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96" r:id="rId10"/>
    <p:sldId id="289" r:id="rId11"/>
    <p:sldId id="293" r:id="rId12"/>
    <p:sldId id="269" r:id="rId13"/>
    <p:sldId id="265" r:id="rId14"/>
    <p:sldId id="272" r:id="rId15"/>
    <p:sldId id="263" r:id="rId16"/>
    <p:sldId id="277" r:id="rId17"/>
    <p:sldId id="278" r:id="rId18"/>
    <p:sldId id="285" r:id="rId19"/>
    <p:sldId id="290" r:id="rId20"/>
    <p:sldId id="267" r:id="rId21"/>
    <p:sldId id="294" r:id="rId22"/>
    <p:sldId id="266" r:id="rId23"/>
    <p:sldId id="264" r:id="rId24"/>
    <p:sldId id="270" r:id="rId25"/>
    <p:sldId id="273" r:id="rId26"/>
    <p:sldId id="274" r:id="rId27"/>
    <p:sldId id="275" r:id="rId28"/>
    <p:sldId id="276" r:id="rId29"/>
    <p:sldId id="279" r:id="rId30"/>
    <p:sldId id="295" r:id="rId31"/>
    <p:sldId id="291" r:id="rId32"/>
    <p:sldId id="292" r:id="rId33"/>
    <p:sldId id="288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7B9A12-DC52-E34D-9B7D-2CCEF49C0FC4}" v="29" dt="2021-10-07T08:15:18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3"/>
    <p:restoredTop sz="94720"/>
  </p:normalViewPr>
  <p:slideViewPr>
    <p:cSldViewPr snapToGrid="0" snapToObjects="1">
      <p:cViewPr varScale="1">
        <p:scale>
          <a:sx n="211" d="100"/>
          <a:sy n="211" d="100"/>
        </p:scale>
        <p:origin x="3104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ołaj Leszczuk" userId="f51ff640-68ca-4f5b-81f1-7b807841f46e" providerId="ADAL" clId="{DE7B9A12-DC52-E34D-9B7D-2CCEF49C0FC4}"/>
    <pc:docChg chg="undo custSel addSld delSld modSld sldOrd">
      <pc:chgData name="Mikołaj Leszczuk" userId="f51ff640-68ca-4f5b-81f1-7b807841f46e" providerId="ADAL" clId="{DE7B9A12-DC52-E34D-9B7D-2CCEF49C0FC4}" dt="2021-10-07T08:37:22.259" v="803" actId="20577"/>
      <pc:docMkLst>
        <pc:docMk/>
      </pc:docMkLst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57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57"/>
            <ac:spMk id="123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58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58"/>
            <ac:spMk id="130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59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59"/>
            <ac:spMk id="138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60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0"/>
            <ac:spMk id="145" creationId="{00000000-0000-0000-0000-000000000000}"/>
          </ac:spMkLst>
        </pc:spChg>
      </pc:sldChg>
      <pc:sldChg chg="addSp delSp modSp mod modClrScheme chgLayout">
        <pc:chgData name="Mikołaj Leszczuk" userId="f51ff640-68ca-4f5b-81f1-7b807841f46e" providerId="ADAL" clId="{DE7B9A12-DC52-E34D-9B7D-2CCEF49C0FC4}" dt="2021-10-05T21:08:48.253" v="543" actId="27636"/>
        <pc:sldMkLst>
          <pc:docMk/>
          <pc:sldMk cId="0" sldId="261"/>
        </pc:sldMkLst>
        <pc:spChg chg="mod ord">
          <ac:chgData name="Mikołaj Leszczuk" userId="f51ff640-68ca-4f5b-81f1-7b807841f46e" providerId="ADAL" clId="{DE7B9A12-DC52-E34D-9B7D-2CCEF49C0FC4}" dt="2021-10-05T21:01:48.176" v="509" actId="700"/>
          <ac:spMkLst>
            <pc:docMk/>
            <pc:sldMk cId="0" sldId="261"/>
            <ac:spMk id="151" creationId="{00000000-0000-0000-0000-000000000000}"/>
          </ac:spMkLst>
        </pc:spChg>
        <pc:spChg chg="mod ord">
          <ac:chgData name="Mikołaj Leszczuk" userId="f51ff640-68ca-4f5b-81f1-7b807841f46e" providerId="ADAL" clId="{DE7B9A12-DC52-E34D-9B7D-2CCEF49C0FC4}" dt="2021-10-05T21:08:48.253" v="543" actId="27636"/>
          <ac:spMkLst>
            <pc:docMk/>
            <pc:sldMk cId="0" sldId="261"/>
            <ac:spMk id="152" creationId="{00000000-0000-0000-0000-000000000000}"/>
          </ac:spMkLst>
        </pc:spChg>
        <pc:spChg chg="add del mod ord">
          <ac:chgData name="Mikołaj Leszczuk" userId="f51ff640-68ca-4f5b-81f1-7b807841f46e" providerId="ADAL" clId="{DE7B9A12-DC52-E34D-9B7D-2CCEF49C0FC4}" dt="2021-10-05T21:01:48.176" v="509" actId="700"/>
          <ac:spMkLst>
            <pc:docMk/>
            <pc:sldMk cId="0" sldId="261"/>
            <ac:spMk id="153" creationId="{00000000-0000-0000-0000-000000000000}"/>
          </ac:spMkLst>
        </pc:spChg>
        <pc:spChg chg="del mod">
          <ac:chgData name="Mikołaj Leszczuk" userId="f51ff640-68ca-4f5b-81f1-7b807841f46e" providerId="ADAL" clId="{DE7B9A12-DC52-E34D-9B7D-2CCEF49C0FC4}" dt="2021-10-05T21:01:48.176" v="509" actId="700"/>
          <ac:spMkLst>
            <pc:docMk/>
            <pc:sldMk cId="0" sldId="261"/>
            <ac:spMk id="154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62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2"/>
            <ac:spMk id="161" creationId="{00000000-0000-0000-0000-000000000000}"/>
          </ac:spMkLst>
        </pc:spChg>
      </pc:sldChg>
      <pc:sldChg chg="addSp delSp mod ord modShow">
        <pc:chgData name="Mikołaj Leszczuk" userId="f51ff640-68ca-4f5b-81f1-7b807841f46e" providerId="ADAL" clId="{DE7B9A12-DC52-E34D-9B7D-2CCEF49C0FC4}" dt="2021-10-05T20:41:06.187" v="339"/>
        <pc:sldMkLst>
          <pc:docMk/>
          <pc:sldMk cId="0" sldId="263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3"/>
            <ac:spMk id="170" creationId="{00000000-0000-0000-0000-000000000000}"/>
          </ac:spMkLst>
        </pc:spChg>
      </pc:sldChg>
      <pc:sldChg chg="addSp delSp modSp mod">
        <pc:chgData name="Mikołaj Leszczuk" userId="f51ff640-68ca-4f5b-81f1-7b807841f46e" providerId="ADAL" clId="{DE7B9A12-DC52-E34D-9B7D-2CCEF49C0FC4}" dt="2021-10-05T22:10:50.428" v="611" actId="790"/>
        <pc:sldMkLst>
          <pc:docMk/>
          <pc:sldMk cId="0" sldId="264"/>
        </pc:sldMkLst>
        <pc:spChg chg="mod">
          <ac:chgData name="Mikołaj Leszczuk" userId="f51ff640-68ca-4f5b-81f1-7b807841f46e" providerId="ADAL" clId="{DE7B9A12-DC52-E34D-9B7D-2CCEF49C0FC4}" dt="2021-10-05T22:10:50.428" v="611" actId="790"/>
          <ac:spMkLst>
            <pc:docMk/>
            <pc:sldMk cId="0" sldId="264"/>
            <ac:spMk id="177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4"/>
            <ac:spMk id="178" creationId="{00000000-0000-0000-0000-000000000000}"/>
          </ac:spMkLst>
        </pc:spChg>
      </pc:sldChg>
      <pc:sldChg chg="addSp delSp mod ord modShow">
        <pc:chgData name="Mikołaj Leszczuk" userId="f51ff640-68ca-4f5b-81f1-7b807841f46e" providerId="ADAL" clId="{DE7B9A12-DC52-E34D-9B7D-2CCEF49C0FC4}" dt="2021-10-05T20:41:06.187" v="339"/>
        <pc:sldMkLst>
          <pc:docMk/>
          <pc:sldMk cId="0" sldId="265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5"/>
            <ac:spMk id="186" creationId="{00000000-0000-0000-0000-000000000000}"/>
          </ac:spMkLst>
        </pc:spChg>
      </pc:sldChg>
      <pc:sldChg chg="addSp delSp modSp mod">
        <pc:chgData name="Mikołaj Leszczuk" userId="f51ff640-68ca-4f5b-81f1-7b807841f46e" providerId="ADAL" clId="{DE7B9A12-DC52-E34D-9B7D-2CCEF49C0FC4}" dt="2021-10-05T20:41:06.187" v="339"/>
        <pc:sldMkLst>
          <pc:docMk/>
          <pc:sldMk cId="0" sldId="266"/>
        </pc:sldMkLst>
        <pc:spChg chg="mod">
          <ac:chgData name="Mikołaj Leszczuk" userId="f51ff640-68ca-4f5b-81f1-7b807841f46e" providerId="ADAL" clId="{DE7B9A12-DC52-E34D-9B7D-2CCEF49C0FC4}" dt="2021-10-05T20:40:03.345" v="303" actId="313"/>
          <ac:spMkLst>
            <pc:docMk/>
            <pc:sldMk cId="0" sldId="266"/>
            <ac:spMk id="193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6"/>
            <ac:spMk id="194" creationId="{00000000-0000-0000-0000-000000000000}"/>
          </ac:spMkLst>
        </pc:spChg>
      </pc:sldChg>
      <pc:sldChg chg="addSp delSp modSp mod ord">
        <pc:chgData name="Mikołaj Leszczuk" userId="f51ff640-68ca-4f5b-81f1-7b807841f46e" providerId="ADAL" clId="{DE7B9A12-DC52-E34D-9B7D-2CCEF49C0FC4}" dt="2021-10-06T21:55:03.852" v="720" actId="20577"/>
        <pc:sldMkLst>
          <pc:docMk/>
          <pc:sldMk cId="0" sldId="267"/>
        </pc:sldMkLst>
        <pc:spChg chg="mod">
          <ac:chgData name="Mikołaj Leszczuk" userId="f51ff640-68ca-4f5b-81f1-7b807841f46e" providerId="ADAL" clId="{DE7B9A12-DC52-E34D-9B7D-2CCEF49C0FC4}" dt="2021-10-06T21:55:03.852" v="720" actId="20577"/>
          <ac:spMkLst>
            <pc:docMk/>
            <pc:sldMk cId="0" sldId="267"/>
            <ac:spMk id="201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7"/>
            <ac:spMk id="202" creationId="{00000000-0000-0000-0000-000000000000}"/>
          </ac:spMkLst>
        </pc:spChg>
      </pc:sldChg>
      <pc:sldChg chg="addSp delSp modSp del mod">
        <pc:chgData name="Mikołaj Leszczuk" userId="f51ff640-68ca-4f5b-81f1-7b807841f46e" providerId="ADAL" clId="{DE7B9A12-DC52-E34D-9B7D-2CCEF49C0FC4}" dt="2021-10-06T20:56:59.552" v="613" actId="2696"/>
        <pc:sldMkLst>
          <pc:docMk/>
          <pc:sldMk cId="0" sldId="268"/>
        </pc:sldMkLst>
        <pc:spChg chg="mod">
          <ac:chgData name="Mikołaj Leszczuk" userId="f51ff640-68ca-4f5b-81f1-7b807841f46e" providerId="ADAL" clId="{DE7B9A12-DC52-E34D-9B7D-2CCEF49C0FC4}" dt="2021-10-05T20:40:48.292" v="337" actId="20577"/>
          <ac:spMkLst>
            <pc:docMk/>
            <pc:sldMk cId="0" sldId="268"/>
            <ac:spMk id="209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8"/>
            <ac:spMk id="210" creationId="{00000000-0000-0000-0000-000000000000}"/>
          </ac:spMkLst>
        </pc:spChg>
      </pc:sldChg>
      <pc:sldChg chg="addSp delSp modSp mod ord modClrScheme chgLayout">
        <pc:chgData name="Mikołaj Leszczuk" userId="f51ff640-68ca-4f5b-81f1-7b807841f46e" providerId="ADAL" clId="{DE7B9A12-DC52-E34D-9B7D-2CCEF49C0FC4}" dt="2021-10-06T20:59:42.780" v="642" actId="20578"/>
        <pc:sldMkLst>
          <pc:docMk/>
          <pc:sldMk cId="0" sldId="269"/>
        </pc:sldMkLst>
        <pc:spChg chg="add del mod">
          <ac:chgData name="Mikołaj Leszczuk" userId="f51ff640-68ca-4f5b-81f1-7b807841f46e" providerId="ADAL" clId="{DE7B9A12-DC52-E34D-9B7D-2CCEF49C0FC4}" dt="2021-10-05T20:55:22.679" v="408" actId="6264"/>
          <ac:spMkLst>
            <pc:docMk/>
            <pc:sldMk cId="0" sldId="269"/>
            <ac:spMk id="2" creationId="{F7EA11E0-BAA6-2643-8D9C-04C6FAA445E1}"/>
          </ac:spMkLst>
        </pc:spChg>
        <pc:spChg chg="add del mod">
          <ac:chgData name="Mikołaj Leszczuk" userId="f51ff640-68ca-4f5b-81f1-7b807841f46e" providerId="ADAL" clId="{DE7B9A12-DC52-E34D-9B7D-2CCEF49C0FC4}" dt="2021-10-05T20:55:22.679" v="408" actId="6264"/>
          <ac:spMkLst>
            <pc:docMk/>
            <pc:sldMk cId="0" sldId="269"/>
            <ac:spMk id="3" creationId="{13DBA639-678D-5442-BEDE-FCDC576E9AEC}"/>
          </ac:spMkLst>
        </pc:spChg>
        <pc:spChg chg="add del mod">
          <ac:chgData name="Mikołaj Leszczuk" userId="f51ff640-68ca-4f5b-81f1-7b807841f46e" providerId="ADAL" clId="{DE7B9A12-DC52-E34D-9B7D-2CCEF49C0FC4}" dt="2021-10-05T20:55:22.679" v="408" actId="6264"/>
          <ac:spMkLst>
            <pc:docMk/>
            <pc:sldMk cId="0" sldId="269"/>
            <ac:spMk id="4" creationId="{E733DD69-8637-6F49-98D4-DE96601FF533}"/>
          </ac:spMkLst>
        </pc:spChg>
        <pc:spChg chg="del mod ord">
          <ac:chgData name="Mikołaj Leszczuk" userId="f51ff640-68ca-4f5b-81f1-7b807841f46e" providerId="ADAL" clId="{DE7B9A12-DC52-E34D-9B7D-2CCEF49C0FC4}" dt="2021-10-05T20:57:31.844" v="438" actId="478"/>
          <ac:spMkLst>
            <pc:docMk/>
            <pc:sldMk cId="0" sldId="269"/>
            <ac:spMk id="217" creationId="{00000000-0000-0000-0000-000000000000}"/>
          </ac:spMkLst>
        </pc:spChg>
        <pc:spChg chg="mod ord">
          <ac:chgData name="Mikołaj Leszczuk" userId="f51ff640-68ca-4f5b-81f1-7b807841f46e" providerId="ADAL" clId="{DE7B9A12-DC52-E34D-9B7D-2CCEF49C0FC4}" dt="2021-10-06T20:59:29.090" v="641" actId="20577"/>
          <ac:spMkLst>
            <pc:docMk/>
            <pc:sldMk cId="0" sldId="269"/>
            <ac:spMk id="218" creationId="{00000000-0000-0000-0000-000000000000}"/>
          </ac:spMkLst>
        </pc:spChg>
        <pc:spChg chg="del mod">
          <ac:chgData name="Mikołaj Leszczuk" userId="f51ff640-68ca-4f5b-81f1-7b807841f46e" providerId="ADAL" clId="{DE7B9A12-DC52-E34D-9B7D-2CCEF49C0FC4}" dt="2021-10-05T20:55:19.330" v="407" actId="700"/>
          <ac:spMkLst>
            <pc:docMk/>
            <pc:sldMk cId="0" sldId="269"/>
            <ac:spMk id="219" creationId="{00000000-0000-0000-0000-000000000000}"/>
          </ac:spMkLst>
        </pc:spChg>
        <pc:spChg chg="add del mod ord">
          <ac:chgData name="Mikołaj Leszczuk" userId="f51ff640-68ca-4f5b-81f1-7b807841f46e" providerId="ADAL" clId="{DE7B9A12-DC52-E34D-9B7D-2CCEF49C0FC4}" dt="2021-10-05T20:55:35.486" v="409" actId="14100"/>
          <ac:spMkLst>
            <pc:docMk/>
            <pc:sldMk cId="0" sldId="269"/>
            <ac:spMk id="220" creationId="{00000000-0000-0000-0000-000000000000}"/>
          </ac:spMkLst>
        </pc:spChg>
        <pc:picChg chg="add mod">
          <ac:chgData name="Mikołaj Leszczuk" userId="f51ff640-68ca-4f5b-81f1-7b807841f46e" providerId="ADAL" clId="{DE7B9A12-DC52-E34D-9B7D-2CCEF49C0FC4}" dt="2021-10-05T20:57:32.341" v="439"/>
          <ac:picMkLst>
            <pc:docMk/>
            <pc:sldMk cId="0" sldId="269"/>
            <ac:picMk id="10" creationId="{DAD4E91B-D91D-1C4B-87EC-43118B4CCC18}"/>
          </ac:picMkLst>
        </pc:picChg>
        <pc:picChg chg="del">
          <ac:chgData name="Mikołaj Leszczuk" userId="f51ff640-68ca-4f5b-81f1-7b807841f46e" providerId="ADAL" clId="{DE7B9A12-DC52-E34D-9B7D-2CCEF49C0FC4}" dt="2021-10-05T20:55:07.054" v="403" actId="478"/>
          <ac:picMkLst>
            <pc:docMk/>
            <pc:sldMk cId="0" sldId="269"/>
            <ac:picMk id="221" creationId="{00000000-0000-0000-0000-000000000000}"/>
          </ac:picMkLst>
        </pc:picChg>
      </pc:sldChg>
      <pc:sldChg chg="addSp delSp mod ord modShow">
        <pc:chgData name="Mikołaj Leszczuk" userId="f51ff640-68ca-4f5b-81f1-7b807841f46e" providerId="ADAL" clId="{DE7B9A12-DC52-E34D-9B7D-2CCEF49C0FC4}" dt="2021-10-05T20:41:06.187" v="339"/>
        <pc:sldMkLst>
          <pc:docMk/>
          <pc:sldMk cId="0" sldId="270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0"/>
            <ac:spMk id="228" creationId="{00000000-0000-0000-0000-000000000000}"/>
          </ac:spMkLst>
        </pc:spChg>
      </pc:sldChg>
      <pc:sldChg chg="addSp delSp modSp del mod ord">
        <pc:chgData name="Mikołaj Leszczuk" userId="f51ff640-68ca-4f5b-81f1-7b807841f46e" providerId="ADAL" clId="{DE7B9A12-DC52-E34D-9B7D-2CCEF49C0FC4}" dt="2021-10-06T21:13:18.606" v="644" actId="2696"/>
        <pc:sldMkLst>
          <pc:docMk/>
          <pc:sldMk cId="0" sldId="271"/>
        </pc:sldMkLst>
        <pc:spChg chg="mod">
          <ac:chgData name="Mikołaj Leszczuk" userId="f51ff640-68ca-4f5b-81f1-7b807841f46e" providerId="ADAL" clId="{DE7B9A12-DC52-E34D-9B7D-2CCEF49C0FC4}" dt="2021-10-05T20:40:23.995" v="325"/>
          <ac:spMkLst>
            <pc:docMk/>
            <pc:sldMk cId="0" sldId="271"/>
            <ac:spMk id="235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1"/>
            <ac:spMk id="236" creationId="{00000000-0000-0000-0000-000000000000}"/>
          </ac:spMkLst>
        </pc:spChg>
      </pc:sldChg>
      <pc:sldChg chg="addSp delSp modSp mod ord modShow">
        <pc:chgData name="Mikołaj Leszczuk" userId="f51ff640-68ca-4f5b-81f1-7b807841f46e" providerId="ADAL" clId="{DE7B9A12-DC52-E34D-9B7D-2CCEF49C0FC4}" dt="2021-10-05T20:56:56.245" v="436" actId="27636"/>
        <pc:sldMkLst>
          <pc:docMk/>
          <pc:sldMk cId="0" sldId="272"/>
        </pc:sldMkLst>
        <pc:spChg chg="mod">
          <ac:chgData name="Mikołaj Leszczuk" userId="f51ff640-68ca-4f5b-81f1-7b807841f46e" providerId="ADAL" clId="{DE7B9A12-DC52-E34D-9B7D-2CCEF49C0FC4}" dt="2021-10-05T20:56:56.245" v="436" actId="27636"/>
          <ac:spMkLst>
            <pc:docMk/>
            <pc:sldMk cId="0" sldId="272"/>
            <ac:spMk id="243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2"/>
            <ac:spMk id="244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73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3"/>
            <ac:spMk id="252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74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4"/>
            <ac:spMk id="260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75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5"/>
            <ac:spMk id="267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76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6"/>
            <ac:spMk id="275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77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7"/>
            <ac:spMk id="283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78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8"/>
            <ac:spMk id="291" creationId="{00000000-0000-0000-0000-000000000000}"/>
          </ac:spMkLst>
        </pc:spChg>
      </pc:sldChg>
      <pc:sldChg chg="addSp delSp modSp mod">
        <pc:chgData name="Mikołaj Leszczuk" userId="f51ff640-68ca-4f5b-81f1-7b807841f46e" providerId="ADAL" clId="{DE7B9A12-DC52-E34D-9B7D-2CCEF49C0FC4}" dt="2021-10-07T08:15:29.202" v="734" actId="20577"/>
        <pc:sldMkLst>
          <pc:docMk/>
          <pc:sldMk cId="0" sldId="279"/>
        </pc:sldMkLst>
        <pc:spChg chg="mod">
          <ac:chgData name="Mikołaj Leszczuk" userId="f51ff640-68ca-4f5b-81f1-7b807841f46e" providerId="ADAL" clId="{DE7B9A12-DC52-E34D-9B7D-2CCEF49C0FC4}" dt="2021-10-07T08:15:29.202" v="734" actId="20577"/>
          <ac:spMkLst>
            <pc:docMk/>
            <pc:sldMk cId="0" sldId="279"/>
            <ac:spMk id="297" creationId="{00000000-0000-0000-0000-000000000000}"/>
          </ac:spMkLst>
        </pc:spChg>
        <pc:spChg chg="mod">
          <ac:chgData name="Mikołaj Leszczuk" userId="f51ff640-68ca-4f5b-81f1-7b807841f46e" providerId="ADAL" clId="{DE7B9A12-DC52-E34D-9B7D-2CCEF49C0FC4}" dt="2021-10-05T21:04:00.071" v="520"/>
          <ac:spMkLst>
            <pc:docMk/>
            <pc:sldMk cId="0" sldId="279"/>
            <ac:spMk id="298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9"/>
            <ac:spMk id="299" creationId="{00000000-0000-0000-0000-000000000000}"/>
          </ac:spMkLst>
        </pc:spChg>
      </pc:sldChg>
      <pc:sldChg chg="del">
        <pc:chgData name="Mikołaj Leszczuk" userId="f51ff640-68ca-4f5b-81f1-7b807841f46e" providerId="ADAL" clId="{DE7B9A12-DC52-E34D-9B7D-2CCEF49C0FC4}" dt="2021-10-05T20:38:44.576" v="258" actId="2696"/>
        <pc:sldMkLst>
          <pc:docMk/>
          <pc:sldMk cId="0" sldId="280"/>
        </pc:sldMkLst>
      </pc:sldChg>
      <pc:sldChg chg="del">
        <pc:chgData name="Mikołaj Leszczuk" userId="f51ff640-68ca-4f5b-81f1-7b807841f46e" providerId="ADAL" clId="{DE7B9A12-DC52-E34D-9B7D-2CCEF49C0FC4}" dt="2021-10-05T20:38:44.576" v="258" actId="2696"/>
        <pc:sldMkLst>
          <pc:docMk/>
          <pc:sldMk cId="0" sldId="281"/>
        </pc:sldMkLst>
      </pc:sldChg>
      <pc:sldChg chg="del">
        <pc:chgData name="Mikołaj Leszczuk" userId="f51ff640-68ca-4f5b-81f1-7b807841f46e" providerId="ADAL" clId="{DE7B9A12-DC52-E34D-9B7D-2CCEF49C0FC4}" dt="2021-10-05T20:38:44.576" v="258" actId="2696"/>
        <pc:sldMkLst>
          <pc:docMk/>
          <pc:sldMk cId="0" sldId="282"/>
        </pc:sldMkLst>
      </pc:sldChg>
      <pc:sldChg chg="del">
        <pc:chgData name="Mikołaj Leszczuk" userId="f51ff640-68ca-4f5b-81f1-7b807841f46e" providerId="ADAL" clId="{DE7B9A12-DC52-E34D-9B7D-2CCEF49C0FC4}" dt="2021-10-05T20:38:44.576" v="258" actId="2696"/>
        <pc:sldMkLst>
          <pc:docMk/>
          <pc:sldMk cId="0" sldId="283"/>
        </pc:sldMkLst>
      </pc:sldChg>
      <pc:sldChg chg="del">
        <pc:chgData name="Mikołaj Leszczuk" userId="f51ff640-68ca-4f5b-81f1-7b807841f46e" providerId="ADAL" clId="{DE7B9A12-DC52-E34D-9B7D-2CCEF49C0FC4}" dt="2021-10-05T20:38:44.576" v="258" actId="2696"/>
        <pc:sldMkLst>
          <pc:docMk/>
          <pc:sldMk cId="0" sldId="284"/>
        </pc:sldMkLst>
      </pc:sldChg>
      <pc:sldChg chg="addSp delSp modSp mod">
        <pc:chgData name="Mikołaj Leszczuk" userId="f51ff640-68ca-4f5b-81f1-7b807841f46e" providerId="ADAL" clId="{DE7B9A12-DC52-E34D-9B7D-2CCEF49C0FC4}" dt="2021-10-07T08:33:49.328" v="800" actId="20577"/>
        <pc:sldMkLst>
          <pc:docMk/>
          <pc:sldMk cId="0" sldId="285"/>
        </pc:sldMkLst>
        <pc:spChg chg="mod">
          <ac:chgData name="Mikołaj Leszczuk" userId="f51ff640-68ca-4f5b-81f1-7b807841f46e" providerId="ADAL" clId="{DE7B9A12-DC52-E34D-9B7D-2CCEF49C0FC4}" dt="2021-10-07T08:33:49.328" v="800" actId="20577"/>
          <ac:spMkLst>
            <pc:docMk/>
            <pc:sldMk cId="0" sldId="285"/>
            <ac:spMk id="345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85"/>
            <ac:spMk id="346" creationId="{00000000-0000-0000-0000-000000000000}"/>
          </ac:spMkLst>
        </pc:spChg>
      </pc:sldChg>
      <pc:sldChg chg="addSp modSp new del mod">
        <pc:chgData name="Mikołaj Leszczuk" userId="f51ff640-68ca-4f5b-81f1-7b807841f46e" providerId="ADAL" clId="{DE7B9A12-DC52-E34D-9B7D-2CCEF49C0FC4}" dt="2021-10-05T20:42:25.895" v="354" actId="2696"/>
        <pc:sldMkLst>
          <pc:docMk/>
          <pc:sldMk cId="4245267373" sldId="286"/>
        </pc:sldMkLst>
        <pc:spChg chg="mod">
          <ac:chgData name="Mikołaj Leszczuk" userId="f51ff640-68ca-4f5b-81f1-7b807841f46e" providerId="ADAL" clId="{DE7B9A12-DC52-E34D-9B7D-2CCEF49C0FC4}" dt="2021-10-05T20:41:24.977" v="347" actId="20577"/>
          <ac:spMkLst>
            <pc:docMk/>
            <pc:sldMk cId="4245267373" sldId="286"/>
            <ac:spMk id="2" creationId="{304A607F-636D-3140-9875-0C2CEC0E72A8}"/>
          </ac:spMkLst>
        </pc:spChg>
        <pc:picChg chg="add mod">
          <ac:chgData name="Mikołaj Leszczuk" userId="f51ff640-68ca-4f5b-81f1-7b807841f46e" providerId="ADAL" clId="{DE7B9A12-DC52-E34D-9B7D-2CCEF49C0FC4}" dt="2021-10-05T20:42:16.466" v="351" actId="1076"/>
          <ac:picMkLst>
            <pc:docMk/>
            <pc:sldMk cId="4245267373" sldId="286"/>
            <ac:picMk id="1026" creationId="{6E7C5654-0F34-1F44-B41E-97E77816A6DE}"/>
          </ac:picMkLst>
        </pc:picChg>
      </pc:sldChg>
      <pc:sldChg chg="addSp delSp modSp add del mod">
        <pc:chgData name="Mikołaj Leszczuk" userId="f51ff640-68ca-4f5b-81f1-7b807841f46e" providerId="ADAL" clId="{DE7B9A12-DC52-E34D-9B7D-2CCEF49C0FC4}" dt="2021-10-05T20:51:25.471" v="395" actId="2696"/>
        <pc:sldMkLst>
          <pc:docMk/>
          <pc:sldMk cId="4281714881" sldId="287"/>
        </pc:sldMkLst>
        <pc:spChg chg="mod">
          <ac:chgData name="Mikołaj Leszczuk" userId="f51ff640-68ca-4f5b-81f1-7b807841f46e" providerId="ADAL" clId="{DE7B9A12-DC52-E34D-9B7D-2CCEF49C0FC4}" dt="2021-10-05T20:47:25.943" v="379" actId="20577"/>
          <ac:spMkLst>
            <pc:docMk/>
            <pc:sldMk cId="4281714881" sldId="287"/>
            <ac:spMk id="2" creationId="{304A607F-636D-3140-9875-0C2CEC0E72A8}"/>
          </ac:spMkLst>
        </pc:spChg>
        <pc:spChg chg="mod">
          <ac:chgData name="Mikołaj Leszczuk" userId="f51ff640-68ca-4f5b-81f1-7b807841f46e" providerId="ADAL" clId="{DE7B9A12-DC52-E34D-9B7D-2CCEF49C0FC4}" dt="2021-10-05T20:47:09.024" v="376" actId="20577"/>
          <ac:spMkLst>
            <pc:docMk/>
            <pc:sldMk cId="4281714881" sldId="287"/>
            <ac:spMk id="3" creationId="{5366DBC9-A117-0740-9654-DE17617033BD}"/>
          </ac:spMkLst>
        </pc:spChg>
        <pc:picChg chg="add del mod">
          <ac:chgData name="Mikołaj Leszczuk" userId="f51ff640-68ca-4f5b-81f1-7b807841f46e" providerId="ADAL" clId="{DE7B9A12-DC52-E34D-9B7D-2CCEF49C0FC4}" dt="2021-10-05T20:50:44.027" v="383" actId="478"/>
          <ac:picMkLst>
            <pc:docMk/>
            <pc:sldMk cId="4281714881" sldId="287"/>
            <ac:picMk id="4098" creationId="{FD6B86BF-BC59-2E44-A11E-6826DF9F8E1B}"/>
          </ac:picMkLst>
        </pc:picChg>
        <pc:picChg chg="add mod">
          <ac:chgData name="Mikołaj Leszczuk" userId="f51ff640-68ca-4f5b-81f1-7b807841f46e" providerId="ADAL" clId="{DE7B9A12-DC52-E34D-9B7D-2CCEF49C0FC4}" dt="2021-10-05T20:51:02.007" v="388" actId="1076"/>
          <ac:picMkLst>
            <pc:docMk/>
            <pc:sldMk cId="4281714881" sldId="287"/>
            <ac:picMk id="4100" creationId="{2104CD0F-9779-E74B-A1FF-8B92D6DC73CD}"/>
          </ac:picMkLst>
        </pc:picChg>
      </pc:sldChg>
      <pc:sldChg chg="addSp delSp add mod modShow">
        <pc:chgData name="Mikołaj Leszczuk" userId="f51ff640-68ca-4f5b-81f1-7b807841f46e" providerId="ADAL" clId="{DE7B9A12-DC52-E34D-9B7D-2CCEF49C0FC4}" dt="2021-10-05T20:41:06.187" v="339"/>
        <pc:sldMkLst>
          <pc:docMk/>
          <pc:sldMk cId="3931464565" sldId="288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3931464565" sldId="288"/>
            <ac:spMk id="346" creationId="{00000000-0000-0000-0000-000000000000}"/>
          </ac:spMkLst>
        </pc:spChg>
      </pc:sldChg>
      <pc:sldChg chg="addSp delSp modSp add mod">
        <pc:chgData name="Mikołaj Leszczuk" userId="f51ff640-68ca-4f5b-81f1-7b807841f46e" providerId="ADAL" clId="{DE7B9A12-DC52-E34D-9B7D-2CCEF49C0FC4}" dt="2021-10-07T08:14:55.679" v="730" actId="20577"/>
        <pc:sldMkLst>
          <pc:docMk/>
          <pc:sldMk cId="1183073959" sldId="289"/>
        </pc:sldMkLst>
        <pc:spChg chg="mod">
          <ac:chgData name="Mikołaj Leszczuk" userId="f51ff640-68ca-4f5b-81f1-7b807841f46e" providerId="ADAL" clId="{DE7B9A12-DC52-E34D-9B7D-2CCEF49C0FC4}" dt="2021-10-07T08:14:55.679" v="730" actId="20577"/>
          <ac:spMkLst>
            <pc:docMk/>
            <pc:sldMk cId="1183073959" sldId="289"/>
            <ac:spMk id="209" creationId="{00000000-0000-0000-0000-000000000000}"/>
          </ac:spMkLst>
        </pc:spChg>
        <pc:picChg chg="add mod">
          <ac:chgData name="Mikołaj Leszczuk" userId="f51ff640-68ca-4f5b-81f1-7b807841f46e" providerId="ADAL" clId="{DE7B9A12-DC52-E34D-9B7D-2CCEF49C0FC4}" dt="2021-10-05T20:42:21.522" v="353"/>
          <ac:picMkLst>
            <pc:docMk/>
            <pc:sldMk cId="1183073959" sldId="289"/>
            <ac:picMk id="5" creationId="{C4155467-4BB2-4E45-9D42-AAD0B920DB92}"/>
          </ac:picMkLst>
        </pc:picChg>
        <pc:picChg chg="del">
          <ac:chgData name="Mikołaj Leszczuk" userId="f51ff640-68ca-4f5b-81f1-7b807841f46e" providerId="ADAL" clId="{DE7B9A12-DC52-E34D-9B7D-2CCEF49C0FC4}" dt="2021-10-05T20:42:20.582" v="352" actId="478"/>
          <ac:picMkLst>
            <pc:docMk/>
            <pc:sldMk cId="1183073959" sldId="289"/>
            <ac:picMk id="211" creationId="{00000000-0000-0000-0000-000000000000}"/>
          </ac:picMkLst>
        </pc:picChg>
      </pc:sldChg>
      <pc:sldChg chg="addSp delSp modSp add mod">
        <pc:chgData name="Mikołaj Leszczuk" userId="f51ff640-68ca-4f5b-81f1-7b807841f46e" providerId="ADAL" clId="{DE7B9A12-DC52-E34D-9B7D-2CCEF49C0FC4}" dt="2021-10-07T08:37:22.259" v="803" actId="20577"/>
        <pc:sldMkLst>
          <pc:docMk/>
          <pc:sldMk cId="2626098104" sldId="290"/>
        </pc:sldMkLst>
        <pc:spChg chg="mod">
          <ac:chgData name="Mikołaj Leszczuk" userId="f51ff640-68ca-4f5b-81f1-7b807841f46e" providerId="ADAL" clId="{DE7B9A12-DC52-E34D-9B7D-2CCEF49C0FC4}" dt="2021-10-07T08:37:22.259" v="803" actId="20577"/>
          <ac:spMkLst>
            <pc:docMk/>
            <pc:sldMk cId="2626098104" sldId="290"/>
            <ac:spMk id="209" creationId="{00000000-0000-0000-0000-000000000000}"/>
          </ac:spMkLst>
        </pc:spChg>
        <pc:picChg chg="del">
          <ac:chgData name="Mikołaj Leszczuk" userId="f51ff640-68ca-4f5b-81f1-7b807841f46e" providerId="ADAL" clId="{DE7B9A12-DC52-E34D-9B7D-2CCEF49C0FC4}" dt="2021-10-05T20:47:21.801" v="378" actId="478"/>
          <ac:picMkLst>
            <pc:docMk/>
            <pc:sldMk cId="2626098104" sldId="290"/>
            <ac:picMk id="5" creationId="{C4155467-4BB2-4E45-9D42-AAD0B920DB92}"/>
          </ac:picMkLst>
        </pc:picChg>
        <pc:picChg chg="add mod">
          <ac:chgData name="Mikołaj Leszczuk" userId="f51ff640-68ca-4f5b-81f1-7b807841f46e" providerId="ADAL" clId="{DE7B9A12-DC52-E34D-9B7D-2CCEF49C0FC4}" dt="2021-10-05T20:51:07.381" v="389"/>
          <ac:picMkLst>
            <pc:docMk/>
            <pc:sldMk cId="2626098104" sldId="290"/>
            <ac:picMk id="6" creationId="{0A217043-6EF6-554E-9670-810E2728287D}"/>
          </ac:picMkLst>
        </pc:picChg>
      </pc:sldChg>
      <pc:sldChg chg="addSp modSp new del mod">
        <pc:chgData name="Mikołaj Leszczuk" userId="f51ff640-68ca-4f5b-81f1-7b807841f46e" providerId="ADAL" clId="{DE7B9A12-DC52-E34D-9B7D-2CCEF49C0FC4}" dt="2021-10-05T20:57:38.813" v="440" actId="2696"/>
        <pc:sldMkLst>
          <pc:docMk/>
          <pc:sldMk cId="726369735" sldId="291"/>
        </pc:sldMkLst>
        <pc:picChg chg="add mod">
          <ac:chgData name="Mikołaj Leszczuk" userId="f51ff640-68ca-4f5b-81f1-7b807841f46e" providerId="ADAL" clId="{DE7B9A12-DC52-E34D-9B7D-2CCEF49C0FC4}" dt="2021-10-05T20:55:02.445" v="402" actId="1076"/>
          <ac:picMkLst>
            <pc:docMk/>
            <pc:sldMk cId="726369735" sldId="291"/>
            <ac:picMk id="5" creationId="{4529C117-16A0-2C4A-BE40-EAB30DD64B67}"/>
          </ac:picMkLst>
        </pc:picChg>
      </pc:sldChg>
      <pc:sldChg chg="modSp add mod">
        <pc:chgData name="Mikołaj Leszczuk" userId="f51ff640-68ca-4f5b-81f1-7b807841f46e" providerId="ADAL" clId="{DE7B9A12-DC52-E34D-9B7D-2CCEF49C0FC4}" dt="2021-10-07T08:33:02.720" v="792" actId="20577"/>
        <pc:sldMkLst>
          <pc:docMk/>
          <pc:sldMk cId="1424636726" sldId="291"/>
        </pc:sldMkLst>
        <pc:spChg chg="mod">
          <ac:chgData name="Mikołaj Leszczuk" userId="f51ff640-68ca-4f5b-81f1-7b807841f46e" providerId="ADAL" clId="{DE7B9A12-DC52-E34D-9B7D-2CCEF49C0FC4}" dt="2021-10-07T08:33:02.720" v="792" actId="20577"/>
          <ac:spMkLst>
            <pc:docMk/>
            <pc:sldMk cId="1424636726" sldId="291"/>
            <ac:spMk id="297" creationId="{00000000-0000-0000-0000-000000000000}"/>
          </ac:spMkLst>
        </pc:spChg>
        <pc:spChg chg="mod">
          <ac:chgData name="Mikołaj Leszczuk" userId="f51ff640-68ca-4f5b-81f1-7b807841f46e" providerId="ADAL" clId="{DE7B9A12-DC52-E34D-9B7D-2CCEF49C0FC4}" dt="2021-10-05T21:05:33.476" v="540" actId="790"/>
          <ac:spMkLst>
            <pc:docMk/>
            <pc:sldMk cId="1424636726" sldId="291"/>
            <ac:spMk id="298" creationId="{00000000-0000-0000-0000-000000000000}"/>
          </ac:spMkLst>
        </pc:spChg>
      </pc:sldChg>
      <pc:sldChg chg="modSp add mod">
        <pc:chgData name="Mikołaj Leszczuk" userId="f51ff640-68ca-4f5b-81f1-7b807841f46e" providerId="ADAL" clId="{DE7B9A12-DC52-E34D-9B7D-2CCEF49C0FC4}" dt="2021-10-07T08:33:06.623" v="796" actId="20577"/>
        <pc:sldMkLst>
          <pc:docMk/>
          <pc:sldMk cId="3647066413" sldId="292"/>
        </pc:sldMkLst>
        <pc:spChg chg="mod">
          <ac:chgData name="Mikołaj Leszczuk" userId="f51ff640-68ca-4f5b-81f1-7b807841f46e" providerId="ADAL" clId="{DE7B9A12-DC52-E34D-9B7D-2CCEF49C0FC4}" dt="2021-10-07T08:33:06.623" v="796" actId="20577"/>
          <ac:spMkLst>
            <pc:docMk/>
            <pc:sldMk cId="3647066413" sldId="292"/>
            <ac:spMk id="297" creationId="{00000000-0000-0000-0000-000000000000}"/>
          </ac:spMkLst>
        </pc:spChg>
        <pc:spChg chg="mod">
          <ac:chgData name="Mikołaj Leszczuk" userId="f51ff640-68ca-4f5b-81f1-7b807841f46e" providerId="ADAL" clId="{DE7B9A12-DC52-E34D-9B7D-2CCEF49C0FC4}" dt="2021-10-05T21:05:47.221" v="541" actId="790"/>
          <ac:spMkLst>
            <pc:docMk/>
            <pc:sldMk cId="3647066413" sldId="292"/>
            <ac:spMk id="298" creationId="{00000000-0000-0000-0000-000000000000}"/>
          </ac:spMkLst>
        </pc:spChg>
      </pc:sldChg>
      <pc:sldChg chg="add">
        <pc:chgData name="Mikołaj Leszczuk" userId="f51ff640-68ca-4f5b-81f1-7b807841f46e" providerId="ADAL" clId="{DE7B9A12-DC52-E34D-9B7D-2CCEF49C0FC4}" dt="2021-10-06T20:56:51.849" v="612"/>
        <pc:sldMkLst>
          <pc:docMk/>
          <pc:sldMk cId="0" sldId="293"/>
        </pc:sldMkLst>
      </pc:sldChg>
      <pc:sldChg chg="add">
        <pc:chgData name="Mikołaj Leszczuk" userId="f51ff640-68ca-4f5b-81f1-7b807841f46e" providerId="ADAL" clId="{DE7B9A12-DC52-E34D-9B7D-2CCEF49C0FC4}" dt="2021-10-06T21:13:10.220" v="643"/>
        <pc:sldMkLst>
          <pc:docMk/>
          <pc:sldMk cId="0" sldId="294"/>
        </pc:sldMkLst>
      </pc:sldChg>
      <pc:sldChg chg="modSp add mod">
        <pc:chgData name="Mikołaj Leszczuk" userId="f51ff640-68ca-4f5b-81f1-7b807841f46e" providerId="ADAL" clId="{DE7B9A12-DC52-E34D-9B7D-2CCEF49C0FC4}" dt="2021-10-07T08:32:53.917" v="788" actId="790"/>
        <pc:sldMkLst>
          <pc:docMk/>
          <pc:sldMk cId="1425603595" sldId="295"/>
        </pc:sldMkLst>
        <pc:spChg chg="mod">
          <ac:chgData name="Mikołaj Leszczuk" userId="f51ff640-68ca-4f5b-81f1-7b807841f46e" providerId="ADAL" clId="{DE7B9A12-DC52-E34D-9B7D-2CCEF49C0FC4}" dt="2021-10-07T08:15:34.143" v="738" actId="20577"/>
          <ac:spMkLst>
            <pc:docMk/>
            <pc:sldMk cId="1425603595" sldId="295"/>
            <ac:spMk id="297" creationId="{00000000-0000-0000-0000-000000000000}"/>
          </ac:spMkLst>
        </pc:spChg>
        <pc:spChg chg="mod">
          <ac:chgData name="Mikołaj Leszczuk" userId="f51ff640-68ca-4f5b-81f1-7b807841f46e" providerId="ADAL" clId="{DE7B9A12-DC52-E34D-9B7D-2CCEF49C0FC4}" dt="2021-10-07T08:32:53.917" v="788" actId="790"/>
          <ac:spMkLst>
            <pc:docMk/>
            <pc:sldMk cId="1425603595" sldId="295"/>
            <ac:spMk id="2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1ba67e3e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1ba67e3e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61ba67e3e7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3890d43d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3890d43d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43890d43db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3890d43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3890d43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43890d43d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372e70eb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372e70eb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4372e70eba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372e70eb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372e70eb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4372e70eba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3890d43d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3890d43d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3890d43d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7331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372e70eb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372e70eb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4372e70eba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3890d43db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3890d43db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g43890d43db_0_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ba67e3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61ba67e3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3812bad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3812bad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53812badc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3890d43d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3890d43d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43890d43db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22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3890d43d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3890d43d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43890d43db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23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3890d43d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3890d43d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43890d43db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24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3890d43d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43890d43d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3890d43d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3890d43d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43890d43db_0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26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3890d43d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3890d43d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43890d43db_0_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27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372e70eb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372e70eb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4372e70eba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28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372e70eb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372e70eb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g4372e70eba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4226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372e70eb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372e70eb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4372e70eba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421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372e70e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4372e70e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372e70eb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372e70eb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4372e70eba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83340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3288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372e70eb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372e70eb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4372e70eba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d8295b26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d8295b26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9d8295b260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3890d43d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3890d43d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3890d43d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6656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3890d43d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3890d43d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3890d43d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1" y="1122350"/>
            <a:ext cx="6858000" cy="23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1" y="3601891"/>
            <a:ext cx="6858000" cy="16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 rot="5400000">
            <a:off x="2396458" y="58243"/>
            <a:ext cx="4351084" cy="788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 rot="5400000">
            <a:off x="4623389" y="2285173"/>
            <a:ext cx="5812011" cy="197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 rot="5400000">
            <a:off x="615414" y="378361"/>
            <a:ext cx="5812011" cy="578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13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639955" y="1982481"/>
            <a:ext cx="3824497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ctrTitle"/>
          </p:nvPr>
        </p:nvSpPr>
        <p:spPr>
          <a:xfrm>
            <a:off x="1143001" y="1122350"/>
            <a:ext cx="6858000" cy="23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1143001" y="3601891"/>
            <a:ext cx="6858000" cy="16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R="0" lvl="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1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0259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Char char="»"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809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Char char="–"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909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Char char="•"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–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»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629262" y="1825439"/>
            <a:ext cx="7885477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"/>
          <p:cNvSpPr>
            <a:spLocks noGrp="1"/>
          </p:cNvSpPr>
          <p:nvPr>
            <p:ph type="pic" idx="2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R="0" lvl="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None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1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 rot="5400000">
            <a:off x="2515837" y="152989"/>
            <a:ext cx="4119123" cy="7778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 rot="5400000">
            <a:off x="4746617" y="2383767"/>
            <a:ext cx="5492163" cy="194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 rot="5400000">
            <a:off x="792326" y="503458"/>
            <a:ext cx="5492163" cy="570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29263" y="1825439"/>
            <a:ext cx="3877501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637237" y="1825439"/>
            <a:ext cx="3877502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259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Char char="»"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809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Char char="–"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909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Char char="•"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–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»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>
            <a:spLocks noGrp="1"/>
          </p:cNvSpPr>
          <p:nvPr>
            <p:ph type="pic" idx="2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None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1630916" y="3325709"/>
            <a:ext cx="7513084" cy="135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125" tIns="45700" rIns="391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4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Wprowadzenie do przedmiotu: „</a:t>
            </a:r>
            <a:r>
              <a:rPr lang="pl-PL" sz="2740" b="1"/>
              <a:t>Kierunki Rozwoju Telekomunikacji</a:t>
            </a:r>
            <a:r>
              <a:rPr lang="pl-PL" sz="274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Mikołaj Leszczuk</a:t>
            </a:r>
            <a:endParaRPr/>
          </a:p>
        </p:txBody>
      </p:sp>
      <p:sp>
        <p:nvSpPr>
          <p:cNvPr id="115" name="Google Shape;115;p25"/>
          <p:cNvSpPr/>
          <p:nvPr/>
        </p:nvSpPr>
        <p:spPr>
          <a:xfrm>
            <a:off x="1630916" y="5739464"/>
            <a:ext cx="1629088" cy="30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125" tIns="45700" rIns="391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37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Kraków</a:t>
            </a:r>
            <a:endParaRPr sz="137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4708" y="6042624"/>
            <a:ext cx="2319292" cy="81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2430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Producent systemów informatycznych klasy WMS do zarządzania magazynami (ang. </a:t>
            </a:r>
            <a:r>
              <a:rPr lang="pl-PL" i="1" dirty="0"/>
              <a:t>Warehouse Management System</a:t>
            </a:r>
            <a:r>
              <a:rPr lang="pl-PL" dirty="0"/>
              <a:t>)</a:t>
            </a:r>
            <a:endParaRPr dirty="0"/>
          </a:p>
          <a:p>
            <a:pPr marL="457200" lvl="0" indent="-42430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Doradztwo logistyczne</a:t>
            </a:r>
            <a:endParaRPr dirty="0"/>
          </a:p>
          <a:p>
            <a:pPr marL="457200" lvl="0" indent="-42430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Automatyka magazynowa</a:t>
            </a:r>
            <a:endParaRPr dirty="0"/>
          </a:p>
          <a:p>
            <a:pPr marL="457200" lvl="0" indent="-424307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3082"/>
              <a:buChar char="»"/>
            </a:pPr>
            <a:r>
              <a:rPr lang="pl-PL" dirty="0"/>
              <a:t>Infrastruktura magazynowa</a:t>
            </a:r>
            <a:endParaRPr dirty="0"/>
          </a:p>
        </p:txBody>
      </p:sp>
      <p:sp>
        <p:nvSpPr>
          <p:cNvPr id="210" name="Google Shape;210;p37"/>
          <p:cNvSpPr txBox="1">
            <a:spLocks noGrp="1"/>
          </p:cNvSpPr>
          <p:nvPr>
            <p:ph type="sldNum" idx="12"/>
          </p:nvPr>
        </p:nvSpPr>
        <p:spPr>
          <a:xfrm>
            <a:off x="7910772" y="6254325"/>
            <a:ext cx="5538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10</a:t>
            </a:fld>
            <a:endParaRPr/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421" y="609451"/>
            <a:ext cx="1617965" cy="1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</p:spPr>
        <p:txBody>
          <a:bodyPr spcFirstLastPara="1" wrap="square" lIns="52125" tIns="52125" rIns="52125" bIns="52125" anchor="t" anchorCtr="0">
            <a:normAutofit fontScale="92500" lnSpcReduction="10000"/>
          </a:bodyPr>
          <a:lstStyle/>
          <a:p>
            <a:pPr lvl="0"/>
            <a:r>
              <a:rPr lang="pl-PL" dirty="0"/>
              <a:t>Firma doradczo-projektowa o charakterze eksperckim w dziedzinie zastosowań technologii IT w gospodarce</a:t>
            </a:r>
          </a:p>
          <a:p>
            <a:pPr lvl="0"/>
            <a:r>
              <a:rPr lang="pl-PL" dirty="0"/>
              <a:t>Specjalizacja w doradztwie i realizacji projektów związanych z optymalnym użyciem technik IT w budowaniu efektywnie działających organizacji:</a:t>
            </a:r>
          </a:p>
          <a:p>
            <a:pPr lvl="1"/>
            <a:r>
              <a:rPr lang="pl-PL" dirty="0"/>
              <a:t>Biznesowych, i </a:t>
            </a:r>
          </a:p>
          <a:p>
            <a:pPr lvl="1"/>
            <a:r>
              <a:rPr lang="pl-PL" dirty="0"/>
              <a:t>Samorządowych</a:t>
            </a:r>
          </a:p>
        </p:txBody>
      </p:sp>
      <p:sp>
        <p:nvSpPr>
          <p:cNvPr id="220" name="Google Shape;220;p38"/>
          <p:cNvSpPr txBox="1">
            <a:spLocks noGrp="1"/>
          </p:cNvSpPr>
          <p:nvPr>
            <p:ph type="sldNum" idx="12"/>
          </p:nvPr>
        </p:nvSpPr>
        <p:spPr>
          <a:xfrm>
            <a:off x="8005543" y="6254750"/>
            <a:ext cx="459008" cy="295275"/>
          </a:xfr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lvl="0"/>
            <a:fld id="{00000000-1234-1234-1234-123412341234}" type="slidenum">
              <a:rPr lang="pl-PL"/>
              <a:pPr lvl="0"/>
              <a:t>11</a:t>
            </a:fld>
            <a:endParaRPr lang="pl-PL"/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AD4E91B-D91D-1C4B-87EC-43118B4CC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572" y="609441"/>
            <a:ext cx="5512856" cy="11439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Operator sieci telefonii komórkowej: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l-PL" sz="2400" dirty="0"/>
              <a:t>GSM 900/1800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l-PL" sz="2400" dirty="0"/>
              <a:t>UMTS 900/2100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l-PL" sz="2400" dirty="0"/>
              <a:t>LTE 800/1800/2600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Obecnie 4. operator komórkowy w Polsce pod względem liczby abonentów, obsługujący ponad 12 mln klientów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Usługi telekomunikacyjne dla klientów indywidualnych i biznesowych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 err="1">
                <a:solidFill>
                  <a:schemeClr val="dk1"/>
                </a:solidFill>
              </a:rPr>
              <a:t>hub:raum</a:t>
            </a:r>
            <a:endParaRPr sz="2400" dirty="0"/>
          </a:p>
        </p:txBody>
      </p:sp>
      <p:sp>
        <p:nvSpPr>
          <p:cNvPr id="186" name="Google Shape;186;p34"/>
          <p:cNvSpPr txBox="1">
            <a:spLocks noGrp="1"/>
          </p:cNvSpPr>
          <p:nvPr>
            <p:ph type="sldNum" idx="12"/>
          </p:nvPr>
        </p:nvSpPr>
        <p:spPr>
          <a:xfrm>
            <a:off x="7850596" y="6254325"/>
            <a:ext cx="6138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12</a:t>
            </a:fld>
            <a:endParaRPr/>
          </a:p>
        </p:txBody>
      </p:sp>
      <p:pic>
        <p:nvPicPr>
          <p:cNvPr id="187" name="Google Shape;1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924" y="609450"/>
            <a:ext cx="2326155" cy="1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>
            <a:spLocks noGrp="1"/>
          </p:cNvSpPr>
          <p:nvPr>
            <p:ph type="body" idx="1"/>
          </p:nvPr>
        </p:nvSpPr>
        <p:spPr>
          <a:xfrm>
            <a:off x="686350" y="1982475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Od 2000 r. Krakowskie Centrum Techniczne Aptiv wspiera największe marki samochodowe, łącząc branżę motoryzacyjną z nowoczesnymi technologiami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Od elektroniki i systemów aktywnego bezpieczeństwa po najnowocześniejsze multimedia dla kierowców. Inżynierowie z krakowskiego ośrodka badawczo-rozwojowego Aptiv tworzą na co dzień technologie dla aut przyszłości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Aptiv w Krakowie zatrudnia dziś ponad 2500 pracowników, w tym 1800 inżynierów</a:t>
            </a:r>
            <a:endParaRPr sz="2400" dirty="0"/>
          </a:p>
        </p:txBody>
      </p:sp>
      <p:sp>
        <p:nvSpPr>
          <p:cNvPr id="244" name="Google Shape;244;p41"/>
          <p:cNvSpPr txBox="1">
            <a:spLocks noGrp="1"/>
          </p:cNvSpPr>
          <p:nvPr>
            <p:ph type="sldNum" idx="12"/>
          </p:nvPr>
        </p:nvSpPr>
        <p:spPr>
          <a:xfrm>
            <a:off x="7737794" y="6254325"/>
            <a:ext cx="7266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13</a:t>
            </a:fld>
            <a:endParaRPr/>
          </a:p>
        </p:txBody>
      </p:sp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75" y="681662"/>
            <a:ext cx="7777850" cy="9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70000" lnSpcReduction="20000"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»"/>
            </a:pPr>
            <a:r>
              <a:rPr lang="pl-PL" sz="3200" dirty="0"/>
              <a:t>Obecny w Polsce od 1904 roku (pierwsza centrala telefoniczna Ericsson-a)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»"/>
            </a:pPr>
            <a:r>
              <a:rPr lang="pl-PL" sz="3200" dirty="0"/>
              <a:t>Jedna z największych w Polsce firm w branży ICT, drugi pod względem wielkości ośrodek badań i rozwoju (R&amp;D) Ericsson na świecie, zatrudnia 2300 pracowników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»"/>
            </a:pPr>
            <a:r>
              <a:rPr lang="pl-PL" sz="3200" dirty="0"/>
              <a:t>R&amp;D w Krakowie i Łodzi pracuje nad oprogramowaniem w obszarze dostępu radiowego sieci komórkowych 2G/3G/4G/5G używanego na całym świecie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»"/>
            </a:pPr>
            <a:r>
              <a:rPr lang="pl-PL" sz="3200" dirty="0"/>
              <a:t>Wiodący na polskim rynku lider przygotowań do wdrożeń technologii 5G</a:t>
            </a:r>
          </a:p>
        </p:txBody>
      </p:sp>
      <p:sp>
        <p:nvSpPr>
          <p:cNvPr id="170" name="Google Shape;170;p32"/>
          <p:cNvSpPr txBox="1">
            <a:spLocks noGrp="1"/>
          </p:cNvSpPr>
          <p:nvPr>
            <p:ph type="sldNum" idx="12"/>
          </p:nvPr>
        </p:nvSpPr>
        <p:spPr>
          <a:xfrm>
            <a:off x="7908653" y="6254324"/>
            <a:ext cx="555800" cy="295355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14</a:t>
            </a:fld>
            <a:endParaRPr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E6E5F29-9107-B539-E418-5266553A8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15" y="594610"/>
            <a:ext cx="5252570" cy="117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Projekt</a:t>
            </a:r>
            <a:endParaRPr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</a:pPr>
            <a:endParaRPr sz="205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6"/>
          <p:cNvSpPr txBox="1">
            <a:spLocks noGrp="1"/>
          </p:cNvSpPr>
          <p:nvPr>
            <p:ph type="sldNum" idx="12"/>
          </p:nvPr>
        </p:nvSpPr>
        <p:spPr>
          <a:xfrm>
            <a:off x="8076199" y="6254325"/>
            <a:ext cx="388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37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Ćwiczenia projektowe</a:t>
            </a:r>
            <a:endParaRPr/>
          </a:p>
        </p:txBody>
      </p:sp>
      <p:sp>
        <p:nvSpPr>
          <p:cNvPr id="290" name="Google Shape;290;p47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685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Konsultacje i samodzielna praca w temacie obejmującym wybrany projekt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Najbardziej aktualne zagadnienia telekomunikacyjnych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Cel: zaznajomienie z najnowszymi trendami i wyzwaniami w branży telekomunikacyjnej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Dodatkowo - rozwój umiejętności: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Analitycznego myślenia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Syntezy studiowanego materiału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Poprawnego wyciągania wniosków</a:t>
            </a:r>
            <a:endParaRPr sz="2400"/>
          </a:p>
        </p:txBody>
      </p:sp>
      <p:sp>
        <p:nvSpPr>
          <p:cNvPr id="291" name="Google Shape;291;p47"/>
          <p:cNvSpPr txBox="1">
            <a:spLocks noGrp="1"/>
          </p:cNvSpPr>
          <p:nvPr>
            <p:ph type="sldNum" idx="12"/>
          </p:nvPr>
        </p:nvSpPr>
        <p:spPr>
          <a:xfrm>
            <a:off x="7851871" y="6254325"/>
            <a:ext cx="6126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Zapisy na projekty</a:t>
            </a:r>
            <a:endParaRPr/>
          </a:p>
        </p:txBody>
      </p:sp>
      <p:sp>
        <p:nvSpPr>
          <p:cNvPr id="345" name="Google Shape;345;p54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2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Zapisy przez system </a:t>
            </a:r>
            <a:r>
              <a:rPr lang="pl-PL" sz="2400" dirty="0"/>
              <a:t>UPEL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4327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dirty="0">
                <a:solidFill>
                  <a:schemeClr val="dk1"/>
                </a:solidFill>
              </a:rPr>
              <a:t>35 studentów</a:t>
            </a:r>
            <a:endParaRPr sz="2400" dirty="0">
              <a:solidFill>
                <a:schemeClr val="dk1"/>
              </a:solidFill>
            </a:endParaRPr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~12 temat</a:t>
            </a:r>
            <a:r>
              <a:rPr lang="pl-PL" sz="2400" dirty="0"/>
              <a:t>ów</a:t>
            </a:r>
            <a:endParaRPr sz="2400" dirty="0"/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Maks</a:t>
            </a:r>
            <a:r>
              <a:rPr lang="pl-PL" sz="2400" dirty="0"/>
              <a:t>ymalnie</a:t>
            </a:r>
            <a:r>
              <a:rPr lang="pl-PL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os</a:t>
            </a:r>
            <a:r>
              <a:rPr lang="pl-PL" sz="2400" dirty="0"/>
              <a:t>oby na </a:t>
            </a:r>
            <a:r>
              <a:rPr lang="pl-PL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projekt</a:t>
            </a:r>
            <a:endParaRPr sz="2400" dirty="0"/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Kto pierwszy, ten lepszy</a:t>
            </a:r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dirty="0"/>
              <a:t>Kiedy tematy będą gotowe, wyślę informację i…</a:t>
            </a:r>
            <a:br>
              <a:rPr lang="pl-PL" sz="2400" dirty="0"/>
            </a:br>
            <a:r>
              <a:rPr lang="pl-PL" sz="2400" dirty="0"/>
              <a:t>„zwalniam blokadę i uruchamiam maszynę losującą” ;)</a:t>
            </a:r>
            <a:endParaRPr sz="2400" dirty="0"/>
          </a:p>
        </p:txBody>
      </p:sp>
      <p:sp>
        <p:nvSpPr>
          <p:cNvPr id="346" name="Google Shape;346;p54"/>
          <p:cNvSpPr txBox="1">
            <a:spLocks noGrp="1"/>
          </p:cNvSpPr>
          <p:nvPr>
            <p:ph type="sldNum" idx="12"/>
          </p:nvPr>
        </p:nvSpPr>
        <p:spPr>
          <a:xfrm>
            <a:off x="7955597" y="6254325"/>
            <a:ext cx="5088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92500" lnSpcReduction="20000"/>
          </a:bodyPr>
          <a:lstStyle/>
          <a:p>
            <a:r>
              <a:rPr lang="pl-PL" dirty="0"/>
              <a:t>(16 grudnia???)</a:t>
            </a:r>
          </a:p>
          <a:p>
            <a:r>
              <a:rPr lang="pl-PL" dirty="0"/>
              <a:t>Dawniej </a:t>
            </a:r>
            <a:r>
              <a:rPr lang="pl-PL" i="1" dirty="0"/>
              <a:t>Wind Mobile</a:t>
            </a:r>
          </a:p>
          <a:p>
            <a:r>
              <a:rPr lang="pl-PL" dirty="0"/>
              <a:t>Polskie przedsiębiorstwo informatyczne z siedzibą w Krakowie</a:t>
            </a:r>
          </a:p>
          <a:p>
            <a:r>
              <a:rPr lang="pl-PL" dirty="0"/>
              <a:t>Spółka notowana na Giełdzie Papierów Wartościowych w Warszawie</a:t>
            </a:r>
          </a:p>
          <a:p>
            <a:r>
              <a:rPr lang="pl-PL" dirty="0"/>
              <a:t>Grupa kapitałowa:</a:t>
            </a:r>
          </a:p>
          <a:p>
            <a:pPr lvl="1"/>
            <a:r>
              <a:rPr lang="pl-PL" dirty="0" err="1"/>
              <a:t>Ailleron</a:t>
            </a:r>
            <a:r>
              <a:rPr lang="pl-PL" dirty="0"/>
              <a:t> S.A. (podmiot dominujący)</a:t>
            </a:r>
          </a:p>
          <a:p>
            <a:pPr lvl="1"/>
            <a:r>
              <a:rPr lang="pl-PL" dirty="0"/>
              <a:t>Software </a:t>
            </a:r>
            <a:r>
              <a:rPr lang="pl-PL" dirty="0" err="1"/>
              <a:t>Mind</a:t>
            </a:r>
            <a:r>
              <a:rPr lang="pl-PL" dirty="0"/>
              <a:t> S.A. (spółka zależna)</a:t>
            </a:r>
            <a:endParaRPr lang="pl-PL" dirty="0">
              <a:highlight>
                <a:srgbClr val="FFFF00"/>
              </a:highlight>
            </a:endParaRPr>
          </a:p>
          <a:p>
            <a:pPr>
              <a:spcBef>
                <a:spcPts val="1000"/>
              </a:spcBef>
            </a:pPr>
            <a:endParaRPr lang="pl-PL" dirty="0"/>
          </a:p>
        </p:txBody>
      </p:sp>
      <p:sp>
        <p:nvSpPr>
          <p:cNvPr id="210" name="Google Shape;210;p37"/>
          <p:cNvSpPr txBox="1">
            <a:spLocks noGrp="1"/>
          </p:cNvSpPr>
          <p:nvPr>
            <p:ph type="sldNum" idx="12"/>
          </p:nvPr>
        </p:nvSpPr>
        <p:spPr>
          <a:xfrm>
            <a:off x="7910772" y="6254325"/>
            <a:ext cx="5538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18</a:t>
            </a:fld>
            <a:endParaRPr/>
          </a:p>
        </p:txBody>
      </p:sp>
      <p:pic>
        <p:nvPicPr>
          <p:cNvPr id="6" name="Picture 4" descr="Ailleron S.A.">
            <a:extLst>
              <a:ext uri="{FF2B5EF4-FFF2-40B4-BE49-F238E27FC236}">
                <a16:creationId xmlns:a16="http://schemas.microsoft.com/office/drawing/2014/main" id="{0A217043-6EF6-554E-9670-810E27282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813" y="609441"/>
            <a:ext cx="2522373" cy="114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098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body" idx="2"/>
          </p:nvPr>
        </p:nvSpPr>
        <p:spPr>
          <a:xfrm>
            <a:off x="686245" y="1982475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indent="-419100">
              <a:spcBef>
                <a:spcPts val="0"/>
              </a:spcBef>
              <a:buSzPts val="3000"/>
            </a:pPr>
            <a:r>
              <a:rPr lang="pl-PL" sz="2800" dirty="0"/>
              <a:t>(9 grudnia)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pl-PL" sz="3000" dirty="0"/>
              <a:t>Rozwiązania w dziedzinie cyberbezpieczeństwa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pl-PL" sz="3000" dirty="0"/>
              <a:t>Eliminowanie źródła cyber zagrożeń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pl-PL" sz="3000" dirty="0"/>
              <a:t>Rozwiązania dla:</a:t>
            </a:r>
            <a:endParaRPr sz="300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pl-PL" sz="3000" dirty="0"/>
              <a:t>Biznesu</a:t>
            </a:r>
            <a:endParaRPr sz="300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pl-PL" sz="3000" dirty="0"/>
              <a:t>Instytucji i agencji państwowych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pl-PL" sz="3000" dirty="0"/>
              <a:t>Internet of Things</a:t>
            </a:r>
            <a:endParaRPr sz="3000" dirty="0"/>
          </a:p>
        </p:txBody>
      </p:sp>
      <p:sp>
        <p:nvSpPr>
          <p:cNvPr id="202" name="Google Shape;202;p36"/>
          <p:cNvSpPr txBox="1">
            <a:spLocks noGrp="1"/>
          </p:cNvSpPr>
          <p:nvPr>
            <p:ph type="sldNum" idx="12"/>
          </p:nvPr>
        </p:nvSpPr>
        <p:spPr>
          <a:xfrm>
            <a:off x="7993673" y="6254325"/>
            <a:ext cx="4707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19</a:t>
            </a:fld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952" y="609450"/>
            <a:ext cx="2946911" cy="1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dzisiejszego wykładu</a:t>
            </a:r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7" marR="0" lvl="0" indent="-33432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pl-PL"/>
              <a:t>Tematyka przedmiotu</a:t>
            </a:r>
            <a:endParaRPr/>
          </a:p>
          <a:p>
            <a:pPr marL="334327" lvl="0" indent="-33432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pl-PL">
                <a:solidFill>
                  <a:schemeClr val="dk1"/>
                </a:solidFill>
              </a:rPr>
              <a:t>Materiały dydaktyczne</a:t>
            </a:r>
            <a:endParaRPr/>
          </a:p>
          <a:p>
            <a:pPr marL="334327" marR="0" lvl="0" indent="-33432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pl-PL"/>
              <a:t>Seminarium - potwierdzeni p</a:t>
            </a:r>
            <a:r>
              <a:rPr lang="pl-PL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relegenci (firmy)</a:t>
            </a:r>
            <a:endParaRPr/>
          </a:p>
          <a:p>
            <a:pPr marL="334327" marR="0" lvl="0" indent="-334327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pl-PL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Projekt</a:t>
            </a:r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7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712082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24307" algn="l" rtl="0"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(28 października, „Zero Trust Access”)</a:t>
            </a:r>
            <a:endParaRPr dirty="0"/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Dystrybutor rozwiązań teleinformatycznych</a:t>
            </a:r>
            <a:endParaRPr dirty="0"/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Model dystrybucji z wartością dodaną (ang. </a:t>
            </a:r>
            <a:r>
              <a:rPr lang="pl-PL" i="1" dirty="0">
                <a:solidFill>
                  <a:schemeClr val="dk1"/>
                </a:solidFill>
              </a:rPr>
              <a:t>Value </a:t>
            </a:r>
            <a:r>
              <a:rPr lang="pl-PL" i="1" dirty="0" err="1">
                <a:solidFill>
                  <a:schemeClr val="dk1"/>
                </a:solidFill>
              </a:rPr>
              <a:t>Added</a:t>
            </a:r>
            <a:r>
              <a:rPr lang="pl-PL" i="1" dirty="0">
                <a:solidFill>
                  <a:schemeClr val="dk1"/>
                </a:solidFill>
              </a:rPr>
              <a:t> </a:t>
            </a:r>
            <a:r>
              <a:rPr lang="pl-PL" i="1" dirty="0" err="1">
                <a:solidFill>
                  <a:schemeClr val="dk1"/>
                </a:solidFill>
              </a:rPr>
              <a:t>Distributor</a:t>
            </a:r>
            <a:r>
              <a:rPr lang="pl-PL" dirty="0">
                <a:solidFill>
                  <a:schemeClr val="dk1"/>
                </a:solidFill>
              </a:rPr>
              <a:t>, </a:t>
            </a:r>
            <a:r>
              <a:rPr lang="pl-PL" dirty="0"/>
              <a:t>VAD)</a:t>
            </a:r>
            <a:endParaRPr dirty="0"/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Na rynku od 1991</a:t>
            </a:r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W 2021 zostaliśmy częścią </a:t>
            </a:r>
            <a:r>
              <a:rPr lang="pl-PL" dirty="0" err="1"/>
              <a:t>Exclusive</a:t>
            </a:r>
            <a:r>
              <a:rPr lang="pl-PL" dirty="0"/>
              <a:t> Networks – globalnego dystrybutora VAD</a:t>
            </a:r>
            <a:endParaRPr dirty="0"/>
          </a:p>
        </p:txBody>
      </p:sp>
      <p:sp>
        <p:nvSpPr>
          <p:cNvPr id="236" name="Google Shape;236;p40"/>
          <p:cNvSpPr txBox="1">
            <a:spLocks noGrp="1"/>
          </p:cNvSpPr>
          <p:nvPr>
            <p:ph type="sldNum" idx="12"/>
          </p:nvPr>
        </p:nvSpPr>
        <p:spPr>
          <a:xfrm>
            <a:off x="7907522" y="6254325"/>
            <a:ext cx="5568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20</a:t>
            </a:fld>
            <a:endParaRPr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94EC0C7-E78C-405E-88C0-FD4F1A843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40" y="163437"/>
            <a:ext cx="5005016" cy="158536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73507" algn="l" rtl="0">
              <a:spcBef>
                <a:spcPts val="685"/>
              </a:spcBef>
              <a:spcAft>
                <a:spcPts val="0"/>
              </a:spcAft>
              <a:buSzPts val="2282"/>
              <a:buChar char="»"/>
            </a:pPr>
            <a:r>
              <a:rPr lang="pl-PL" sz="2282" dirty="0"/>
              <a:t>(21 października, „</a:t>
            </a:r>
            <a:r>
              <a:rPr lang="pl-PL" sz="2282" dirty="0" err="1"/>
              <a:t>IIoT</a:t>
            </a:r>
            <a:r>
              <a:rPr lang="pl-PL" sz="2282" dirty="0"/>
              <a:t> – Internet Rzeczy w Przemyśle”)</a:t>
            </a:r>
            <a:endParaRPr sz="2282" dirty="0"/>
          </a:p>
          <a:p>
            <a:pPr marL="457200" lvl="0" indent="-373507" algn="l" rtl="0">
              <a:spcBef>
                <a:spcPts val="0"/>
              </a:spcBef>
              <a:spcAft>
                <a:spcPts val="0"/>
              </a:spcAft>
              <a:buSzPts val="2282"/>
              <a:buChar char="»"/>
            </a:pPr>
            <a:r>
              <a:rPr lang="pl-PL" sz="2282" dirty="0"/>
              <a:t>Celem firmy jest sprawić, aby polska myśl inżynierska i menedżerska była szanowana w Europie i na świecie</a:t>
            </a:r>
            <a:endParaRPr sz="2282" dirty="0"/>
          </a:p>
          <a:p>
            <a:pPr marL="457200" lvl="0" indent="-373507" algn="l" rtl="0">
              <a:spcBef>
                <a:spcPts val="0"/>
              </a:spcBef>
              <a:spcAft>
                <a:spcPts val="0"/>
              </a:spcAft>
              <a:buSzPts val="2282"/>
              <a:buChar char="»"/>
            </a:pPr>
            <a:r>
              <a:rPr lang="pl-PL" sz="2282" dirty="0"/>
              <a:t>Od 1987 roku Astor dostarcza nowoczesne technologie z zakresu automatyzacji, robotyzacji i cyfryzacji procesów produkcyjnych dla polskich i zagranicznych przedsiębiorstw przemysłowych</a:t>
            </a:r>
            <a:endParaRPr sz="2282" dirty="0"/>
          </a:p>
          <a:p>
            <a:pPr marL="457200" lvl="0" indent="-373507" algn="l" rtl="0">
              <a:spcBef>
                <a:spcPts val="0"/>
              </a:spcBef>
              <a:spcAft>
                <a:spcPts val="0"/>
              </a:spcAft>
              <a:buSzPts val="2282"/>
              <a:buChar char="»"/>
            </a:pPr>
            <a:r>
              <a:rPr lang="pl-PL" sz="2282" dirty="0"/>
              <a:t>Astor dąży do bycia najlepszym ekspertem w tej dziedzinie w Polsce</a:t>
            </a:r>
            <a:endParaRPr sz="2282" dirty="0"/>
          </a:p>
          <a:p>
            <a:pPr marL="457200" lvl="0" indent="-373507" algn="l" rtl="0">
              <a:spcBef>
                <a:spcPts val="0"/>
              </a:spcBef>
              <a:spcAft>
                <a:spcPts val="0"/>
              </a:spcAft>
              <a:buSzPts val="2282"/>
              <a:buChar char="»"/>
            </a:pPr>
            <a:r>
              <a:rPr lang="pl-PL" sz="2282" dirty="0"/>
              <a:t>Astor wspiera w transformację do Przemysłu Przyszłości</a:t>
            </a:r>
            <a:endParaRPr sz="2282" dirty="0"/>
          </a:p>
        </p:txBody>
      </p:sp>
      <p:sp>
        <p:nvSpPr>
          <p:cNvPr id="194" name="Google Shape;194;p35"/>
          <p:cNvSpPr txBox="1">
            <a:spLocks noGrp="1"/>
          </p:cNvSpPr>
          <p:nvPr>
            <p:ph type="sldNum" idx="12"/>
          </p:nvPr>
        </p:nvSpPr>
        <p:spPr>
          <a:xfrm>
            <a:off x="7995648" y="6254325"/>
            <a:ext cx="468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21</a:t>
            </a:fld>
            <a:endParaRPr/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450" y="609451"/>
            <a:ext cx="3525090" cy="11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70000" lnSpcReduction="20000"/>
          </a:bodyPr>
          <a:lstStyle/>
          <a:p>
            <a:pPr marL="457200" lvl="0" indent="-424307" algn="l" rtl="0"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(14 października)</a:t>
            </a:r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Przedsiębiorstwo </a:t>
            </a:r>
            <a:r>
              <a:rPr lang="pl-PL" dirty="0">
                <a:solidFill>
                  <a:schemeClr val="dk1"/>
                </a:solidFill>
              </a:rPr>
              <a:t>francuskie</a:t>
            </a:r>
            <a:endParaRPr lang="pl-PL" dirty="0"/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Usługi zintegrowane:</a:t>
            </a:r>
          </a:p>
          <a:p>
            <a:pPr marL="914400" lvl="1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–"/>
            </a:pPr>
            <a:r>
              <a:rPr lang="pl-PL" dirty="0"/>
              <a:t>Konsulting</a:t>
            </a:r>
          </a:p>
          <a:p>
            <a:pPr marL="914400" lvl="1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–"/>
            </a:pPr>
            <a:r>
              <a:rPr lang="pl-PL" dirty="0"/>
              <a:t>Technologie informatyczne</a:t>
            </a:r>
          </a:p>
          <a:p>
            <a:pPr marL="914400" lvl="1" indent="-424307" algn="l" rtl="0">
              <a:spcBef>
                <a:spcPts val="1000"/>
              </a:spcBef>
              <a:spcAft>
                <a:spcPts val="1000"/>
              </a:spcAft>
              <a:buSzPts val="3082"/>
              <a:buChar char="–"/>
            </a:pPr>
            <a:r>
              <a:rPr lang="pl-PL" dirty="0"/>
              <a:t>Outsourcing</a:t>
            </a:r>
          </a:p>
          <a:p>
            <a:pPr marL="914400" lvl="1" indent="-424307" algn="l" rtl="0">
              <a:spcBef>
                <a:spcPts val="1000"/>
              </a:spcBef>
              <a:spcAft>
                <a:spcPts val="1000"/>
              </a:spcAft>
              <a:buSzPts val="3082"/>
              <a:buChar char="–"/>
            </a:pPr>
            <a:r>
              <a:rPr lang="pl-PL" sz="3200" dirty="0"/>
              <a:t>Migracje do Chmury</a:t>
            </a:r>
          </a:p>
          <a:p>
            <a:pPr marL="914400" lvl="1" indent="-424307" algn="l" rtl="0">
              <a:spcBef>
                <a:spcPts val="1000"/>
              </a:spcBef>
              <a:spcAft>
                <a:spcPts val="1000"/>
              </a:spcAft>
              <a:buSzPts val="3082"/>
              <a:buChar char="–"/>
            </a:pPr>
            <a:r>
              <a:rPr lang="pl-PL" sz="3200" dirty="0"/>
              <a:t>Integracja</a:t>
            </a:r>
            <a:endParaRPr lang="pl-PL" dirty="0"/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sz="3000" dirty="0"/>
              <a:t>Obecnie ~280 000 pracowników na całym świecie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sldNum" idx="12"/>
          </p:nvPr>
        </p:nvSpPr>
        <p:spPr>
          <a:xfrm>
            <a:off x="8008523" y="6254325"/>
            <a:ext cx="4560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22</a:t>
            </a:fld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575" y="609447"/>
            <a:ext cx="5152850" cy="11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685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(Nov 26)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Jeden z największych integratorów technologicznych w zakresie systemów światłowodowych do budowy optycznych sieci teletransmisyjnych w Polsce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Integrator dla największych operatorów telekomunikacyjnych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Doświadczenie w realizacji zamówień zgodnie ze standardami Operatorów i Przedsiębiorców telekomunikacyjnych oraz wszelkich norm i procedur technicznych obowiązujących na telekomunikacyjnym rynku branżowym</a:t>
            </a:r>
            <a:endParaRPr sz="2400"/>
          </a:p>
        </p:txBody>
      </p:sp>
      <p:sp>
        <p:nvSpPr>
          <p:cNvPr id="228" name="Google Shape;228;p39"/>
          <p:cNvSpPr txBox="1">
            <a:spLocks noGrp="1"/>
          </p:cNvSpPr>
          <p:nvPr>
            <p:ph type="sldNum" idx="12"/>
          </p:nvPr>
        </p:nvSpPr>
        <p:spPr>
          <a:xfrm>
            <a:off x="7875471" y="6254325"/>
            <a:ext cx="588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23</a:t>
            </a:fld>
            <a:endParaRPr/>
          </a:p>
        </p:txBody>
      </p:sp>
      <p:pic>
        <p:nvPicPr>
          <p:cNvPr id="229" name="Google Shape;2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258" y="609445"/>
            <a:ext cx="2637489" cy="1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685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(05.12)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R&amp;D Institute Poland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b="1"/>
              <a:t>Profil działalności:</a:t>
            </a:r>
            <a:r>
              <a:rPr lang="pl-PL" sz="2400"/>
              <a:t> Centrum Badawczo-Rozwojowe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b="1"/>
              <a:t>Produkty (między innymi):</a:t>
            </a:r>
            <a:endParaRPr sz="2400" b="1"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Sieć 4G i 5G</a:t>
            </a:r>
            <a:endParaRPr sz="2400"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Rozwiązania chmurowe</a:t>
            </a:r>
            <a:endParaRPr sz="2400"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Sztuczna inteligencja</a:t>
            </a:r>
            <a:endParaRPr sz="2400"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Produkty audio-wideo</a:t>
            </a:r>
            <a:endParaRPr sz="2400"/>
          </a:p>
          <a:p>
            <a:pPr marL="914400" lvl="1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–"/>
            </a:pPr>
            <a:r>
              <a:rPr lang="pl-PL" sz="2400"/>
              <a:t>Urządzenia do odbioru telewizji cyfrowej</a:t>
            </a:r>
            <a:endParaRPr sz="2400"/>
          </a:p>
        </p:txBody>
      </p:sp>
      <p:sp>
        <p:nvSpPr>
          <p:cNvPr id="252" name="Google Shape;252;p42"/>
          <p:cNvSpPr txBox="1">
            <a:spLocks noGrp="1"/>
          </p:cNvSpPr>
          <p:nvPr>
            <p:ph type="sldNum" idx="12"/>
          </p:nvPr>
        </p:nvSpPr>
        <p:spPr>
          <a:xfrm>
            <a:off x="7106136" y="6254325"/>
            <a:ext cx="1358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24</a:t>
            </a:fld>
            <a:endParaRPr/>
          </a:p>
        </p:txBody>
      </p:sp>
      <p:pic>
        <p:nvPicPr>
          <p:cNvPr id="253" name="Google Shape;2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238" y="609455"/>
            <a:ext cx="7149515" cy="1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Seminarium - prelegenci (firmy)</a:t>
            </a:r>
            <a:endParaRPr/>
          </a:p>
        </p:txBody>
      </p:sp>
      <p:sp>
        <p:nvSpPr>
          <p:cNvPr id="259" name="Google Shape;259;p43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700" cy="1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</a:pPr>
            <a:r>
              <a:rPr lang="pl-PL"/>
              <a:t>Negocjowane</a:t>
            </a:r>
            <a:endParaRPr sz="205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3"/>
          <p:cNvSpPr txBox="1">
            <a:spLocks noGrp="1"/>
          </p:cNvSpPr>
          <p:nvPr>
            <p:ph type="sldNum" idx="12"/>
          </p:nvPr>
        </p:nvSpPr>
        <p:spPr>
          <a:xfrm>
            <a:off x="7918272" y="6254325"/>
            <a:ext cx="5463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37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24307" algn="l" rtl="0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/>
              <a:t>Największy na świecie producent układów scalonych</a:t>
            </a:r>
            <a:endParaRPr/>
          </a:p>
          <a:p>
            <a:pPr marL="457200" lvl="0" indent="-424307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3082"/>
              <a:buChar char="»"/>
            </a:pPr>
            <a:r>
              <a:rPr lang="pl-PL"/>
              <a:t>Twórca mikroprocesorów z rodziny x86, które znajdują się w większości komputerów osobistych</a:t>
            </a:r>
            <a:endParaRPr/>
          </a:p>
        </p:txBody>
      </p:sp>
      <p:sp>
        <p:nvSpPr>
          <p:cNvPr id="267" name="Google Shape;267;p4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26</a:t>
            </a:fld>
            <a:endParaRPr/>
          </a:p>
        </p:txBody>
      </p:sp>
      <p:pic>
        <p:nvPicPr>
          <p:cNvPr id="268" name="Google Shape;2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388" y="609451"/>
            <a:ext cx="1724035" cy="11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685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Prawie 25 lat działalności na rynku:</a:t>
            </a:r>
            <a:endParaRPr sz="2400"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Polskim</a:t>
            </a:r>
            <a:endParaRPr sz="2400"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Europejskim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Integratorzy IT z  koncentracją na dynamicznie rosnące potrzeby rynku w zakresie przechowywania danych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»"/>
            </a:pPr>
            <a:r>
              <a:rPr lang="pl-PL" sz="2400"/>
              <a:t>Unikatowe kompetencje i wieloletnie  doświadczenie w dostarczaniu klientom optymalnych technologii informatycznych</a:t>
            </a:r>
            <a:endParaRPr sz="2400"/>
          </a:p>
        </p:txBody>
      </p:sp>
      <p:sp>
        <p:nvSpPr>
          <p:cNvPr id="275" name="Google Shape;275;p4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27</a:t>
            </a:fld>
            <a:endParaRPr/>
          </a:p>
        </p:txBody>
      </p:sp>
      <p:pic>
        <p:nvPicPr>
          <p:cNvPr id="276" name="Google Shape;2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975" y="609448"/>
            <a:ext cx="2468849" cy="1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Tematy projektów (1/4) </a:t>
            </a:r>
            <a:endParaRPr dirty="0"/>
          </a:p>
        </p:txBody>
      </p:sp>
      <p:sp>
        <p:nvSpPr>
          <p:cNvPr id="298" name="Google Shape;298;p4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"Integracja UTM </a:t>
            </a:r>
            <a:r>
              <a:rPr lang="pl-PL" sz="2400" err="1"/>
              <a:t>Fortigate</a:t>
            </a:r>
            <a:r>
              <a:rPr lang="pl-PL" sz="2400"/>
              <a:t> z systemem kontroli dostępu Aruba </a:t>
            </a:r>
            <a:r>
              <a:rPr lang="pl-PL" sz="2400" err="1"/>
              <a:t>ClearPass</a:t>
            </a:r>
            <a:r>
              <a:rPr lang="pl-PL" sz="2400"/>
              <a:t>" (</a:t>
            </a:r>
            <a:r>
              <a:rPr lang="pl-PL" sz="2400" err="1"/>
              <a:t>Veracomp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"Przygotowanie materiałów do warsztatów z podstaw zarządzania przełącznikami Aruba opartymi o </a:t>
            </a:r>
            <a:r>
              <a:rPr lang="pl-PL" sz="2400" err="1"/>
              <a:t>ArubaOS</a:t>
            </a:r>
            <a:r>
              <a:rPr lang="pl-PL" sz="2400"/>
              <a:t>-CX" (</a:t>
            </a:r>
            <a:r>
              <a:rPr lang="pl-PL" sz="2400" err="1"/>
              <a:t>Veracomp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»"/>
            </a:pPr>
            <a:r>
              <a:rPr lang="pl-PL" sz="2400"/>
              <a:t>Porównanie funkcji systemów zarządzania Aruba Central i Aruba </a:t>
            </a:r>
            <a:r>
              <a:rPr lang="pl-PL" sz="2400" err="1"/>
              <a:t>Airwave</a:t>
            </a:r>
            <a:r>
              <a:rPr lang="pl-PL" sz="2400"/>
              <a:t> w kontekście zarządzania przełącznikami Aruba opartymi o systemu operacyjne </a:t>
            </a:r>
            <a:r>
              <a:rPr lang="pl-PL" sz="2400" err="1"/>
              <a:t>ArubaOS</a:t>
            </a:r>
            <a:r>
              <a:rPr lang="pl-PL" sz="2400"/>
              <a:t> i </a:t>
            </a:r>
            <a:r>
              <a:rPr lang="pl-PL" sz="2400" err="1"/>
              <a:t>ArubaOS</a:t>
            </a:r>
            <a:r>
              <a:rPr lang="pl-PL" sz="2400"/>
              <a:t>-CX" (</a:t>
            </a:r>
            <a:r>
              <a:rPr lang="pl-PL" sz="2400" err="1"/>
              <a:t>Veracomp</a:t>
            </a:r>
            <a:r>
              <a:rPr lang="pl-PL" sz="2400"/>
              <a:t>)</a:t>
            </a:r>
            <a:endParaRPr sz="2400"/>
          </a:p>
        </p:txBody>
      </p:sp>
      <p:sp>
        <p:nvSpPr>
          <p:cNvPr id="299" name="Google Shape;299;p48"/>
          <p:cNvSpPr txBox="1">
            <a:spLocks noGrp="1"/>
          </p:cNvSpPr>
          <p:nvPr>
            <p:ph type="sldNum" idx="12"/>
          </p:nvPr>
        </p:nvSpPr>
        <p:spPr>
          <a:xfrm>
            <a:off x="7660768" y="6254325"/>
            <a:ext cx="8037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Tematy projektów (2/4) </a:t>
            </a:r>
            <a:endParaRPr dirty="0"/>
          </a:p>
        </p:txBody>
      </p:sp>
      <p:sp>
        <p:nvSpPr>
          <p:cNvPr id="298" name="Google Shape;298;p4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77500" lnSpcReduction="20000"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"Proszę o stworzenie możliwie kompletnego drzewa ataków cyberbezpieczeństwa dla zagrożenia nieuprawnionego dostępu do konta bankowego. Podaj również w osobnej tabeli możliwe przeciwdziałania dla każdego elementu drzewa.” (ICTB)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"Proszę o stworzenie możliwie kompletnego drzewa ataków cyberbezpieczeństwa dla zagrożenia utraty lub nieuprawnionego przejęcia sterowania ciężarówką autonomiczną przewożącą materiały niebezpieczne. Podaj również w osobnej tabeli możliwe przeciwdziałania dla każdego elementu drzewa.” (ICTB)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"Proszę o stworzenie możliwie kompletnego drzewa ataków cyberbezpieczeństwa dla zagrożenia nieuprawnionego wykorzystania wizerunku osoby w sieci, wynikającego m.in. z wykorzystania technologii </a:t>
            </a:r>
            <a:r>
              <a:rPr lang="pl-PL" sz="2400" dirty="0" err="1"/>
              <a:t>deepfake</a:t>
            </a:r>
            <a:r>
              <a:rPr lang="pl-PL" sz="2400" dirty="0"/>
              <a:t>. Podaj również w osobnej tabeli możliwe przeciwdziałania dla każdego elementu drzewa.” (ICTB)</a:t>
            </a:r>
          </a:p>
        </p:txBody>
      </p:sp>
      <p:sp>
        <p:nvSpPr>
          <p:cNvPr id="299" name="Google Shape;299;p48"/>
          <p:cNvSpPr txBox="1">
            <a:spLocks noGrp="1"/>
          </p:cNvSpPr>
          <p:nvPr>
            <p:ph type="sldNum" idx="12"/>
          </p:nvPr>
        </p:nvSpPr>
        <p:spPr>
          <a:xfrm>
            <a:off x="7660768" y="6254325"/>
            <a:ext cx="8037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560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Tematyka przedmiotu</a:t>
            </a:r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700" cy="1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</a:pPr>
            <a:endParaRPr sz="205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7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Tematy projektów (3/4) </a:t>
            </a:r>
            <a:endParaRPr dirty="0"/>
          </a:p>
        </p:txBody>
      </p:sp>
      <p:sp>
        <p:nvSpPr>
          <p:cNvPr id="298" name="Google Shape;298;p4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"Chmura publiczna a chmura prywatna" 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"SDN: co to jest?" 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</a:t>
            </a:r>
            <a:r>
              <a:rPr lang="pl-PL" sz="2400" err="1"/>
              <a:t>Ansible</a:t>
            </a:r>
            <a:r>
              <a:rPr lang="pl-PL" sz="2400"/>
              <a:t> dla inżyniera sieciowego" 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"Serwer Linux jako router" 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"Routery Open Source" 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"Implementacja STP (</a:t>
            </a:r>
            <a:r>
              <a:rPr lang="pl-PL" sz="2400" err="1"/>
              <a:t>Spanning</a:t>
            </a:r>
            <a:r>
              <a:rPr lang="pl-PL" sz="2400"/>
              <a:t> </a:t>
            </a:r>
            <a:r>
              <a:rPr lang="pl-PL" sz="2400" err="1"/>
              <a:t>Tree</a:t>
            </a:r>
            <a:r>
              <a:rPr lang="pl-PL" sz="2400"/>
              <a:t> Protocol) w języku skryptowym" 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</p:txBody>
      </p:sp>
      <p:sp>
        <p:nvSpPr>
          <p:cNvPr id="299" name="Google Shape;299;p48"/>
          <p:cNvSpPr txBox="1">
            <a:spLocks noGrp="1"/>
          </p:cNvSpPr>
          <p:nvPr>
            <p:ph type="sldNum" idx="12"/>
          </p:nvPr>
        </p:nvSpPr>
        <p:spPr>
          <a:xfrm>
            <a:off x="7660768" y="6254325"/>
            <a:ext cx="8037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636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Tematy projektów (4/4) </a:t>
            </a:r>
            <a:endParaRPr dirty="0"/>
          </a:p>
        </p:txBody>
      </p:sp>
      <p:sp>
        <p:nvSpPr>
          <p:cNvPr id="298" name="Google Shape;298;p4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"Ethernet – od przewodu do ramki danych" 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</a:t>
            </a:r>
            <a:r>
              <a:rPr lang="pl-PL" sz="2400" err="1"/>
              <a:t>Multikasty</a:t>
            </a:r>
            <a:r>
              <a:rPr lang="pl-PL" sz="2400"/>
              <a:t> – teoria i zastosowanie" 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</p:txBody>
      </p:sp>
      <p:sp>
        <p:nvSpPr>
          <p:cNvPr id="299" name="Google Shape;299;p48"/>
          <p:cNvSpPr txBox="1">
            <a:spLocks noGrp="1"/>
          </p:cNvSpPr>
          <p:nvPr>
            <p:ph type="sldNum" idx="12"/>
          </p:nvPr>
        </p:nvSpPr>
        <p:spPr>
          <a:xfrm>
            <a:off x="7660768" y="6254325"/>
            <a:ext cx="8037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7066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Zapisy na projekty</a:t>
            </a:r>
            <a:endParaRPr/>
          </a:p>
        </p:txBody>
      </p:sp>
      <p:sp>
        <p:nvSpPr>
          <p:cNvPr id="345" name="Google Shape;345;p54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2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Zapisy przez system </a:t>
            </a:r>
            <a:r>
              <a:rPr lang="pl-PL" sz="2400"/>
              <a:t>UPEL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4327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>
                <a:solidFill>
                  <a:schemeClr val="dk1"/>
                </a:solidFill>
              </a:rPr>
              <a:t>28 studentów</a:t>
            </a:r>
            <a:endParaRPr sz="2400">
              <a:solidFill>
                <a:schemeClr val="dk1"/>
              </a:solidFill>
            </a:endParaRPr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/>
              <a:t>11</a:t>
            </a:r>
            <a:r>
              <a:rPr lang="pl-PL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temat</a:t>
            </a:r>
            <a:r>
              <a:rPr lang="pl-PL" sz="2400"/>
              <a:t>ów</a:t>
            </a:r>
            <a:endParaRPr sz="2400"/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Maks</a:t>
            </a:r>
            <a:r>
              <a:rPr lang="pl-PL" sz="2400"/>
              <a:t>ymalnie</a:t>
            </a:r>
            <a:r>
              <a:rPr lang="pl-PL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os</a:t>
            </a:r>
            <a:r>
              <a:rPr lang="pl-PL" sz="2400"/>
              <a:t>oby na </a:t>
            </a:r>
            <a:r>
              <a:rPr lang="pl-PL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projekt</a:t>
            </a:r>
            <a:endParaRPr sz="2400"/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Kto pierwszy, ten lepszy</a:t>
            </a:r>
            <a:endParaRPr sz="2400"/>
          </a:p>
          <a:p>
            <a:pPr marL="334327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/>
              <a:t>Wciąż czekamy na ostateczne ustalenia, być może będzie więcej projektów, więc niższe limity na projekt</a:t>
            </a:r>
          </a:p>
          <a:p>
            <a:pPr marL="334327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/>
              <a:t>Zapisy ruszą po ostatecznym ustaleniu liczby projektów, zapewne za kilka dni</a:t>
            </a:r>
          </a:p>
        </p:txBody>
      </p:sp>
      <p:sp>
        <p:nvSpPr>
          <p:cNvPr id="346" name="Google Shape;346;p54"/>
          <p:cNvSpPr txBox="1">
            <a:spLocks noGrp="1"/>
          </p:cNvSpPr>
          <p:nvPr>
            <p:ph type="sldNum" idx="12"/>
          </p:nvPr>
        </p:nvSpPr>
        <p:spPr>
          <a:xfrm>
            <a:off x="7955597" y="6254325"/>
            <a:ext cx="5088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146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Tematyka przedmiotu</a:t>
            </a:r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24307" algn="l" rtl="0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/>
              <a:t>Kierunki rozwoju telekomunikacji</a:t>
            </a:r>
            <a:endParaRPr/>
          </a:p>
          <a:p>
            <a:pPr marL="457200" lvl="0" indent="-424307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/>
              <a:t>Aktualne trendy i przewidywane zmiany w </a:t>
            </a:r>
            <a:r>
              <a:rPr lang="pl-PL">
                <a:solidFill>
                  <a:schemeClr val="dk1"/>
                </a:solidFill>
              </a:rPr>
              <a:t>telekomunikacji</a:t>
            </a:r>
            <a:endParaRPr/>
          </a:p>
          <a:p>
            <a:pPr marL="457200" lvl="0" indent="-424307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3082"/>
              <a:buChar char="»"/>
            </a:pPr>
            <a:r>
              <a:rPr lang="pl-PL"/>
              <a:t>Najważniejsze wyzwania stojące przed </a:t>
            </a:r>
            <a:r>
              <a:rPr lang="pl-PL">
                <a:solidFill>
                  <a:schemeClr val="dk1"/>
                </a:solidFill>
              </a:rPr>
              <a:t>telekomunikacją</a:t>
            </a:r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Materiały dydaktyczne</a:t>
            </a:r>
            <a:endParaRPr sz="513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9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</a:pPr>
            <a:endParaRPr sz="205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37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Materiały dydaktyczne</a:t>
            </a:r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92500" lnSpcReduction="20000"/>
          </a:bodyPr>
          <a:lstStyle/>
          <a:p>
            <a:pPr marL="457200" lvl="0" indent="-424307" algn="l" rtl="0"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UPEL (</a:t>
            </a:r>
            <a:r>
              <a:rPr lang="pl-PL" dirty="0" err="1"/>
              <a:t>Moodle</a:t>
            </a:r>
            <a:r>
              <a:rPr lang="pl-PL" dirty="0"/>
              <a:t>)</a:t>
            </a:r>
          </a:p>
          <a:p>
            <a:pPr marL="457200" lvl="0" indent="-424307" algn="l" rtl="0"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Ogłoszenia</a:t>
            </a:r>
          </a:p>
          <a:p>
            <a:pPr marL="457200" lvl="0" indent="-424307" algn="l" rtl="0"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Frekwencja</a:t>
            </a:r>
          </a:p>
          <a:p>
            <a:pPr marL="457200" lvl="0" indent="-424307" algn="l" rtl="0"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 dirty="0">
                <a:solidFill>
                  <a:schemeClr val="dk1"/>
                </a:solidFill>
              </a:rPr>
              <a:t>Seminaria:</a:t>
            </a:r>
          </a:p>
          <a:p>
            <a:pPr marL="914400" lvl="1" indent="-42430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82"/>
              <a:buChar char="–"/>
            </a:pPr>
            <a:r>
              <a:rPr lang="pl-PL" dirty="0">
                <a:solidFill>
                  <a:schemeClr val="dk1"/>
                </a:solidFill>
              </a:rPr>
              <a:t>Daty</a:t>
            </a:r>
          </a:p>
          <a:p>
            <a:pPr marL="914400" lvl="1" indent="-42430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82"/>
              <a:buChar char="–"/>
            </a:pPr>
            <a:r>
              <a:rPr lang="pl-PL" dirty="0">
                <a:solidFill>
                  <a:schemeClr val="dk1"/>
                </a:solidFill>
              </a:rPr>
              <a:t>Spotkania: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Char char="–"/>
            </a:pPr>
            <a:r>
              <a:rPr lang="pl-PL" dirty="0">
                <a:solidFill>
                  <a:schemeClr val="dk1"/>
                </a:solidFill>
              </a:rPr>
              <a:t>Linki (gdy online)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Font typeface="Arial"/>
              <a:buChar char="–"/>
            </a:pPr>
            <a:r>
              <a:rPr lang="pl-PL" dirty="0">
                <a:solidFill>
                  <a:schemeClr val="dk1"/>
                </a:solidFill>
              </a:rPr>
              <a:t>Miejsca (gdy stacjonarnie)</a:t>
            </a:r>
          </a:p>
          <a:p>
            <a:pPr lvl="1">
              <a:spcBef>
                <a:spcPts val="0"/>
              </a:spcBef>
              <a:buClr>
                <a:schemeClr val="dk1"/>
              </a:buClr>
            </a:pPr>
            <a:r>
              <a:rPr lang="pl-PL" dirty="0">
                <a:solidFill>
                  <a:schemeClr val="dk1"/>
                </a:solidFill>
              </a:rPr>
              <a:t>Inne informacje</a:t>
            </a:r>
          </a:p>
          <a:p>
            <a:pPr marL="457200" lvl="0" indent="-42430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82"/>
              <a:buChar char="»"/>
            </a:pPr>
            <a:r>
              <a:rPr lang="pl-PL" dirty="0">
                <a:solidFill>
                  <a:schemeClr val="dk1"/>
                </a:solidFill>
              </a:rPr>
              <a:t>Projekty (zapisy do grup)</a:t>
            </a:r>
            <a:endParaRPr lang="pl-PL" dirty="0"/>
          </a:p>
        </p:txBody>
      </p:sp>
      <p:sp>
        <p:nvSpPr>
          <p:cNvPr id="153" name="Google Shape;153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Seminarium - prelegenci (firmy)</a:t>
            </a:r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</a:pPr>
            <a:endParaRPr sz="205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37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10957-F2D3-9B22-FB3C-34EF3FA71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Firma zajmująca się technologiami podróżniczymi z siedzibą w </a:t>
            </a:r>
            <a:r>
              <a:rPr lang="pl-PL" dirty="0" err="1"/>
              <a:t>Southlake</a:t>
            </a:r>
            <a:r>
              <a:rPr lang="pl-PL" dirty="0"/>
              <a:t> w Teksasie</a:t>
            </a:r>
          </a:p>
          <a:p>
            <a:r>
              <a:rPr lang="pl-PL" dirty="0"/>
              <a:t>Największy światowy dostawca systemów dystrybucji rezerwacji lotniczych w Ameryce Północnej</a:t>
            </a:r>
          </a:p>
          <a:p>
            <a:r>
              <a:rPr lang="pl-PL" dirty="0"/>
              <a:t>Firma założona w 1960 roku przez American Airlines, a wydzielona w 2000 roku</a:t>
            </a:r>
          </a:p>
          <a:p>
            <a:r>
              <a:rPr lang="pl-PL" dirty="0"/>
              <a:t>W 2007 roku przejęta przez:</a:t>
            </a:r>
          </a:p>
          <a:p>
            <a:pPr lvl="1"/>
            <a:r>
              <a:rPr lang="pl-PL" dirty="0"/>
              <a:t>Texas Pacific Group, i</a:t>
            </a:r>
          </a:p>
          <a:p>
            <a:pPr lvl="1"/>
            <a:r>
              <a:rPr lang="pl-PL" dirty="0"/>
              <a:t>Silver Lake Partners</a:t>
            </a:r>
          </a:p>
          <a:p>
            <a:r>
              <a:rPr lang="pl-PL" dirty="0"/>
              <a:t>Rozpoczęcie działalności na giełdzie NASDAQ w 2014 roku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394832-AC9F-A935-8DC9-ABE6138C9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419" y="609440"/>
            <a:ext cx="4513162" cy="114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5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pl-PL" sz="3200" dirty="0"/>
              <a:t>Działające na skalę globalną fińskie przedsiębiorstwo zajmujące się technologiami telekomunikacyjnymi</a:t>
            </a:r>
          </a:p>
          <a:p>
            <a:pPr>
              <a:spcBef>
                <a:spcPts val="0"/>
              </a:spcBef>
            </a:pPr>
            <a:r>
              <a:rPr lang="pl-PL" sz="3200" dirty="0"/>
              <a:t>Niegdyś znana głównie z produkcji telefonów komórkowych dziś zajmuje się tworzeniem urządzeń, oprogramowania i zintegrowanych rozwiązań i usług dla telefonii bezprzewodowej w tym sieci 4G, 5G i nadchodzących 6G</a:t>
            </a:r>
          </a:p>
          <a:p>
            <a:pPr>
              <a:spcBef>
                <a:spcPts val="0"/>
              </a:spcBef>
            </a:pPr>
            <a:r>
              <a:rPr lang="pl-PL" sz="3200" dirty="0"/>
              <a:t>NOKIA posiada wiele centrów „Research and Development” w Europie, Azji i obu Amerykach w tym  dwa centra R&amp;D w Polsce (Wrocław i Kraków)</a:t>
            </a:r>
          </a:p>
        </p:txBody>
      </p:sp>
      <p:sp>
        <p:nvSpPr>
          <p:cNvPr id="210" name="Google Shape;210;p37"/>
          <p:cNvSpPr txBox="1">
            <a:spLocks noGrp="1"/>
          </p:cNvSpPr>
          <p:nvPr>
            <p:ph type="sldNum" idx="12"/>
          </p:nvPr>
        </p:nvSpPr>
        <p:spPr>
          <a:xfrm>
            <a:off x="7910772" y="6254325"/>
            <a:ext cx="5538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9</a:t>
            </a:fld>
            <a:endParaRPr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4155467-4BB2-4E45-9D42-AAD0B920D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486" y="609440"/>
            <a:ext cx="6779028" cy="114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07395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1239</Words>
  <Application>Microsoft Macintosh PowerPoint</Application>
  <PresentationFormat>On-screen Show (4:3)</PresentationFormat>
  <Paragraphs>208</Paragraphs>
  <Slides>32</Slides>
  <Notes>31</Notes>
  <HiddenSlides>15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Blank Presentation - Default</vt:lpstr>
      <vt:lpstr>Blank Presentation</vt:lpstr>
      <vt:lpstr>PowerPoint Presentation</vt:lpstr>
      <vt:lpstr>Plan dzisiejszego wykładu</vt:lpstr>
      <vt:lpstr>Tematyka przedmiotu</vt:lpstr>
      <vt:lpstr>Tematyka przedmiotu</vt:lpstr>
      <vt:lpstr>Materiały dydaktyczne</vt:lpstr>
      <vt:lpstr>Materiały dydaktyczne</vt:lpstr>
      <vt:lpstr>Seminarium - prelegenci (firmy)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Projekt</vt:lpstr>
      <vt:lpstr>Ćwiczenia projektowe</vt:lpstr>
      <vt:lpstr>Zapisy na projekty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Seminarium - prelegenci (firmy)</vt:lpstr>
      <vt:lpstr>PowerPoint Presentation</vt:lpstr>
      <vt:lpstr>PowerPoint Presentation</vt:lpstr>
      <vt:lpstr>Tematy projektów (1/4) </vt:lpstr>
      <vt:lpstr>Tematy projektów (2/4) </vt:lpstr>
      <vt:lpstr>Tematy projektów (3/4) </vt:lpstr>
      <vt:lpstr>Tematy projektów (4/4) </vt:lpstr>
      <vt:lpstr>Zapisy na projekty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Mikołaj Leszczuk</cp:lastModifiedBy>
  <cp:revision>2</cp:revision>
  <dcterms:modified xsi:type="dcterms:W3CDTF">2022-10-12T21:49:43Z</dcterms:modified>
</cp:coreProperties>
</file>