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87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anstone" userId="1a8164d057c0635d" providerId="LiveId" clId="{51886AED-A56E-4393-B89A-6D0ECE0457BC}"/>
    <pc:docChg chg="custSel addSld modSld">
      <pc:chgData name="Alexander Vanstone" userId="1a8164d057c0635d" providerId="LiveId" clId="{51886AED-A56E-4393-B89A-6D0ECE0457BC}" dt="2018-05-14T13:00:43.729" v="94" actId="14100"/>
      <pc:docMkLst>
        <pc:docMk/>
      </pc:docMkLst>
      <pc:sldChg chg="addSp delSp modSp add">
        <pc:chgData name="Alexander Vanstone" userId="1a8164d057c0635d" providerId="LiveId" clId="{51886AED-A56E-4393-B89A-6D0ECE0457BC}" dt="2018-05-14T13:00:43.729" v="94" actId="14100"/>
        <pc:sldMkLst>
          <pc:docMk/>
          <pc:sldMk cId="1023259273" sldId="263"/>
        </pc:sldMkLst>
        <pc:spChg chg="del mod">
          <ac:chgData name="Alexander Vanstone" userId="1a8164d057c0635d" providerId="LiveId" clId="{51886AED-A56E-4393-B89A-6D0ECE0457BC}" dt="2018-05-14T12:57:55.262" v="65" actId="478"/>
          <ac:spMkLst>
            <pc:docMk/>
            <pc:sldMk cId="1023259273" sldId="263"/>
            <ac:spMk id="2" creationId="{CF9083D6-90CA-42A2-AD8E-9DB0BE70931E}"/>
          </ac:spMkLst>
        </pc:spChg>
        <pc:spChg chg="add del mod">
          <ac:chgData name="Alexander Vanstone" userId="1a8164d057c0635d" providerId="LiveId" clId="{51886AED-A56E-4393-B89A-6D0ECE0457BC}" dt="2018-05-14T12:58:01.354" v="68" actId="478"/>
          <ac:spMkLst>
            <pc:docMk/>
            <pc:sldMk cId="1023259273" sldId="263"/>
            <ac:spMk id="16" creationId="{C35255D3-8F45-43EF-B9E5-04C303DD89B3}"/>
          </ac:spMkLst>
        </pc:spChg>
        <pc:grpChg chg="add mod">
          <ac:chgData name="Alexander Vanstone" userId="1a8164d057c0635d" providerId="LiveId" clId="{51886AED-A56E-4393-B89A-6D0ECE0457BC}" dt="2018-05-14T12:57:46.817" v="62" actId="1076"/>
          <ac:grpSpMkLst>
            <pc:docMk/>
            <pc:sldMk cId="1023259273" sldId="263"/>
            <ac:grpSpMk id="14" creationId="{C8EABC9C-5BC5-425D-938B-D836C0FDDE98}"/>
          </ac:grpSpMkLst>
        </pc:grpChg>
        <pc:picChg chg="add del mod">
          <ac:chgData name="Alexander Vanstone" userId="1a8164d057c0635d" providerId="LiveId" clId="{51886AED-A56E-4393-B89A-6D0ECE0457BC}" dt="2018-05-14T12:55:49.376" v="38"/>
          <ac:picMkLst>
            <pc:docMk/>
            <pc:sldMk cId="1023259273" sldId="263"/>
            <ac:picMk id="4" creationId="{0E9D84E4-978F-42B7-A332-878E07195C02}"/>
          </ac:picMkLst>
        </pc:picChg>
        <pc:picChg chg="add del mod">
          <ac:chgData name="Alexander Vanstone" userId="1a8164d057c0635d" providerId="LiveId" clId="{51886AED-A56E-4393-B89A-6D0ECE0457BC}" dt="2018-05-14T12:57:50.791" v="64" actId="478"/>
          <ac:picMkLst>
            <pc:docMk/>
            <pc:sldMk cId="1023259273" sldId="263"/>
            <ac:picMk id="6" creationId="{32C639E9-A450-4B5B-AD07-4A5161B2F39C}"/>
          </ac:picMkLst>
        </pc:picChg>
        <pc:picChg chg="add del mod">
          <ac:chgData name="Alexander Vanstone" userId="1a8164d057c0635d" providerId="LiveId" clId="{51886AED-A56E-4393-B89A-6D0ECE0457BC}" dt="2018-05-14T12:55:35.467" v="33"/>
          <ac:picMkLst>
            <pc:docMk/>
            <pc:sldMk cId="1023259273" sldId="263"/>
            <ac:picMk id="8" creationId="{F9FA9AC3-1F73-46A7-BF39-B34300E1EE2A}"/>
          </ac:picMkLst>
        </pc:picChg>
        <pc:picChg chg="add del mod">
          <ac:chgData name="Alexander Vanstone" userId="1a8164d057c0635d" providerId="LiveId" clId="{51886AED-A56E-4393-B89A-6D0ECE0457BC}" dt="2018-05-14T12:57:48.723" v="63" actId="478"/>
          <ac:picMkLst>
            <pc:docMk/>
            <pc:sldMk cId="1023259273" sldId="263"/>
            <ac:picMk id="10" creationId="{B9D2EBAB-D2D9-48F3-B831-8A2D2CF2C10B}"/>
          </ac:picMkLst>
        </pc:picChg>
        <pc:picChg chg="add mod">
          <ac:chgData name="Alexander Vanstone" userId="1a8164d057c0635d" providerId="LiveId" clId="{51886AED-A56E-4393-B89A-6D0ECE0457BC}" dt="2018-05-14T13:00:35.698" v="92" actId="1076"/>
          <ac:picMkLst>
            <pc:docMk/>
            <pc:sldMk cId="1023259273" sldId="263"/>
            <ac:picMk id="11" creationId="{EF084D69-E32D-4941-ABA8-42D1C8055FA2}"/>
          </ac:picMkLst>
        </pc:picChg>
        <pc:picChg chg="add mod">
          <ac:chgData name="Alexander Vanstone" userId="1a8164d057c0635d" providerId="LiveId" clId="{51886AED-A56E-4393-B89A-6D0ECE0457BC}" dt="2018-05-14T12:57:44.646" v="61" actId="164"/>
          <ac:picMkLst>
            <pc:docMk/>
            <pc:sldMk cId="1023259273" sldId="263"/>
            <ac:picMk id="12" creationId="{F3FF303D-421B-4EA0-960C-7244D4FF450D}"/>
          </ac:picMkLst>
        </pc:picChg>
        <pc:picChg chg="add mod">
          <ac:chgData name="Alexander Vanstone" userId="1a8164d057c0635d" providerId="LiveId" clId="{51886AED-A56E-4393-B89A-6D0ECE0457BC}" dt="2018-05-14T12:57:44.646" v="61" actId="164"/>
          <ac:picMkLst>
            <pc:docMk/>
            <pc:sldMk cId="1023259273" sldId="263"/>
            <ac:picMk id="13" creationId="{74120BA5-6DD1-4A68-A511-885CFC225946}"/>
          </ac:picMkLst>
        </pc:picChg>
        <pc:picChg chg="add mod">
          <ac:chgData name="Alexander Vanstone" userId="1a8164d057c0635d" providerId="LiveId" clId="{51886AED-A56E-4393-B89A-6D0ECE0457BC}" dt="2018-05-14T13:00:43.729" v="94" actId="14100"/>
          <ac:picMkLst>
            <pc:docMk/>
            <pc:sldMk cId="1023259273" sldId="263"/>
            <ac:picMk id="17" creationId="{58D081B8-0345-49C4-B568-2FA76C7B2CF7}"/>
          </ac:picMkLst>
        </pc:picChg>
      </pc:sldChg>
      <pc:sldChg chg="addSp delSp modSp add">
        <pc:chgData name="Alexander Vanstone" userId="1a8164d057c0635d" providerId="LiveId" clId="{51886AED-A56E-4393-B89A-6D0ECE0457BC}" dt="2018-05-14T13:00:18.161" v="90" actId="14100"/>
        <pc:sldMkLst>
          <pc:docMk/>
          <pc:sldMk cId="4154893946" sldId="264"/>
        </pc:sldMkLst>
        <pc:spChg chg="del">
          <ac:chgData name="Alexander Vanstone" userId="1a8164d057c0635d" providerId="LiveId" clId="{51886AED-A56E-4393-B89A-6D0ECE0457BC}" dt="2018-05-14T12:58:10.638" v="72" actId="478"/>
          <ac:spMkLst>
            <pc:docMk/>
            <pc:sldMk cId="4154893946" sldId="264"/>
            <ac:spMk id="2" creationId="{AF27C040-584E-44BC-BCFC-20C84B85B794}"/>
          </ac:spMkLst>
        </pc:spChg>
        <pc:grpChg chg="add mod">
          <ac:chgData name="Alexander Vanstone" userId="1a8164d057c0635d" providerId="LiveId" clId="{51886AED-A56E-4393-B89A-6D0ECE0457BC}" dt="2018-05-14T12:58:33.075" v="80" actId="1076"/>
          <ac:grpSpMkLst>
            <pc:docMk/>
            <pc:sldMk cId="4154893946" sldId="264"/>
            <ac:grpSpMk id="5" creationId="{A8D9E39F-DC99-470D-989B-DFE775B6135A}"/>
          </ac:grpSpMkLst>
        </pc:grpChg>
        <pc:picChg chg="add mod">
          <ac:chgData name="Alexander Vanstone" userId="1a8164d057c0635d" providerId="LiveId" clId="{51886AED-A56E-4393-B89A-6D0ECE0457BC}" dt="2018-05-14T12:58:30.743" v="79" actId="164"/>
          <ac:picMkLst>
            <pc:docMk/>
            <pc:sldMk cId="4154893946" sldId="264"/>
            <ac:picMk id="3" creationId="{6F254DFB-EFE3-4351-8084-01C4E9DF26D3}"/>
          </ac:picMkLst>
        </pc:picChg>
        <pc:picChg chg="add mod">
          <ac:chgData name="Alexander Vanstone" userId="1a8164d057c0635d" providerId="LiveId" clId="{51886AED-A56E-4393-B89A-6D0ECE0457BC}" dt="2018-05-14T12:58:30.743" v="79" actId="164"/>
          <ac:picMkLst>
            <pc:docMk/>
            <pc:sldMk cId="4154893946" sldId="264"/>
            <ac:picMk id="4" creationId="{49A2FB71-0ECE-4E2D-98E9-99EFCA122317}"/>
          </ac:picMkLst>
        </pc:picChg>
        <pc:picChg chg="add mod">
          <ac:chgData name="Alexander Vanstone" userId="1a8164d057c0635d" providerId="LiveId" clId="{51886AED-A56E-4393-B89A-6D0ECE0457BC}" dt="2018-05-14T12:58:59.418" v="85" actId="1076"/>
          <ac:picMkLst>
            <pc:docMk/>
            <pc:sldMk cId="4154893946" sldId="264"/>
            <ac:picMk id="6" creationId="{EB4E3536-9113-41FD-A93E-C4245DB297EC}"/>
          </ac:picMkLst>
        </pc:picChg>
        <pc:picChg chg="add del">
          <ac:chgData name="Alexander Vanstone" userId="1a8164d057c0635d" providerId="LiveId" clId="{51886AED-A56E-4393-B89A-6D0ECE0457BC}" dt="2018-05-14T12:59:38.314" v="87"/>
          <ac:picMkLst>
            <pc:docMk/>
            <pc:sldMk cId="4154893946" sldId="264"/>
            <ac:picMk id="7" creationId="{53F70DA4-133F-4758-BEF2-CA41D4D4F46C}"/>
          </ac:picMkLst>
        </pc:picChg>
        <pc:picChg chg="add mod">
          <ac:chgData name="Alexander Vanstone" userId="1a8164d057c0635d" providerId="LiveId" clId="{51886AED-A56E-4393-B89A-6D0ECE0457BC}" dt="2018-05-14T13:00:18.161" v="90" actId="14100"/>
          <ac:picMkLst>
            <pc:docMk/>
            <pc:sldMk cId="4154893946" sldId="264"/>
            <ac:picMk id="8" creationId="{3592A2A1-583B-47D3-8226-64148E2892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9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ACEF-36E8-4D67-9DB7-8760D5FF330E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Square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5052"/>
            <a:ext cx="10058400" cy="49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Kagome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1554389"/>
            <a:ext cx="10058400" cy="49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32" y="429755"/>
            <a:ext cx="7598679" cy="64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Shakti (short island)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6" b="12200"/>
          <a:stretch/>
        </p:blipFill>
        <p:spPr>
          <a:xfrm>
            <a:off x="724988" y="1617617"/>
            <a:ext cx="11805321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Shakti (long island)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4" b="10325"/>
          <a:stretch/>
        </p:blipFill>
        <p:spPr>
          <a:xfrm>
            <a:off x="454798" y="1690687"/>
            <a:ext cx="11704843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5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Tetris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b="11733"/>
          <a:stretch/>
        </p:blipFill>
        <p:spPr>
          <a:xfrm>
            <a:off x="411479" y="1567541"/>
            <a:ext cx="11867969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084D69-E32D-4941-ABA8-42D1C805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9" y="3428999"/>
            <a:ext cx="7483308" cy="30618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EABC9C-5BC5-425D-938B-D836C0FDDE98}"/>
              </a:ext>
            </a:extLst>
          </p:cNvPr>
          <p:cNvGrpSpPr/>
          <p:nvPr/>
        </p:nvGrpSpPr>
        <p:grpSpPr>
          <a:xfrm>
            <a:off x="781646" y="454883"/>
            <a:ext cx="8184636" cy="2908386"/>
            <a:chOff x="1783131" y="1078998"/>
            <a:chExt cx="8184636" cy="2908386"/>
          </a:xfrm>
        </p:grpSpPr>
        <p:pic>
          <p:nvPicPr>
            <p:cNvPr id="12" name="Picture 11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F3FF303D-421B-4EA0-960C-7244D4FF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131" y="1078998"/>
              <a:ext cx="3935237" cy="2908386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74120BA5-6DD1-4A68-A511-885CFC22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31" y="1078998"/>
              <a:ext cx="3935236" cy="290838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8D081B8-0345-49C4-B568-2FA76C7B2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063" y="6315075"/>
            <a:ext cx="7022473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D9E39F-DC99-470D-989B-DFE775B6135A}"/>
              </a:ext>
            </a:extLst>
          </p:cNvPr>
          <p:cNvGrpSpPr/>
          <p:nvPr/>
        </p:nvGrpSpPr>
        <p:grpSpPr>
          <a:xfrm>
            <a:off x="1061418" y="322174"/>
            <a:ext cx="7955788" cy="2997969"/>
            <a:chOff x="4399704" y="489088"/>
            <a:chExt cx="7955788" cy="2997969"/>
          </a:xfrm>
        </p:grpSpPr>
        <p:pic>
          <p:nvPicPr>
            <p:cNvPr id="3" name="Picture 2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6F254DFB-EFE3-4351-8084-01C4E9DF2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598" y="489088"/>
              <a:ext cx="3977894" cy="2939912"/>
            </a:xfrm>
            <a:prstGeom prst="rect">
              <a:avLst/>
            </a:prstGeom>
          </p:spPr>
        </p:pic>
        <p:pic>
          <p:nvPicPr>
            <p:cNvPr id="4" name="Picture 3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49A2FB71-0ECE-4E2D-98E9-99EFCA12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704" y="547145"/>
              <a:ext cx="3977894" cy="293991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B4E3536-9113-41FD-A93E-C4245DB29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48" y="3653972"/>
            <a:ext cx="7583727" cy="3087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2A2A1-583B-47D3-8226-64148E289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3" y="6507390"/>
            <a:ext cx="6975929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13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Square</vt:lpstr>
      <vt:lpstr>Kagome</vt:lpstr>
      <vt:lpstr>PowerPoint Presentation</vt:lpstr>
      <vt:lpstr>Shakti (short island)</vt:lpstr>
      <vt:lpstr>Shakti (long island)</vt:lpstr>
      <vt:lpstr>Tetris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Vanstone, Alexander</dc:creator>
  <cp:lastModifiedBy>Alexander Vanstone</cp:lastModifiedBy>
  <cp:revision>6</cp:revision>
  <dcterms:created xsi:type="dcterms:W3CDTF">2018-05-10T11:29:24Z</dcterms:created>
  <dcterms:modified xsi:type="dcterms:W3CDTF">2018-05-14T13:00:44Z</dcterms:modified>
</cp:coreProperties>
</file>