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73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7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7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0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0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2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34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46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45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4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ACEF-36E8-4D67-9DB7-8760D5FF330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9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8ACEF-36E8-4D67-9DB7-8760D5FF330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92AB-1006-4700-A68E-6F2C27FB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3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Square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15052"/>
            <a:ext cx="10058400" cy="49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2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Kagome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6" y="1554389"/>
            <a:ext cx="10058400" cy="49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32" y="429755"/>
            <a:ext cx="7598679" cy="64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8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Shakti (short island)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6" b="12200"/>
          <a:stretch/>
        </p:blipFill>
        <p:spPr>
          <a:xfrm>
            <a:off x="724988" y="1617617"/>
            <a:ext cx="11805321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9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Shakti (long island)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4" b="10325"/>
          <a:stretch/>
        </p:blipFill>
        <p:spPr>
          <a:xfrm>
            <a:off x="454798" y="1690687"/>
            <a:ext cx="11704843" cy="44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5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Tetris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7" b="11733"/>
          <a:stretch/>
        </p:blipFill>
        <p:spPr>
          <a:xfrm>
            <a:off x="411479" y="1567541"/>
            <a:ext cx="11867969" cy="43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6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5824</TotalTime>
  <Words>13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Square</vt:lpstr>
      <vt:lpstr>Kagome</vt:lpstr>
      <vt:lpstr>PowerPoint Presentation</vt:lpstr>
      <vt:lpstr>Shakti (short island)</vt:lpstr>
      <vt:lpstr>Shakti (long island)</vt:lpstr>
      <vt:lpstr>Tetris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Vanstone, Alexander</dc:creator>
  <cp:lastModifiedBy>Alexander Vanstone</cp:lastModifiedBy>
  <cp:revision>6</cp:revision>
  <dcterms:created xsi:type="dcterms:W3CDTF">2018-05-10T11:29:24Z</dcterms:created>
  <dcterms:modified xsi:type="dcterms:W3CDTF">2018-05-14T12:33:37Z</dcterms:modified>
</cp:coreProperties>
</file>