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ai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5400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inary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55072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21648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catter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3965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Statistical Summary:</a:t>
            </a:r>
          </a:p>
          <a:p>
            <a:r>
              <a:t>- Lengths (nm): Mean = 192.91, Std = 24.28</a:t>
            </a:r>
          </a:p>
          <a:p>
            <a:r>
              <a:t>- Widths (nm): Mean = 140.27, Std = 41.32</a:t>
            </a:r>
          </a:p>
          <a:p>
            <a:r>
              <a:t>- Angles (degrees): Mean = 63.82, Std = 47.78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