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40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840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16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03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444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86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560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846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21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03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09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65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774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2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994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93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90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Customer Acquisition Analysis for EdTech Company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Lead Funnel, Drop-offs, Manager Insights &amp; Recommendations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Manager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Junior manager performance varies: fewer leads sometimes = better results</a:t>
            </a:r>
          </a:p>
          <a:p>
            <a:pPr>
              <a:defRPr sz="1800"/>
            </a:pPr>
            <a:r>
              <a:t>Senior managers have ~19.5% average success rate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Gender Conversion Insight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Female leads have higher conversion rates than male leads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Improve demo engagement early and localize content</a:t>
            </a:r>
          </a:p>
          <a:p>
            <a:pPr>
              <a:defRPr sz="1800"/>
            </a:pPr>
            <a:r>
              <a:rPr dirty="0"/>
              <a:t>Offer flexible pricing/scholarships</a:t>
            </a:r>
            <a:r>
              <a:rPr lang="en-US" dirty="0"/>
              <a:t> with online classes</a:t>
            </a:r>
          </a:p>
          <a:p>
            <a:pPr>
              <a:defRPr sz="1800"/>
            </a:pPr>
            <a:r>
              <a:rPr lang="en-US"/>
              <a:t>Adjust </a:t>
            </a:r>
            <a:r>
              <a:rPr lang="en-US" dirty="0"/>
              <a:t>class timings according to </a:t>
            </a:r>
            <a:r>
              <a:rPr lang="en-US"/>
              <a:t>students schedule</a:t>
            </a:r>
            <a:endParaRPr/>
          </a:p>
          <a:p>
            <a:pPr>
              <a:defRPr sz="1800"/>
            </a:pPr>
            <a:r>
              <a:rPr dirty="0"/>
              <a:t>Support underperforming managers with training</a:t>
            </a:r>
          </a:p>
          <a:p>
            <a:pPr>
              <a:defRPr sz="1800"/>
            </a:pPr>
            <a:r>
              <a:rPr dirty="0"/>
              <a:t>Target South Indian female learners via social media</a:t>
            </a:r>
          </a:p>
          <a:p>
            <a:pPr>
              <a:defRPr sz="1800"/>
            </a:pPr>
            <a:r>
              <a:rPr dirty="0"/>
              <a:t>Strengthen mid-funnel engagement with reminders and nudges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Analyze the lead funnel and user acquisition journey.</a:t>
            </a:r>
          </a:p>
          <a:p>
            <a:pPr>
              <a:defRPr sz="1800"/>
            </a:pPr>
            <a:r>
              <a:t>Identify drop-off points and underperformance areas.</a:t>
            </a:r>
          </a:p>
          <a:p>
            <a:pPr>
              <a:defRPr sz="1800"/>
            </a:pPr>
            <a:r>
              <a:t>Provide insights to improve enrollment conversion.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lead_details: demographics, education, city, source</a:t>
            </a:r>
          </a:p>
          <a:p>
            <a:pPr>
              <a:defRPr sz="1800"/>
            </a:pPr>
            <a:r>
              <a:t>demo_watch: demo language and watch percentage</a:t>
            </a:r>
          </a:p>
          <a:p>
            <a:pPr>
              <a:defRPr sz="1800"/>
            </a:pPr>
            <a:r>
              <a:t>lead_interaction: stages and success/failure of interactions</a:t>
            </a:r>
          </a:p>
          <a:p>
            <a:pPr>
              <a:defRPr sz="1800"/>
            </a:pPr>
            <a:r>
              <a:t>lead_dropoff_info: drop-off stage and reason</a:t>
            </a:r>
          </a:p>
          <a:p>
            <a:pPr>
              <a:defRPr sz="1800"/>
            </a:pPr>
            <a:r>
              <a:t>assigned_managers: mapping leads to junior/senior managers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Python (Pandas, Jupyter Notebook) – data cleaning &amp; prep</a:t>
            </a:r>
          </a:p>
          <a:p>
            <a:pPr>
              <a:defRPr sz="1800"/>
            </a:pPr>
            <a:r>
              <a:t>SQL (MySQL) – structured analysis via SQL queries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Checked missing values with isnull().sum()</a:t>
            </a:r>
          </a:p>
          <a:p>
            <a:pPr>
              <a:defRPr sz="1800"/>
            </a:pPr>
            <a:r>
              <a:t>Derived drop_off_stage and drop_off_reason from 3 columns</a:t>
            </a:r>
          </a:p>
          <a:p>
            <a:pPr>
              <a:defRPr sz="1800"/>
            </a:pPr>
            <a:r>
              <a:t>Dropped original drop-off reason columns post-transformation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Watch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Most watched language: English, then Telugu and Hindi</a:t>
            </a:r>
          </a:p>
          <a:p>
            <a:pPr>
              <a:defRPr sz="1800"/>
            </a:pPr>
            <a:r>
              <a:t>Average watch percentage is ~50%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Lead Profile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Higher number of female leads</a:t>
            </a:r>
          </a:p>
          <a:p>
            <a:pPr>
              <a:defRPr sz="1800"/>
            </a:pPr>
            <a:r>
              <a:t>Majority from South India: Bengaluru, Chennai, etc.</a:t>
            </a:r>
          </a:p>
          <a:p>
            <a:pPr>
              <a:defRPr sz="1800"/>
            </a:pPr>
            <a:r>
              <a:t>Most leads are B.Tech students or job seekers</a:t>
            </a:r>
          </a:p>
          <a:p>
            <a:pPr>
              <a:defRPr sz="1800"/>
            </a:pPr>
            <a:r>
              <a:t>Top lead source: Social Media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Drop-off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Highest drop-off occurs at demo stage</a:t>
            </a:r>
          </a:p>
          <a:p>
            <a:pPr>
              <a:defRPr sz="1800"/>
            </a:pPr>
            <a:r>
              <a:t>Top reasons: Expensive program and online format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Funnel Conversion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Overall conversion rate: ~19.5%</a:t>
            </a:r>
          </a:p>
          <a:p>
            <a:pPr>
              <a:defRPr sz="1800"/>
            </a:pPr>
            <a:r>
              <a:t>Stage drop-off: Lead → Awareness → Consideration → Conversion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</TotalTime>
  <Words>318</Words>
  <Application>Microsoft Office PowerPoint</Application>
  <PresentationFormat>On-screen Show (4:3)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Customer Acquisition Analysis for EdTech Company</vt:lpstr>
      <vt:lpstr>Problem Statement</vt:lpstr>
      <vt:lpstr>Database Schema</vt:lpstr>
      <vt:lpstr>Tools Used</vt:lpstr>
      <vt:lpstr>Data Cleaning Steps</vt:lpstr>
      <vt:lpstr>Demo Watch Insights</vt:lpstr>
      <vt:lpstr>Lead Profile Insights</vt:lpstr>
      <vt:lpstr>Drop-off Analysis</vt:lpstr>
      <vt:lpstr>Funnel Conversion Analysis</vt:lpstr>
      <vt:lpstr>Manager Performance</vt:lpstr>
      <vt:lpstr>Gender Conversion Insight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Asif Vahora</cp:lastModifiedBy>
  <cp:revision>3</cp:revision>
  <dcterms:created xsi:type="dcterms:W3CDTF">2013-01-27T09:14:16Z</dcterms:created>
  <dcterms:modified xsi:type="dcterms:W3CDTF">2025-07-25T04:09:29Z</dcterms:modified>
  <cp:category/>
</cp:coreProperties>
</file>