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9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3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Engagement and Campaign Performance Analytics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 Asif Vahora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Drop-off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drop-offs at Checkout stage (590 users)</a:t>
            </a:r>
          </a:p>
          <a:p>
            <a:r>
              <a:t>Campaigns with highest drop-offs: 15, 19, 7</a:t>
            </a:r>
          </a:p>
          <a:p>
            <a:r>
              <a:t>Overall Purchase Conversion: ~4.99%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engaging content types: Social Media, Blogs, Video</a:t>
            </a:r>
          </a:p>
          <a:p>
            <a:r>
              <a:t>These formats drive highest likes and clicks.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Interaction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products by engagement: Surfboard (25.97%), Running Shoes (25.74%)</a:t>
            </a:r>
          </a:p>
          <a:p>
            <a:r>
              <a:t>Helps identify high-interest products for promotion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Spain leads in product purchases</a:t>
            </a:r>
          </a:p>
          <a:p>
            <a:r>
              <a:t>Winter gear (e.g. Ski Boots, Ice Skates) performs well in Spain &amp; Germany</a:t>
            </a:r>
          </a:p>
          <a:p>
            <a:r>
              <a:t>Tailor campaigns by regional preferences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Lifetime Value (CLV)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Target them for loyalty programs &amp; exclusive deals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Double Down on High-Performing Campaigns (IDs: 15, 19, 3) with high purchases.</a:t>
            </a:r>
          </a:p>
          <a:p>
            <a:r>
              <a:rPr dirty="0"/>
              <a:t>Audit and optimize Campaign 15 (highest drop-offs during checkout).</a:t>
            </a:r>
          </a:p>
          <a:p>
            <a:r>
              <a:rPr dirty="0"/>
              <a:t>Simplify checkout process to reduce drop-offs (mostly at checkout stage).</a:t>
            </a:r>
          </a:p>
          <a:p>
            <a:r>
              <a:rPr dirty="0"/>
              <a:t>Focus on Social Media and Blog content for better engagement.</a:t>
            </a:r>
          </a:p>
          <a:p>
            <a:r>
              <a:rPr dirty="0"/>
              <a:t>Target high-performing regions like Spain and Italy for specific products.</a:t>
            </a:r>
          </a:p>
          <a:p>
            <a:r>
              <a:rPr dirty="0"/>
              <a:t>Address negative sentiment products; exclude them from top campaigns.</a:t>
            </a:r>
          </a:p>
          <a:p>
            <a:r>
              <a:rPr dirty="0"/>
              <a:t>Promote high interaction products (e.g., Surfboard, Running Shoes).</a:t>
            </a:r>
          </a:p>
          <a:p>
            <a:r>
              <a:rPr dirty="0"/>
              <a:t>Launch loyalty programs to increase Customer Lifetime Value (CLV).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company runs multi-channel marketing campaigns across different countries, targeting customers with various products.</a:t>
            </a:r>
          </a:p>
          <a:p>
            <a:r>
              <a:rPr dirty="0"/>
              <a:t>They collect extensive data on engagement, journeys, preferences, reviews, and regional performance.</a:t>
            </a:r>
          </a:p>
          <a:p>
            <a:r>
              <a:rPr dirty="0"/>
              <a:t>Marketing team faces difficulty in analyzing this data effectively to optimize campaigns.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centralized system for analyzing engagement trends and campaign effectiveness.</a:t>
            </a:r>
          </a:p>
          <a:p>
            <a:r>
              <a:t>Challenges include:</a:t>
            </a:r>
          </a:p>
          <a:p>
            <a:r>
              <a:t>- Fragmented customer journey data</a:t>
            </a:r>
          </a:p>
          <a:p>
            <a:r>
              <a:t>- Difficulty identifying most engaging campaigns/segments</a:t>
            </a:r>
          </a:p>
          <a:p>
            <a:r>
              <a:t>- Limited regional insights on product performance</a:t>
            </a:r>
          </a:p>
          <a:p>
            <a:r>
              <a:t>- Lack of automation in reporting &amp;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Tables:</a:t>
            </a:r>
          </a:p>
          <a:p>
            <a:r>
              <a:t>- Products</a:t>
            </a:r>
          </a:p>
          <a:p>
            <a:r>
              <a:t>- Customers &amp; Countries</a:t>
            </a:r>
          </a:p>
          <a:p>
            <a:r>
              <a:t>- Customer_journey</a:t>
            </a:r>
          </a:p>
          <a:p>
            <a:r>
              <a:t>- Cust_review</a:t>
            </a:r>
          </a:p>
          <a:p>
            <a:r>
              <a:t>- Engag_data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-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Converted date fields from VARCHAR to DATE using TRY_CONVERT/CONVERT.</a:t>
            </a:r>
          </a:p>
          <a:p>
            <a:r>
              <a:t>Affected tables: Engag_data (engag_date), Customer_journey (visit_date), Cust_review (review_date)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- Duration &amp; Clicks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Cleaned non-numeric duration values in Customer_journey.</a:t>
            </a:r>
          </a:p>
          <a:p>
            <a:r>
              <a:t>Split 'view_s_clicks_comb' into 'clicks' and 'view_s' columns.</a:t>
            </a:r>
          </a:p>
          <a:p>
            <a:r>
              <a:t>Handled non-numeric values like 'jan', 'feb'.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- Deduplication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Checked row counts before and after cleaning for all tables.</a:t>
            </a:r>
          </a:p>
          <a:p>
            <a:r>
              <a:t>No duplicate values were found in key tables.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Marketing Metrics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dirty="0"/>
              <a:t>✅ Click-Through Rate (CTR)</a:t>
            </a:r>
          </a:p>
          <a:p>
            <a:r>
              <a:rPr dirty="0"/>
              <a:t>Definition: Percentage of users who clicked on a campaign out of total who viewed it.</a:t>
            </a:r>
          </a:p>
          <a:p>
            <a:r>
              <a:rPr dirty="0"/>
              <a:t>Formula: CTR = (Total Clicks / Total Views) × 100</a:t>
            </a:r>
          </a:p>
          <a:p>
            <a:r>
              <a:rPr dirty="0"/>
              <a:t>Business Insight: A high CTR indicates the campaign content is compelling and effectively driving user interaction.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✅ Conversion Rate</a:t>
            </a:r>
          </a:p>
          <a:p>
            <a:r>
              <a:rPr dirty="0"/>
              <a:t>Definition: Percentage of users who completed a purchase after viewing the campaign.</a:t>
            </a:r>
          </a:p>
          <a:p>
            <a:r>
              <a:rPr dirty="0"/>
              <a:t>Formula: Conversion Rate = (Total Purchases / Total Views) × 100</a:t>
            </a:r>
          </a:p>
          <a:p>
            <a:r>
              <a:rPr dirty="0"/>
              <a:t>Business Insight: Indicates how well the campaign turns interest into sales — a key measure of campaign effectiveness.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✅ Interaction Rate</a:t>
            </a:r>
          </a:p>
          <a:p>
            <a:r>
              <a:rPr dirty="0"/>
              <a:t>Definition: Total engagement (likes + clicks) as a percentage of views.</a:t>
            </a:r>
          </a:p>
          <a:p>
            <a:r>
              <a:rPr dirty="0"/>
              <a:t>Formula: Interaction Rate = ((Likes + Clicks) / Views) × 100</a:t>
            </a:r>
          </a:p>
          <a:p>
            <a:r>
              <a:rPr dirty="0"/>
              <a:t>Business Insight: Reflects user interest and engagement level with the product or content.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Campaigns by CTR &amp;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Campaign 16: Highest CTR (21.38%)</a:t>
            </a:r>
          </a:p>
          <a:p>
            <a:r>
              <a:t>Campaign 18: Highest Conversion Rate (5.11%)</a:t>
            </a:r>
          </a:p>
          <a:p>
            <a:r>
              <a:t>Campaign 15 &amp; 19: Most Purchases (~990 each)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646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Customer Engagement and Campaign Performance Analytics</vt:lpstr>
      <vt:lpstr>Project Overview</vt:lpstr>
      <vt:lpstr>Problem Statement</vt:lpstr>
      <vt:lpstr>Database Schema</vt:lpstr>
      <vt:lpstr>Data Cleaning - Dates</vt:lpstr>
      <vt:lpstr>Data Cleaning - Duration &amp; Clicks</vt:lpstr>
      <vt:lpstr>Data Cleaning - Deduplication</vt:lpstr>
      <vt:lpstr>Key Marketing Metrics Explained</vt:lpstr>
      <vt:lpstr>Top Campaigns by CTR &amp; Conversion</vt:lpstr>
      <vt:lpstr>Customer Drop-off Analysis</vt:lpstr>
      <vt:lpstr>Content Performance</vt:lpstr>
      <vt:lpstr>Product Interaction Rate</vt:lpstr>
      <vt:lpstr>Demographic Analysis</vt:lpstr>
      <vt:lpstr>Customer Lifetime Value (CLV)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Asif Vahora</cp:lastModifiedBy>
  <cp:revision>4</cp:revision>
  <dcterms:created xsi:type="dcterms:W3CDTF">2013-01-27T09:14:16Z</dcterms:created>
  <dcterms:modified xsi:type="dcterms:W3CDTF">2025-07-12T06:02:52Z</dcterms:modified>
  <cp:category/>
</cp:coreProperties>
</file>