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88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39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47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56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98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54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71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536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61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38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18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71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4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21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0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99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5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E-Commerce Customer Segmentation Analysis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Data Analysis with Python | By Asif Vahora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client lacked insights into customer buying behavior across demographic groups, geographies, and product categories. Without clear visibility into high-value segments, they struggled to plan targeted marketing, inventory stocking, and product promotions effectively.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Data Source: Product Sales Dataset (CSV)</a:t>
            </a:r>
          </a:p>
          <a:p>
            <a:r>
              <a:rPr dirty="0"/>
              <a:t>1600+ Rows, Key fields: Gender, Age Group, Marital Status, Occupation, State</a:t>
            </a:r>
          </a:p>
          <a:p>
            <a:r>
              <a:rPr dirty="0"/>
              <a:t>Product Category and Sales values analyzed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Performed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Demographic analysis (Gender, Age, Marital Status)</a:t>
            </a:r>
          </a:p>
          <a:p>
            <a:r>
              <a:rPr dirty="0"/>
              <a:t>Occupation-based purchasing trends</a:t>
            </a:r>
          </a:p>
          <a:p>
            <a:r>
              <a:rPr dirty="0"/>
              <a:t>State-wise sales visualization</a:t>
            </a:r>
          </a:p>
          <a:p>
            <a:r>
              <a:rPr dirty="0"/>
              <a:t>Product category insights (Food, Clothing, Electronics)</a:t>
            </a:r>
          </a:p>
          <a:p>
            <a:r>
              <a:rPr dirty="0"/>
              <a:t>Visualized using bar charts, pie charts, heatmaps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IT, Healthcare, and Aviation sector married females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dirty="0"/>
              <a:t>from UP, Maharashtra, and Karnataka</a:t>
            </a:r>
            <a:r>
              <a:rPr lang="en-IN" dirty="0"/>
              <a:t> </a:t>
            </a:r>
            <a:r>
              <a:rPr dirty="0"/>
              <a:t>aged 26–35 </a:t>
            </a:r>
            <a:r>
              <a:rPr lang="en-IN" dirty="0"/>
              <a:t>     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dirty="0"/>
              <a:t>spend more on Food, Clothing, and Electronics.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Identified high-value customer segment for precise targeting</a:t>
            </a:r>
          </a:p>
          <a:p>
            <a:r>
              <a:rPr dirty="0"/>
              <a:t>Enabled product-focused promotions (Food, Clothing, Electronics)</a:t>
            </a:r>
          </a:p>
          <a:p>
            <a:r>
              <a:rPr dirty="0"/>
              <a:t>Improved regional strategies in UP, Maharashtra, Karnataka</a:t>
            </a:r>
          </a:p>
          <a:p>
            <a:r>
              <a:rPr dirty="0"/>
              <a:t>Enhanced inventory planning around top products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Python (Pandas, Matplotlib, Seaborn)</a:t>
            </a:r>
          </a:p>
          <a:p>
            <a:r>
              <a:rPr dirty="0" err="1"/>
              <a:t>Jupyter</a:t>
            </a:r>
            <a:r>
              <a:rPr dirty="0"/>
              <a:t> Notebook</a:t>
            </a:r>
          </a:p>
          <a:p>
            <a:r>
              <a:rPr dirty="0"/>
              <a:t>Exploratory Data Analysis (EDA)</a:t>
            </a:r>
          </a:p>
          <a:p>
            <a:r>
              <a:rPr lang="en-IN" dirty="0"/>
              <a:t>Visualization for business storytelling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analysis provided deep insights into key customer segments and product demand trends.</a:t>
            </a:r>
          </a:p>
          <a:p>
            <a:r>
              <a:t>By aligning marketing, inventory, and product strategies with data-driven insights,</a:t>
            </a:r>
          </a:p>
          <a:p>
            <a:r>
              <a:t>the client achieved measurable business growth through smarter decision-making.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</TotalTime>
  <Words>254</Words>
  <Application>Microsoft Office PowerPoint</Application>
  <PresentationFormat>On-screen Show (4:3)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E-Commerce Customer Segmentation Analysis</vt:lpstr>
      <vt:lpstr>Problem Statement</vt:lpstr>
      <vt:lpstr>Data Overview</vt:lpstr>
      <vt:lpstr>Analysis Performed</vt:lpstr>
      <vt:lpstr>Key Insight</vt:lpstr>
      <vt:lpstr>Business Impact</vt:lpstr>
      <vt:lpstr>Tools &amp; Technologies Used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Asif Vahora</cp:lastModifiedBy>
  <cp:revision>2</cp:revision>
  <dcterms:created xsi:type="dcterms:W3CDTF">2013-01-27T09:14:16Z</dcterms:created>
  <dcterms:modified xsi:type="dcterms:W3CDTF">2025-07-12T06:20:43Z</dcterms:modified>
  <cp:category/>
</cp:coreProperties>
</file>