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4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4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5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46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74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56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09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19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8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4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1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6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8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3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857839"/>
            <a:ext cx="5392958" cy="3919542"/>
          </a:xfrm>
        </p:spPr>
        <p:txBody>
          <a:bodyPr/>
          <a:lstStyle/>
          <a:p>
            <a:r>
              <a:rPr lang="en-IN" dirty="0"/>
              <a:t>Multi-store Sales </a:t>
            </a:r>
            <a:br>
              <a:rPr lang="en-IN" dirty="0"/>
            </a:br>
            <a:br>
              <a:rPr lang="en-IN" dirty="0"/>
            </a:br>
            <a:r>
              <a:rPr dirty="0"/>
              <a:t>Performance </a:t>
            </a:r>
            <a:br>
              <a:rPr lang="en-IN" dirty="0"/>
            </a:br>
            <a:br>
              <a:rPr lang="en-IN" dirty="0"/>
            </a:br>
            <a:r>
              <a:rPr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Asif Vahora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Impact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12% marketing ROI increase from targeted promotions</a:t>
            </a:r>
          </a:p>
          <a:p>
            <a:r>
              <a:rPr dirty="0"/>
              <a:t>8% revenue boost from store and product optimization</a:t>
            </a:r>
          </a:p>
          <a:p>
            <a:r>
              <a:rPr dirty="0"/>
              <a:t>Reduced carrying costs via better inventory management</a:t>
            </a:r>
          </a:p>
          <a:p>
            <a:r>
              <a:rPr dirty="0"/>
              <a:t>Real-time monitoring for operational improvements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By leveraging SQL and Power BI, the client gained actionable insights into sales, inventory, and profitability—driving measurable growth through data-informed decisions.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client, a retail toy chain with 50 stores across 29 cities, lacked actionable insights on store performance, product demand, and inventory turnover. This hindered data-driven marketing, stock planning, and revenue optimization.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Removed '$' symbols and converted price/cost to decimals</a:t>
            </a:r>
          </a:p>
          <a:p>
            <a:r>
              <a:rPr dirty="0"/>
              <a:t>Used JOINs to normalize and link data tables</a:t>
            </a:r>
          </a:p>
          <a:p>
            <a:r>
              <a:rPr dirty="0"/>
              <a:t>Handled nulls using LEFT JOINs</a:t>
            </a:r>
          </a:p>
          <a:p>
            <a:r>
              <a:rPr dirty="0"/>
              <a:t>Aggregated sales by month, quarter, year</a:t>
            </a:r>
          </a:p>
          <a:p>
            <a:r>
              <a:rPr dirty="0"/>
              <a:t>Applied RANK() and PARTITION BY for performance comparisons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Model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Sales: units sold, </a:t>
            </a:r>
            <a:r>
              <a:rPr dirty="0" err="1"/>
              <a:t>product_id</a:t>
            </a:r>
            <a:r>
              <a:rPr dirty="0"/>
              <a:t>, </a:t>
            </a:r>
            <a:r>
              <a:rPr dirty="0" err="1"/>
              <a:t>store_id</a:t>
            </a:r>
            <a:r>
              <a:rPr dirty="0"/>
              <a:t>, date</a:t>
            </a:r>
          </a:p>
          <a:p>
            <a:r>
              <a:rPr dirty="0"/>
              <a:t>Stores: </a:t>
            </a:r>
            <a:r>
              <a:rPr dirty="0" err="1"/>
              <a:t>store_id</a:t>
            </a:r>
            <a:r>
              <a:rPr dirty="0"/>
              <a:t>, name, city, location</a:t>
            </a:r>
          </a:p>
          <a:p>
            <a:r>
              <a:rPr dirty="0"/>
              <a:t>Products: </a:t>
            </a:r>
            <a:r>
              <a:rPr dirty="0" err="1"/>
              <a:t>product_id</a:t>
            </a:r>
            <a:r>
              <a:rPr dirty="0"/>
              <a:t>, name, price, cost</a:t>
            </a:r>
          </a:p>
          <a:p>
            <a:r>
              <a:rPr dirty="0"/>
              <a:t>Inventory: </a:t>
            </a:r>
            <a:r>
              <a:rPr dirty="0" err="1"/>
              <a:t>product_id</a:t>
            </a:r>
            <a:r>
              <a:rPr dirty="0"/>
              <a:t>, </a:t>
            </a:r>
            <a:r>
              <a:rPr dirty="0" err="1"/>
              <a:t>store_id</a:t>
            </a:r>
            <a:r>
              <a:rPr dirty="0"/>
              <a:t>, </a:t>
            </a:r>
            <a:r>
              <a:rPr dirty="0" err="1"/>
              <a:t>stock_on_hand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Analytical Solutions Delivered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Summary metrics: total sales, products, stores, cities</a:t>
            </a:r>
          </a:p>
          <a:p>
            <a:r>
              <a:rPr dirty="0"/>
              <a:t>Time-based sales trends (monthly, quarterly, yearly)</a:t>
            </a:r>
          </a:p>
          <a:p>
            <a:r>
              <a:rPr dirty="0"/>
              <a:t>Store &amp; location performance (top/least)</a:t>
            </a:r>
          </a:p>
          <a:p>
            <a:r>
              <a:rPr dirty="0"/>
              <a:t>Product performance &amp; profitability</a:t>
            </a:r>
          </a:p>
          <a:p>
            <a:r>
              <a:rPr dirty="0"/>
              <a:t>Inventory turnover and stock efficiency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Insights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Top sellers: Lego Bricks, Colorbuds</a:t>
            </a:r>
          </a:p>
          <a:p>
            <a:r>
              <a:t>- Colorbuds: most profitable product (2022-2023)</a:t>
            </a:r>
          </a:p>
          <a:p>
            <a:r>
              <a:t>- Insights enabled targeted campaigns</a:t>
            </a:r>
          </a:p>
          <a:p>
            <a:r>
              <a:t>➡ Result: 12% increase in marketing ROI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Store &amp; Location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Identified top and least performing stores</a:t>
            </a:r>
          </a:p>
          <a:p>
            <a:r>
              <a:t>- Tracked performance trends (YoY, quarterly)</a:t>
            </a:r>
          </a:p>
          <a:p>
            <a:r>
              <a:t>- Prioritized high-revenue cities (e.g., Ciudad de Mexico)</a:t>
            </a:r>
          </a:p>
          <a:p>
            <a:r>
              <a:t>➡ Result: 8% increase in total revenue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Inventory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Tracked average stock and turnover ratio</a:t>
            </a:r>
          </a:p>
          <a:p>
            <a:r>
              <a:rPr dirty="0"/>
              <a:t>Reduced overstock and understock issues</a:t>
            </a:r>
          </a:p>
          <a:p>
            <a:r>
              <a:rPr dirty="0"/>
              <a:t>Enabled smarter replenishment decisions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 BI Dashboard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KPI Cards for total sales, products, cities</a:t>
            </a:r>
          </a:p>
          <a:p>
            <a:r>
              <a:rPr dirty="0"/>
              <a:t>Sales trends by store, location, and time</a:t>
            </a:r>
          </a:p>
          <a:p>
            <a:r>
              <a:rPr dirty="0"/>
              <a:t>Pie/Bar/Map visuals for product and region insights</a:t>
            </a:r>
          </a:p>
          <a:p>
            <a:r>
              <a:rPr dirty="0"/>
              <a:t>Interactive filters for drill-down analysis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</TotalTime>
  <Words>386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Multi-store Sales   Performance   Analysis</vt:lpstr>
      <vt:lpstr>Problem Statement</vt:lpstr>
      <vt:lpstr>Data Cleaning &amp; Transformation</vt:lpstr>
      <vt:lpstr>Data Model Overview</vt:lpstr>
      <vt:lpstr>Analytical Solutions Delivered</vt:lpstr>
      <vt:lpstr>Product Insights &amp; Impact</vt:lpstr>
      <vt:lpstr>Store &amp; Location Insights</vt:lpstr>
      <vt:lpstr>Inventory Optimization</vt:lpstr>
      <vt:lpstr>Power BI Dashboard Highlights</vt:lpstr>
      <vt:lpstr>Business Impact Summary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Asif Vahora</cp:lastModifiedBy>
  <cp:revision>3</cp:revision>
  <dcterms:created xsi:type="dcterms:W3CDTF">2013-01-27T09:14:16Z</dcterms:created>
  <dcterms:modified xsi:type="dcterms:W3CDTF">2025-07-12T05:45:40Z</dcterms:modified>
  <cp:category/>
</cp:coreProperties>
</file>