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844" r:id="rId5"/>
  </p:sldMasterIdLst>
  <p:notesMasterIdLst>
    <p:notesMasterId r:id="rId9"/>
  </p:notesMasterIdLst>
  <p:sldIdLst>
    <p:sldId id="266" r:id="rId6"/>
    <p:sldId id="265" r:id="rId7"/>
    <p:sldId id="267" r:id="rId8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2">
          <p15:clr>
            <a:srgbClr val="A4A3A4"/>
          </p15:clr>
        </p15:guide>
        <p15:guide id="2" orient="horz" pos="2685">
          <p15:clr>
            <a:srgbClr val="A4A3A4"/>
          </p15:clr>
        </p15:guide>
        <p15:guide id="3" pos="2879">
          <p15:clr>
            <a:srgbClr val="A4A3A4"/>
          </p15:clr>
        </p15:guide>
        <p15:guide id="4" pos="3027">
          <p15:clr>
            <a:srgbClr val="A4A3A4"/>
          </p15:clr>
        </p15:guide>
        <p15:guide id="5" pos="5533">
          <p15:clr>
            <a:srgbClr val="A4A3A4"/>
          </p15:clr>
        </p15:guide>
        <p15:guide id="6" pos="2733">
          <p15:clr>
            <a:srgbClr val="A4A3A4"/>
          </p15:clr>
        </p15:guide>
        <p15:guide id="7" pos="2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1CE"/>
    <a:srgbClr val="FF008C"/>
    <a:srgbClr val="3A7013"/>
    <a:srgbClr val="E49B13"/>
    <a:srgbClr val="0ACEE8"/>
    <a:srgbClr val="9E0017"/>
    <a:srgbClr val="001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776" autoAdjust="0"/>
  </p:normalViewPr>
  <p:slideViewPr>
    <p:cSldViewPr snapToGrid="0" showGuides="1">
      <p:cViewPr varScale="1">
        <p:scale>
          <a:sx n="56" d="100"/>
          <a:sy n="56" d="100"/>
        </p:scale>
        <p:origin x="954" y="60"/>
      </p:cViewPr>
      <p:guideLst>
        <p:guide orient="horz" pos="752"/>
        <p:guide orient="horz" pos="2685"/>
        <p:guide pos="2879"/>
        <p:guide pos="3027"/>
        <p:guide pos="5533"/>
        <p:guide pos="2733"/>
        <p:guide pos="228"/>
      </p:guideLst>
    </p:cSldViewPr>
  </p:slideViewPr>
  <p:outlineViewPr>
    <p:cViewPr>
      <p:scale>
        <a:sx n="33" d="100"/>
        <a:sy n="33" d="100"/>
      </p:scale>
      <p:origin x="0" y="-13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oju Sharanya" userId="dfa82ea4-df62-4773-9ea1-e41800113812" providerId="ADAL" clId="{B6AEA763-80DC-457D-92DF-099538790F49}"/>
    <pc:docChg chg="modSld">
      <pc:chgData name="Akoju Sharanya" userId="dfa82ea4-df62-4773-9ea1-e41800113812" providerId="ADAL" clId="{B6AEA763-80DC-457D-92DF-099538790F49}" dt="2024-05-28T08:34:57.536" v="3" actId="20577"/>
      <pc:docMkLst>
        <pc:docMk/>
      </pc:docMkLst>
      <pc:sldChg chg="modSp">
        <pc:chgData name="Akoju Sharanya" userId="dfa82ea4-df62-4773-9ea1-e41800113812" providerId="ADAL" clId="{B6AEA763-80DC-457D-92DF-099538790F49}" dt="2024-05-28T08:34:57.536" v="3" actId="20577"/>
        <pc:sldMkLst>
          <pc:docMk/>
          <pc:sldMk cId="1277168809" sldId="265"/>
        </pc:sldMkLst>
        <pc:graphicFrameChg chg="mod">
          <ac:chgData name="Akoju Sharanya" userId="dfa82ea4-df62-4773-9ea1-e41800113812" providerId="ADAL" clId="{B6AEA763-80DC-457D-92DF-099538790F49}" dt="2024-05-28T08:34:57.536" v="3" actId="20577"/>
          <ac:graphicFrameMkLst>
            <pc:docMk/>
            <pc:sldMk cId="1277168809" sldId="265"/>
            <ac:graphicFrameMk id="6" creationId="{18F28394-DA1A-3DED-D11B-3C8B98390C2A}"/>
          </ac:graphicFrameMkLst>
        </pc:graphicFrameChg>
      </pc:sldChg>
    </pc:docChg>
  </pc:docChgLst>
  <pc:docChgLst>
    <pc:chgData name="Akoju Sharanya" userId="S::akoju.x.sharanya@gsk.com::dfa82ea4-df62-4773-9ea1-e41800113812" providerId="AD" clId="Web-{84B5E8FA-98BB-4841-A2F1-54FE0A6D9DFB}"/>
    <pc:docChg chg="modSld">
      <pc:chgData name="Akoju Sharanya" userId="S::akoju.x.sharanya@gsk.com::dfa82ea4-df62-4773-9ea1-e41800113812" providerId="AD" clId="Web-{84B5E8FA-98BB-4841-A2F1-54FE0A6D9DFB}" dt="2024-05-28T08:41:48.148" v="1" actId="14100"/>
      <pc:docMkLst>
        <pc:docMk/>
      </pc:docMkLst>
      <pc:sldChg chg="modSp">
        <pc:chgData name="Akoju Sharanya" userId="S::akoju.x.sharanya@gsk.com::dfa82ea4-df62-4773-9ea1-e41800113812" providerId="AD" clId="Web-{84B5E8FA-98BB-4841-A2F1-54FE0A6D9DFB}" dt="2024-05-28T08:41:48.148" v="1" actId="14100"/>
        <pc:sldMkLst>
          <pc:docMk/>
          <pc:sldMk cId="1289191600" sldId="267"/>
        </pc:sldMkLst>
        <pc:spChg chg="mod">
          <ac:chgData name="Akoju Sharanya" userId="S::akoju.x.sharanya@gsk.com::dfa82ea4-df62-4773-9ea1-e41800113812" providerId="AD" clId="Web-{84B5E8FA-98BB-4841-A2F1-54FE0A6D9DFB}" dt="2024-05-28T08:41:48.148" v="1" actId="14100"/>
          <ac:spMkLst>
            <pc:docMk/>
            <pc:sldMk cId="1289191600" sldId="267"/>
            <ac:spMk id="7" creationId="{8821ABA1-F043-35D0-04F2-4B77B9722FE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02AFFF-DFBE-4FAF-95A6-06B8339F3635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17290463-0081-4496-A45F-FD4639F56DB4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C28EA094-2BCF-44A5-A9AF-F16323E22DB8}" type="parTrans" cxnId="{D7CE5041-BD94-48B6-9818-336A9C6811D1}">
      <dgm:prSet/>
      <dgm:spPr/>
      <dgm:t>
        <a:bodyPr/>
        <a:lstStyle/>
        <a:p>
          <a:endParaRPr lang="en-US"/>
        </a:p>
      </dgm:t>
    </dgm:pt>
    <dgm:pt modelId="{B3FCE95A-2B08-46D0-886D-E158D1AA0881}" type="sibTrans" cxnId="{D7CE5041-BD94-48B6-9818-336A9C6811D1}">
      <dgm:prSet/>
      <dgm:spPr/>
      <dgm:t>
        <a:bodyPr/>
        <a:lstStyle/>
        <a:p>
          <a:endParaRPr lang="en-US"/>
        </a:p>
      </dgm:t>
    </dgm:pt>
    <dgm:pt modelId="{9D403EFC-A28A-4EC8-9DDA-803C157ECFBB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C33F5683-A95A-4B7C-B6B8-FF859495A34B}" type="parTrans" cxnId="{EBD9C8D5-F4F4-4E8A-826D-AFDD2903B439}">
      <dgm:prSet/>
      <dgm:spPr/>
      <dgm:t>
        <a:bodyPr/>
        <a:lstStyle/>
        <a:p>
          <a:endParaRPr lang="en-US"/>
        </a:p>
      </dgm:t>
    </dgm:pt>
    <dgm:pt modelId="{25C1CC79-DC06-4C8F-8BB6-D6EA9239E616}" type="sibTrans" cxnId="{EBD9C8D5-F4F4-4E8A-826D-AFDD2903B439}">
      <dgm:prSet/>
      <dgm:spPr/>
      <dgm:t>
        <a:bodyPr/>
        <a:lstStyle/>
        <a:p>
          <a:endParaRPr lang="en-US"/>
        </a:p>
      </dgm:t>
    </dgm:pt>
    <dgm:pt modelId="{3053CC15-9CEE-4358-B013-F272B7BE6386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801375CC-B56A-4C68-9C1B-B91050E1F4D9}" type="parTrans" cxnId="{E1959911-407D-464F-BA2B-FBD13A64A99C}">
      <dgm:prSet/>
      <dgm:spPr/>
      <dgm:t>
        <a:bodyPr/>
        <a:lstStyle/>
        <a:p>
          <a:endParaRPr lang="en-US"/>
        </a:p>
      </dgm:t>
    </dgm:pt>
    <dgm:pt modelId="{014E2C6E-1974-4F47-951B-33B1213E4D21}" type="sibTrans" cxnId="{E1959911-407D-464F-BA2B-FBD13A64A99C}">
      <dgm:prSet/>
      <dgm:spPr/>
      <dgm:t>
        <a:bodyPr/>
        <a:lstStyle/>
        <a:p>
          <a:endParaRPr lang="en-US"/>
        </a:p>
      </dgm:t>
    </dgm:pt>
    <dgm:pt modelId="{B975656A-6FA7-45FB-BC87-0D41258FA3E8}" type="pres">
      <dgm:prSet presAssocID="{B402AFFF-DFBE-4FAF-95A6-06B8339F3635}" presName="Name0" presStyleCnt="0">
        <dgm:presLayoutVars>
          <dgm:dir/>
          <dgm:animLvl val="lvl"/>
          <dgm:resizeHandles val="exact"/>
        </dgm:presLayoutVars>
      </dgm:prSet>
      <dgm:spPr/>
    </dgm:pt>
    <dgm:pt modelId="{B6333C13-3F1F-4E33-8CAE-919BF2F4116A}" type="pres">
      <dgm:prSet presAssocID="{17290463-0081-4496-A45F-FD4639F56DB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F3FFFEA-BEF1-422F-8E72-CC2BEC1272D8}" type="pres">
      <dgm:prSet presAssocID="{B3FCE95A-2B08-46D0-886D-E158D1AA0881}" presName="parTxOnlySpace" presStyleCnt="0"/>
      <dgm:spPr/>
    </dgm:pt>
    <dgm:pt modelId="{9CAE645B-85DA-432F-A4A1-CBB74139D8FA}" type="pres">
      <dgm:prSet presAssocID="{9D403EFC-A28A-4EC8-9DDA-803C157ECFB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492393B-EC5F-4B5A-8CE8-7A567FAB46F0}" type="pres">
      <dgm:prSet presAssocID="{25C1CC79-DC06-4C8F-8BB6-D6EA9239E616}" presName="parTxOnlySpace" presStyleCnt="0"/>
      <dgm:spPr/>
    </dgm:pt>
    <dgm:pt modelId="{1C249341-72C6-4823-8190-36A69BCC8C2C}" type="pres">
      <dgm:prSet presAssocID="{3053CC15-9CEE-4358-B013-F272B7BE638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1959911-407D-464F-BA2B-FBD13A64A99C}" srcId="{B402AFFF-DFBE-4FAF-95A6-06B8339F3635}" destId="{3053CC15-9CEE-4358-B013-F272B7BE6386}" srcOrd="2" destOrd="0" parTransId="{801375CC-B56A-4C68-9C1B-B91050E1F4D9}" sibTransId="{014E2C6E-1974-4F47-951B-33B1213E4D21}"/>
    <dgm:cxn modelId="{4272E619-B482-4CFA-883A-E05ED35A66ED}" type="presOf" srcId="{9D403EFC-A28A-4EC8-9DDA-803C157ECFBB}" destId="{9CAE645B-85DA-432F-A4A1-CBB74139D8FA}" srcOrd="0" destOrd="0" presId="urn:microsoft.com/office/officeart/2005/8/layout/chevron1"/>
    <dgm:cxn modelId="{30080F2D-CB4F-45FC-A26E-936A8F160A60}" type="presOf" srcId="{17290463-0081-4496-A45F-FD4639F56DB4}" destId="{B6333C13-3F1F-4E33-8CAE-919BF2F4116A}" srcOrd="0" destOrd="0" presId="urn:microsoft.com/office/officeart/2005/8/layout/chevron1"/>
    <dgm:cxn modelId="{0B423661-2F90-4768-A0D5-F01BD9250231}" type="presOf" srcId="{3053CC15-9CEE-4358-B013-F272B7BE6386}" destId="{1C249341-72C6-4823-8190-36A69BCC8C2C}" srcOrd="0" destOrd="0" presId="urn:microsoft.com/office/officeart/2005/8/layout/chevron1"/>
    <dgm:cxn modelId="{D7CE5041-BD94-48B6-9818-336A9C6811D1}" srcId="{B402AFFF-DFBE-4FAF-95A6-06B8339F3635}" destId="{17290463-0081-4496-A45F-FD4639F56DB4}" srcOrd="0" destOrd="0" parTransId="{C28EA094-2BCF-44A5-A9AF-F16323E22DB8}" sibTransId="{B3FCE95A-2B08-46D0-886D-E158D1AA0881}"/>
    <dgm:cxn modelId="{EBD9C8D5-F4F4-4E8A-826D-AFDD2903B439}" srcId="{B402AFFF-DFBE-4FAF-95A6-06B8339F3635}" destId="{9D403EFC-A28A-4EC8-9DDA-803C157ECFBB}" srcOrd="1" destOrd="0" parTransId="{C33F5683-A95A-4B7C-B6B8-FF859495A34B}" sibTransId="{25C1CC79-DC06-4C8F-8BB6-D6EA9239E616}"/>
    <dgm:cxn modelId="{F94A6AE7-169F-452E-BCF5-06FEAFF0EA6E}" type="presOf" srcId="{B402AFFF-DFBE-4FAF-95A6-06B8339F3635}" destId="{B975656A-6FA7-45FB-BC87-0D41258FA3E8}" srcOrd="0" destOrd="0" presId="urn:microsoft.com/office/officeart/2005/8/layout/chevron1"/>
    <dgm:cxn modelId="{833D6997-F159-4AD9-BC68-D7ABB79379F1}" type="presParOf" srcId="{B975656A-6FA7-45FB-BC87-0D41258FA3E8}" destId="{B6333C13-3F1F-4E33-8CAE-919BF2F4116A}" srcOrd="0" destOrd="0" presId="urn:microsoft.com/office/officeart/2005/8/layout/chevron1"/>
    <dgm:cxn modelId="{7DACCFB4-DAD5-4191-B3AD-471C63B4C5E3}" type="presParOf" srcId="{B975656A-6FA7-45FB-BC87-0D41258FA3E8}" destId="{1F3FFFEA-BEF1-422F-8E72-CC2BEC1272D8}" srcOrd="1" destOrd="0" presId="urn:microsoft.com/office/officeart/2005/8/layout/chevron1"/>
    <dgm:cxn modelId="{7F966FE7-9CEF-4FA3-9F76-B163BC9A77BD}" type="presParOf" srcId="{B975656A-6FA7-45FB-BC87-0D41258FA3E8}" destId="{9CAE645B-85DA-432F-A4A1-CBB74139D8FA}" srcOrd="2" destOrd="0" presId="urn:microsoft.com/office/officeart/2005/8/layout/chevron1"/>
    <dgm:cxn modelId="{1B4A2D72-CE3A-476B-B68B-FC2CE696D374}" type="presParOf" srcId="{B975656A-6FA7-45FB-BC87-0D41258FA3E8}" destId="{8492393B-EC5F-4B5A-8CE8-7A567FAB46F0}" srcOrd="3" destOrd="0" presId="urn:microsoft.com/office/officeart/2005/8/layout/chevron1"/>
    <dgm:cxn modelId="{0C2BB51D-0069-42E0-A5B1-2F2E0532D035}" type="presParOf" srcId="{B975656A-6FA7-45FB-BC87-0D41258FA3E8}" destId="{1C249341-72C6-4823-8190-36A69BCC8C2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E6E3E-607B-4592-9C87-CF9F47702983}" type="doc">
      <dgm:prSet loTypeId="urn:microsoft.com/office/officeart/2005/8/layout/hProcess7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E11B5C-CB47-43C7-8B57-F2D2F71E9F6C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Process Background</a:t>
          </a:r>
        </a:p>
      </dgm:t>
    </dgm:pt>
    <dgm:pt modelId="{587D1B16-E637-4950-80A8-AE4033950843}" type="parTrans" cxnId="{F26B7649-ECEA-43CB-97C9-836B1609665C}">
      <dgm:prSet/>
      <dgm:spPr/>
      <dgm:t>
        <a:bodyPr/>
        <a:lstStyle/>
        <a:p>
          <a:endParaRPr lang="en-US"/>
        </a:p>
      </dgm:t>
    </dgm:pt>
    <dgm:pt modelId="{BB76B008-3575-47A6-AF52-CCC63608E69E}" type="sibTrans" cxnId="{F26B7649-ECEA-43CB-97C9-836B1609665C}">
      <dgm:prSet/>
      <dgm:spPr/>
      <dgm:t>
        <a:bodyPr/>
        <a:lstStyle/>
        <a:p>
          <a:endParaRPr lang="en-US"/>
        </a:p>
      </dgm:t>
    </dgm:pt>
    <dgm:pt modelId="{A3E0077C-9F5B-4A23-BB18-EF467D5472B7}">
      <dgm:prSet phldrT="[Text]" custT="1"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900" spc="0" dirty="0">
              <a:latin typeface="+mn-lt"/>
            </a:rPr>
            <a:t>&gt; APO consultants are manually logging </a:t>
          </a:r>
          <a:r>
            <a:rPr lang="en-US" sz="900" spc="0">
              <a:latin typeface="+mn-lt"/>
            </a:rPr>
            <a:t>into SBP </a:t>
          </a:r>
          <a:r>
            <a:rPr lang="en-US" sz="900" spc="0" dirty="0">
              <a:latin typeface="+mn-lt"/>
            </a:rPr>
            <a:t>system and checks SM37 T-code to check the status of Jobs.</a:t>
          </a:r>
        </a:p>
      </dgm:t>
    </dgm:pt>
    <dgm:pt modelId="{6956AAEC-A6AD-402C-A4BB-702BC4C75B97}" type="parTrans" cxnId="{87442E55-A8BE-4F19-A9E3-1C2589585FBD}">
      <dgm:prSet/>
      <dgm:spPr/>
      <dgm:t>
        <a:bodyPr/>
        <a:lstStyle/>
        <a:p>
          <a:endParaRPr lang="en-US"/>
        </a:p>
      </dgm:t>
    </dgm:pt>
    <dgm:pt modelId="{933F82EA-D73A-4B31-BF47-4B44DEA5BB9A}" type="sibTrans" cxnId="{87442E55-A8BE-4F19-A9E3-1C2589585FBD}">
      <dgm:prSet/>
      <dgm:spPr/>
      <dgm:t>
        <a:bodyPr/>
        <a:lstStyle/>
        <a:p>
          <a:endParaRPr lang="en-US"/>
        </a:p>
      </dgm:t>
    </dgm:pt>
    <dgm:pt modelId="{6D143D91-C08A-4C39-B2ED-FEDB44D0B450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Automation</a:t>
          </a:r>
        </a:p>
      </dgm:t>
    </dgm:pt>
    <dgm:pt modelId="{881DD387-D291-455F-8547-674C06300EDF}" type="parTrans" cxnId="{B19DA08C-93F7-43F7-A7E6-60BC1C272417}">
      <dgm:prSet/>
      <dgm:spPr/>
      <dgm:t>
        <a:bodyPr/>
        <a:lstStyle/>
        <a:p>
          <a:endParaRPr lang="en-US"/>
        </a:p>
      </dgm:t>
    </dgm:pt>
    <dgm:pt modelId="{D75E6027-0544-4B8D-A2AA-F31B4894593B}" type="sibTrans" cxnId="{B19DA08C-93F7-43F7-A7E6-60BC1C272417}">
      <dgm:prSet/>
      <dgm:spPr/>
      <dgm:t>
        <a:bodyPr/>
        <a:lstStyle/>
        <a:p>
          <a:endParaRPr lang="en-US"/>
        </a:p>
      </dgm:t>
    </dgm:pt>
    <dgm:pt modelId="{1A12BA5A-BBC7-4981-B95E-E79D7DDB3E92}">
      <dgm:prSet phldrT="[Text]" custT="1"/>
      <dgm:spPr/>
      <dgm:t>
        <a:bodyPr/>
        <a:lstStyle/>
        <a:p>
          <a:r>
            <a:rPr lang="en-US" sz="900" dirty="0"/>
            <a:t>&gt; Using python 3.7.3 and SAP Logon760, script will perform using Auto SAP and save records</a:t>
          </a:r>
        </a:p>
      </dgm:t>
    </dgm:pt>
    <dgm:pt modelId="{9BD64224-6760-45D1-8E80-19D94D902635}" type="parTrans" cxnId="{F4920C28-9254-4C4E-BC1D-588BACCA478F}">
      <dgm:prSet/>
      <dgm:spPr/>
      <dgm:t>
        <a:bodyPr/>
        <a:lstStyle/>
        <a:p>
          <a:endParaRPr lang="en-US"/>
        </a:p>
      </dgm:t>
    </dgm:pt>
    <dgm:pt modelId="{99E63C55-ADC0-4A21-B5B6-4CDD321D88A5}" type="sibTrans" cxnId="{F4920C28-9254-4C4E-BC1D-588BACCA478F}">
      <dgm:prSet/>
      <dgm:spPr/>
      <dgm:t>
        <a:bodyPr/>
        <a:lstStyle/>
        <a:p>
          <a:endParaRPr lang="en-US"/>
        </a:p>
      </dgm:t>
    </dgm:pt>
    <dgm:pt modelId="{CC54A432-E9B9-4FE6-81B3-6BA8C16F74FA}">
      <dgm:prSet phldrT="[Text]" custT="1"/>
      <dgm:spPr/>
      <dgm:t>
        <a:bodyPr/>
        <a:lstStyle/>
        <a:p>
          <a:r>
            <a:rPr lang="en-US" sz="900" dirty="0"/>
            <a:t>&gt; Script is designed to check the Jobs status every 20 minutes using SM37 T-code.</a:t>
          </a:r>
        </a:p>
        <a:p>
          <a:pPr rtl="0"/>
          <a:r>
            <a:rPr lang="en-US" sz="900" dirty="0"/>
            <a:t>&gt;</a:t>
          </a:r>
          <a:r>
            <a:rPr lang="en-US" sz="900" dirty="0">
              <a:latin typeface="Calibri Light" panose="020F0302020204030204"/>
            </a:rPr>
            <a:t> </a:t>
          </a:r>
          <a:r>
            <a:rPr lang="en-US" sz="900" dirty="0"/>
            <a:t> The script will trigger a mail</a:t>
          </a:r>
          <a:r>
            <a:rPr lang="en-US" sz="900" dirty="0">
              <a:latin typeface="Calibri Light" panose="020F0302020204030204"/>
            </a:rPr>
            <a:t> </a:t>
          </a:r>
          <a:r>
            <a:rPr lang="en-US" sz="900" dirty="0">
              <a:solidFill>
                <a:srgbClr val="000000"/>
              </a:solidFill>
              <a:latin typeface="Calibri"/>
              <a:cs typeface="Calibri"/>
            </a:rPr>
            <a:t>with the evidence screenshot</a:t>
          </a:r>
          <a:r>
            <a:rPr lang="en-US" sz="900" dirty="0">
              <a:latin typeface="Calibri Light" panose="020F0302020204030204"/>
            </a:rPr>
            <a:t>,</a:t>
          </a:r>
          <a:r>
            <a:rPr lang="en-US" sz="900" dirty="0"/>
            <a:t> every time </a:t>
          </a:r>
          <a:r>
            <a:rPr lang="en-US" sz="900" dirty="0">
              <a:latin typeface="Calibri Light" panose="020F0302020204030204"/>
            </a:rPr>
            <a:t>when a</a:t>
          </a:r>
          <a:r>
            <a:rPr lang="en-US" sz="900" dirty="0"/>
            <a:t> Job fails/Cancels.</a:t>
          </a:r>
          <a:r>
            <a:rPr lang="en-US" sz="900" dirty="0">
              <a:latin typeface="Calibri Light" panose="020F0302020204030204"/>
            </a:rPr>
            <a:t> </a:t>
          </a:r>
          <a:endParaRPr lang="en-US" sz="900" dirty="0"/>
        </a:p>
        <a:p>
          <a:r>
            <a:rPr lang="en-US" sz="900" dirty="0"/>
            <a:t>&gt; A mail with finished status will be sent if all the Jobs are finished.</a:t>
          </a:r>
        </a:p>
      </dgm:t>
    </dgm:pt>
    <dgm:pt modelId="{0B9900CB-EF90-4355-89EC-3C5E8AF240D5}" type="sibTrans" cxnId="{2797A063-7335-4F8F-9E17-2650B217FD8C}">
      <dgm:prSet/>
      <dgm:spPr/>
      <dgm:t>
        <a:bodyPr/>
        <a:lstStyle/>
        <a:p>
          <a:endParaRPr lang="en-US"/>
        </a:p>
      </dgm:t>
    </dgm:pt>
    <dgm:pt modelId="{788D4F87-9C02-4EAA-AC5C-98FCDCF79327}" type="parTrans" cxnId="{2797A063-7335-4F8F-9E17-2650B217FD8C}">
      <dgm:prSet/>
      <dgm:spPr/>
      <dgm:t>
        <a:bodyPr/>
        <a:lstStyle/>
        <a:p>
          <a:endParaRPr lang="en-US"/>
        </a:p>
      </dgm:t>
    </dgm:pt>
    <dgm:pt modelId="{A5DAEBFA-516C-4749-99EB-ACE09D7BE533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  Analysis       </a:t>
          </a:r>
        </a:p>
      </dgm:t>
    </dgm:pt>
    <dgm:pt modelId="{D2FEA6BB-601F-4D41-B77F-071CB34E8BC9}" type="sibTrans" cxnId="{33F0DAB9-AF4A-4933-B7E7-8C95EABED4BF}">
      <dgm:prSet/>
      <dgm:spPr/>
      <dgm:t>
        <a:bodyPr/>
        <a:lstStyle/>
        <a:p>
          <a:endParaRPr lang="en-US"/>
        </a:p>
      </dgm:t>
    </dgm:pt>
    <dgm:pt modelId="{5E2E1869-47C4-470B-89EF-E69E06B1950D}" type="parTrans" cxnId="{33F0DAB9-AF4A-4933-B7E7-8C95EABED4BF}">
      <dgm:prSet/>
      <dgm:spPr/>
      <dgm:t>
        <a:bodyPr/>
        <a:lstStyle/>
        <a:p>
          <a:endParaRPr lang="en-US"/>
        </a:p>
      </dgm:t>
    </dgm:pt>
    <dgm:pt modelId="{40BFAD7F-5E32-448D-B14A-04849D836449}">
      <dgm:prSet phldrT="[Text]" custT="1"/>
      <dgm:spPr/>
      <dgm:t>
        <a:bodyPr/>
        <a:lstStyle/>
        <a:p>
          <a:r>
            <a:rPr lang="en-US" sz="900" dirty="0"/>
            <a:t>&gt; Script will perform all the required functions which automatically sends mail with evidence.</a:t>
          </a:r>
        </a:p>
        <a:p>
          <a:r>
            <a:rPr lang="en-US" sz="900" dirty="0"/>
            <a:t>&gt; Implementation of  the above summary will take less than 1minute.</a:t>
          </a:r>
        </a:p>
        <a:p>
          <a:r>
            <a:rPr lang="en-US" sz="900" dirty="0"/>
            <a:t>&gt; An automated email will be sent every time.</a:t>
          </a:r>
        </a:p>
        <a:p>
          <a:endParaRPr lang="en-US" sz="900" dirty="0"/>
        </a:p>
        <a:p>
          <a:endParaRPr lang="en-US" sz="900" dirty="0"/>
        </a:p>
        <a:p>
          <a:endParaRPr lang="en-US" sz="900" dirty="0"/>
        </a:p>
        <a:p>
          <a:endParaRPr lang="en-US" sz="900" dirty="0"/>
        </a:p>
      </dgm:t>
    </dgm:pt>
    <dgm:pt modelId="{FF02D160-BFCC-4506-B5D3-ACC40FA47362}" type="sibTrans" cxnId="{D386FC17-6C65-4733-A74B-85CACB25F94C}">
      <dgm:prSet/>
      <dgm:spPr/>
      <dgm:t>
        <a:bodyPr/>
        <a:lstStyle/>
        <a:p>
          <a:endParaRPr lang="en-US"/>
        </a:p>
      </dgm:t>
    </dgm:pt>
    <dgm:pt modelId="{3BF73D83-D84F-42C8-BB0D-B5A907E11F9C}" type="parTrans" cxnId="{D386FC17-6C65-4733-A74B-85CACB25F94C}">
      <dgm:prSet/>
      <dgm:spPr/>
      <dgm:t>
        <a:bodyPr/>
        <a:lstStyle/>
        <a:p>
          <a:endParaRPr lang="en-US"/>
        </a:p>
      </dgm:t>
    </dgm:pt>
    <dgm:pt modelId="{B11E27FC-0907-413D-BDEC-5632ACE58EAE}">
      <dgm:prSet phldr="0" custT="1"/>
      <dgm:spPr/>
      <dgm:t>
        <a:bodyPr/>
        <a:lstStyle/>
        <a:p>
          <a:r>
            <a:rPr lang="en-US" sz="900" spc="0" dirty="0">
              <a:latin typeface="+mn-lt"/>
            </a:rPr>
            <a:t>&gt; APO consultants  needs to send an alert if any of the Job is ‘Canceled’.</a:t>
          </a:r>
          <a:endParaRPr lang="en-US" sz="900" dirty="0"/>
        </a:p>
      </dgm:t>
    </dgm:pt>
    <dgm:pt modelId="{5470AFD7-8C85-4986-98E2-241FE74D3D1F}" type="parTrans" cxnId="{C4E29600-BC00-4E82-B47B-5418EC08631E}">
      <dgm:prSet/>
      <dgm:spPr/>
      <dgm:t>
        <a:bodyPr/>
        <a:lstStyle/>
        <a:p>
          <a:endParaRPr lang="en-US"/>
        </a:p>
      </dgm:t>
    </dgm:pt>
    <dgm:pt modelId="{2A38890A-1813-4BD2-A76C-80F61B8C353E}" type="sibTrans" cxnId="{C4E29600-BC00-4E82-B47B-5418EC08631E}">
      <dgm:prSet/>
      <dgm:spPr/>
      <dgm:t>
        <a:bodyPr/>
        <a:lstStyle/>
        <a:p>
          <a:endParaRPr lang="en-US"/>
        </a:p>
      </dgm:t>
    </dgm:pt>
    <dgm:pt modelId="{2559EFB3-926B-4471-8140-0BE778E1F467}">
      <dgm:prSet phldr="0" custT="1"/>
      <dgm:spPr/>
      <dgm:t>
        <a:bodyPr/>
        <a:lstStyle/>
        <a:p>
          <a:r>
            <a:rPr lang="en-US" sz="900" spc="0" dirty="0">
              <a:latin typeface="+mn-lt"/>
            </a:rPr>
            <a:t> &gt; Manual processing of these requests required significant efforts and diligence .</a:t>
          </a:r>
          <a:endParaRPr lang="en-US" sz="900" dirty="0"/>
        </a:p>
      </dgm:t>
    </dgm:pt>
    <dgm:pt modelId="{6C734EAC-9546-4AC0-AAE6-DC066171201F}" type="parTrans" cxnId="{C067FFB0-C83E-4812-B929-8C7D91A85DCE}">
      <dgm:prSet/>
      <dgm:spPr/>
      <dgm:t>
        <a:bodyPr/>
        <a:lstStyle/>
        <a:p>
          <a:endParaRPr lang="en-US"/>
        </a:p>
      </dgm:t>
    </dgm:pt>
    <dgm:pt modelId="{A92BE3BC-4619-4172-A6D8-D41361AC614D}" type="sibTrans" cxnId="{C067FFB0-C83E-4812-B929-8C7D91A85DCE}">
      <dgm:prSet/>
      <dgm:spPr/>
      <dgm:t>
        <a:bodyPr/>
        <a:lstStyle/>
        <a:p>
          <a:endParaRPr lang="en-US"/>
        </a:p>
      </dgm:t>
    </dgm:pt>
    <dgm:pt modelId="{61B117E9-5C24-4F42-9B7B-ACE1F62F6BD6}">
      <dgm:prSet phldr="0" custT="1"/>
      <dgm:spPr/>
      <dgm:t>
        <a:bodyPr/>
        <a:lstStyle/>
        <a:p>
          <a:r>
            <a:rPr lang="en-US" sz="900" spc="0" dirty="0">
              <a:latin typeface="+mn-lt"/>
            </a:rPr>
            <a:t>&gt; Every time APO consultant needs to send the screenshots of the evidence through mail.</a:t>
          </a:r>
          <a:endParaRPr lang="en-US" sz="900" dirty="0"/>
        </a:p>
      </dgm:t>
    </dgm:pt>
    <dgm:pt modelId="{F753CBBE-D8AF-4405-B08C-1E2C9DE6631C}" type="parTrans" cxnId="{E42D70C2-33EB-4189-955C-4008B89AC2A2}">
      <dgm:prSet/>
      <dgm:spPr/>
      <dgm:t>
        <a:bodyPr/>
        <a:lstStyle/>
        <a:p>
          <a:endParaRPr lang="en-US"/>
        </a:p>
      </dgm:t>
    </dgm:pt>
    <dgm:pt modelId="{1EE7B3AE-10A3-4B38-89BE-7F4DFFACB27B}" type="sibTrans" cxnId="{E42D70C2-33EB-4189-955C-4008B89AC2A2}">
      <dgm:prSet/>
      <dgm:spPr/>
      <dgm:t>
        <a:bodyPr/>
        <a:lstStyle/>
        <a:p>
          <a:endParaRPr lang="en-US"/>
        </a:p>
      </dgm:t>
    </dgm:pt>
    <dgm:pt modelId="{0EC677D3-3A48-47DF-90B7-DFBFBC1A8647}">
      <dgm:prSet phldr="0" custT="1"/>
      <dgm:spPr/>
      <dgm:t>
        <a:bodyPr/>
        <a:lstStyle/>
        <a:p>
          <a:endParaRPr lang="en-US" sz="900" dirty="0"/>
        </a:p>
      </dgm:t>
    </dgm:pt>
    <dgm:pt modelId="{1EE8C375-09FE-48E0-B208-BBC191F598A8}" type="parTrans" cxnId="{A28BD7D0-3CA9-4749-ADDB-625E9AB56BFC}">
      <dgm:prSet/>
      <dgm:spPr/>
      <dgm:t>
        <a:bodyPr/>
        <a:lstStyle/>
        <a:p>
          <a:endParaRPr lang="en-US"/>
        </a:p>
      </dgm:t>
    </dgm:pt>
    <dgm:pt modelId="{B3A8D303-AB09-45FF-AEEC-33D3A45ADCC9}" type="sibTrans" cxnId="{A28BD7D0-3CA9-4749-ADDB-625E9AB56BFC}">
      <dgm:prSet/>
      <dgm:spPr/>
      <dgm:t>
        <a:bodyPr/>
        <a:lstStyle/>
        <a:p>
          <a:endParaRPr lang="en-US"/>
        </a:p>
      </dgm:t>
    </dgm:pt>
    <dgm:pt modelId="{507B3DF4-31E3-41EF-BA3A-6821A53BF5E5}" type="pres">
      <dgm:prSet presAssocID="{292E6E3E-607B-4592-9C87-CF9F47702983}" presName="Name0" presStyleCnt="0">
        <dgm:presLayoutVars>
          <dgm:dir/>
          <dgm:animLvl val="lvl"/>
          <dgm:resizeHandles val="exact"/>
        </dgm:presLayoutVars>
      </dgm:prSet>
      <dgm:spPr/>
    </dgm:pt>
    <dgm:pt modelId="{1F1F2879-9708-457D-9C72-6E65E768FFC8}" type="pres">
      <dgm:prSet presAssocID="{FAE11B5C-CB47-43C7-8B57-F2D2F71E9F6C}" presName="compositeNode" presStyleCnt="0">
        <dgm:presLayoutVars>
          <dgm:bulletEnabled val="1"/>
        </dgm:presLayoutVars>
      </dgm:prSet>
      <dgm:spPr/>
    </dgm:pt>
    <dgm:pt modelId="{63645384-0A2A-47A0-B502-72B1A1DF5667}" type="pres">
      <dgm:prSet presAssocID="{FAE11B5C-CB47-43C7-8B57-F2D2F71E9F6C}" presName="bgRect" presStyleLbl="node1" presStyleIdx="0" presStyleCnt="3" custScaleY="140805" custLinFactNeighborX="-28559" custLinFactNeighborY="275"/>
      <dgm:spPr/>
    </dgm:pt>
    <dgm:pt modelId="{A29B552B-8CD8-437C-981D-E1067A381A35}" type="pres">
      <dgm:prSet presAssocID="{FAE11B5C-CB47-43C7-8B57-F2D2F71E9F6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AB8A20FD-179C-4BC1-ADBF-D0BC3C747235}" type="pres">
      <dgm:prSet presAssocID="{FAE11B5C-CB47-43C7-8B57-F2D2F71E9F6C}" presName="childNode" presStyleLbl="node1" presStyleIdx="0" presStyleCnt="3">
        <dgm:presLayoutVars>
          <dgm:bulletEnabled val="1"/>
        </dgm:presLayoutVars>
      </dgm:prSet>
      <dgm:spPr/>
    </dgm:pt>
    <dgm:pt modelId="{84934725-72D3-4E93-9223-0896FBB90487}" type="pres">
      <dgm:prSet presAssocID="{BB76B008-3575-47A6-AF52-CCC63608E69E}" presName="hSp" presStyleCnt="0"/>
      <dgm:spPr/>
    </dgm:pt>
    <dgm:pt modelId="{1B292F28-E1EF-4BA6-836B-674C04B02065}" type="pres">
      <dgm:prSet presAssocID="{BB76B008-3575-47A6-AF52-CCC63608E69E}" presName="vProcSp" presStyleCnt="0"/>
      <dgm:spPr/>
    </dgm:pt>
    <dgm:pt modelId="{8ED5FD92-CFB6-4D8D-9510-53FDC22DD22A}" type="pres">
      <dgm:prSet presAssocID="{BB76B008-3575-47A6-AF52-CCC63608E69E}" presName="vSp1" presStyleCnt="0"/>
      <dgm:spPr/>
    </dgm:pt>
    <dgm:pt modelId="{900B9F66-C552-4CD8-B607-49DCC758EDDA}" type="pres">
      <dgm:prSet presAssocID="{BB76B008-3575-47A6-AF52-CCC63608E69E}" presName="simulatedConn" presStyleLbl="solidFgAcc1" presStyleIdx="0" presStyleCnt="2" custLinFactY="105452" custLinFactNeighborY="200000"/>
      <dgm:spPr/>
    </dgm:pt>
    <dgm:pt modelId="{96E4ABE4-2BCE-4E9C-ABEE-3485243E1854}" type="pres">
      <dgm:prSet presAssocID="{BB76B008-3575-47A6-AF52-CCC63608E69E}" presName="vSp2" presStyleCnt="0"/>
      <dgm:spPr/>
    </dgm:pt>
    <dgm:pt modelId="{4E1B0BEA-D4D9-4FFD-8BC0-FBE332FF02EF}" type="pres">
      <dgm:prSet presAssocID="{BB76B008-3575-47A6-AF52-CCC63608E69E}" presName="sibTrans" presStyleCnt="0"/>
      <dgm:spPr/>
    </dgm:pt>
    <dgm:pt modelId="{0C93ADD4-A5FF-4909-8E43-BDF0818C6BD8}" type="pres">
      <dgm:prSet presAssocID="{A5DAEBFA-516C-4749-99EB-ACE09D7BE533}" presName="compositeNode" presStyleCnt="0">
        <dgm:presLayoutVars>
          <dgm:bulletEnabled val="1"/>
        </dgm:presLayoutVars>
      </dgm:prSet>
      <dgm:spPr/>
    </dgm:pt>
    <dgm:pt modelId="{08560A75-6206-4986-A58E-3120426A5128}" type="pres">
      <dgm:prSet presAssocID="{A5DAEBFA-516C-4749-99EB-ACE09D7BE533}" presName="bgRect" presStyleLbl="node1" presStyleIdx="1" presStyleCnt="3" custScaleY="141414"/>
      <dgm:spPr/>
    </dgm:pt>
    <dgm:pt modelId="{6A197271-F234-4BB7-99DD-CCD913D7C23D}" type="pres">
      <dgm:prSet presAssocID="{A5DAEBFA-516C-4749-99EB-ACE09D7BE533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A37A6B8-4419-4FCC-A3D1-6975FB3A7FD7}" type="pres">
      <dgm:prSet presAssocID="{A5DAEBFA-516C-4749-99EB-ACE09D7BE533}" presName="childNode" presStyleLbl="node1" presStyleIdx="1" presStyleCnt="3">
        <dgm:presLayoutVars>
          <dgm:bulletEnabled val="1"/>
        </dgm:presLayoutVars>
      </dgm:prSet>
      <dgm:spPr/>
    </dgm:pt>
    <dgm:pt modelId="{9072CAB0-71D1-45B1-9AA8-07C23A87BADE}" type="pres">
      <dgm:prSet presAssocID="{D2FEA6BB-601F-4D41-B77F-071CB34E8BC9}" presName="hSp" presStyleCnt="0"/>
      <dgm:spPr/>
    </dgm:pt>
    <dgm:pt modelId="{90041EEA-51A0-4479-B54F-A0B16EDF109D}" type="pres">
      <dgm:prSet presAssocID="{D2FEA6BB-601F-4D41-B77F-071CB34E8BC9}" presName="vProcSp" presStyleCnt="0"/>
      <dgm:spPr/>
    </dgm:pt>
    <dgm:pt modelId="{36287DAF-F8D6-4AF1-B719-1307DF809CCF}" type="pres">
      <dgm:prSet presAssocID="{D2FEA6BB-601F-4D41-B77F-071CB34E8BC9}" presName="vSp1" presStyleCnt="0"/>
      <dgm:spPr/>
    </dgm:pt>
    <dgm:pt modelId="{E498FB99-7AB3-40E8-A2AF-3F501E448574}" type="pres">
      <dgm:prSet presAssocID="{D2FEA6BB-601F-4D41-B77F-071CB34E8BC9}" presName="simulatedConn" presStyleLbl="solidFgAcc1" presStyleIdx="1" presStyleCnt="2" custLinFactY="105452" custLinFactNeighborY="200000"/>
      <dgm:spPr/>
    </dgm:pt>
    <dgm:pt modelId="{41C33887-B919-40D1-98D3-8F5C6B120685}" type="pres">
      <dgm:prSet presAssocID="{D2FEA6BB-601F-4D41-B77F-071CB34E8BC9}" presName="vSp2" presStyleCnt="0"/>
      <dgm:spPr/>
    </dgm:pt>
    <dgm:pt modelId="{C0368239-FE00-4FF2-B4A3-344D97527C1D}" type="pres">
      <dgm:prSet presAssocID="{D2FEA6BB-601F-4D41-B77F-071CB34E8BC9}" presName="sibTrans" presStyleCnt="0"/>
      <dgm:spPr/>
    </dgm:pt>
    <dgm:pt modelId="{50B20348-6BF1-4AD7-BFA7-20CE788026CC}" type="pres">
      <dgm:prSet presAssocID="{6D143D91-C08A-4C39-B2ED-FEDB44D0B450}" presName="compositeNode" presStyleCnt="0">
        <dgm:presLayoutVars>
          <dgm:bulletEnabled val="1"/>
        </dgm:presLayoutVars>
      </dgm:prSet>
      <dgm:spPr/>
    </dgm:pt>
    <dgm:pt modelId="{F6D35A9D-1FAE-4DC2-AEEB-F6F15E9CFAFA}" type="pres">
      <dgm:prSet presAssocID="{6D143D91-C08A-4C39-B2ED-FEDB44D0B450}" presName="bgRect" presStyleLbl="node1" presStyleIdx="2" presStyleCnt="3" custScaleY="143411" custLinFactNeighborX="2261" custLinFactNeighborY="-181"/>
      <dgm:spPr/>
    </dgm:pt>
    <dgm:pt modelId="{AD902319-4A53-4297-952A-C6E7A193DDEA}" type="pres">
      <dgm:prSet presAssocID="{6D143D91-C08A-4C39-B2ED-FEDB44D0B450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10001880-F646-453C-827D-E345DD08BF3E}" type="pres">
      <dgm:prSet presAssocID="{6D143D91-C08A-4C39-B2ED-FEDB44D0B450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C4E29600-BC00-4E82-B47B-5418EC08631E}" srcId="{FAE11B5C-CB47-43C7-8B57-F2D2F71E9F6C}" destId="{B11E27FC-0907-413D-BDEC-5632ACE58EAE}" srcOrd="1" destOrd="0" parTransId="{5470AFD7-8C85-4986-98E2-241FE74D3D1F}" sibTransId="{2A38890A-1813-4BD2-A76C-80F61B8C353E}"/>
    <dgm:cxn modelId="{D87B7904-C6E8-444C-85ED-3E0D2C14199B}" type="presOf" srcId="{FAE11B5C-CB47-43C7-8B57-F2D2F71E9F6C}" destId="{A29B552B-8CD8-437C-981D-E1067A381A35}" srcOrd="1" destOrd="0" presId="urn:microsoft.com/office/officeart/2005/8/layout/hProcess7"/>
    <dgm:cxn modelId="{53A49B0F-439C-41AD-A0CA-FE768D0AC6F6}" type="presOf" srcId="{CC54A432-E9B9-4FE6-81B3-6BA8C16F74FA}" destId="{2A37A6B8-4419-4FCC-A3D1-6975FB3A7FD7}" srcOrd="0" destOrd="0" presId="urn:microsoft.com/office/officeart/2005/8/layout/hProcess7"/>
    <dgm:cxn modelId="{D386FC17-6C65-4733-A74B-85CACB25F94C}" srcId="{6D143D91-C08A-4C39-B2ED-FEDB44D0B450}" destId="{40BFAD7F-5E32-448D-B14A-04849D836449}" srcOrd="1" destOrd="0" parTransId="{3BF73D83-D84F-42C8-BB0D-B5A907E11F9C}" sibTransId="{FF02D160-BFCC-4506-B5D3-ACC40FA47362}"/>
    <dgm:cxn modelId="{EA382221-841B-4217-9CC2-A9CDCD613B09}" type="presOf" srcId="{B11E27FC-0907-413D-BDEC-5632ACE58EAE}" destId="{AB8A20FD-179C-4BC1-ADBF-D0BC3C747235}" srcOrd="0" destOrd="1" presId="urn:microsoft.com/office/officeart/2005/8/layout/hProcess7"/>
    <dgm:cxn modelId="{F4920C28-9254-4C4E-BC1D-588BACCA478F}" srcId="{6D143D91-C08A-4C39-B2ED-FEDB44D0B450}" destId="{1A12BA5A-BBC7-4981-B95E-E79D7DDB3E92}" srcOrd="0" destOrd="0" parTransId="{9BD64224-6760-45D1-8E80-19D94D902635}" sibTransId="{99E63C55-ADC0-4A21-B5B6-4CDD321D88A5}"/>
    <dgm:cxn modelId="{E950925C-85C3-498C-8129-AC72786BDDA3}" type="presOf" srcId="{A3E0077C-9F5B-4A23-BB18-EF467D5472B7}" destId="{AB8A20FD-179C-4BC1-ADBF-D0BC3C747235}" srcOrd="0" destOrd="0" presId="urn:microsoft.com/office/officeart/2005/8/layout/hProcess7"/>
    <dgm:cxn modelId="{662FAB5F-57ED-48F3-B8A4-9CEAD9148247}" type="presOf" srcId="{6D143D91-C08A-4C39-B2ED-FEDB44D0B450}" destId="{AD902319-4A53-4297-952A-C6E7A193DDEA}" srcOrd="1" destOrd="0" presId="urn:microsoft.com/office/officeart/2005/8/layout/hProcess7"/>
    <dgm:cxn modelId="{E878B95F-DBB5-4648-B361-99F54C02CEF2}" type="presOf" srcId="{292E6E3E-607B-4592-9C87-CF9F47702983}" destId="{507B3DF4-31E3-41EF-BA3A-6821A53BF5E5}" srcOrd="0" destOrd="0" presId="urn:microsoft.com/office/officeart/2005/8/layout/hProcess7"/>
    <dgm:cxn modelId="{2797A063-7335-4F8F-9E17-2650B217FD8C}" srcId="{A5DAEBFA-516C-4749-99EB-ACE09D7BE533}" destId="{CC54A432-E9B9-4FE6-81B3-6BA8C16F74FA}" srcOrd="0" destOrd="0" parTransId="{788D4F87-9C02-4EAA-AC5C-98FCDCF79327}" sibTransId="{0B9900CB-EF90-4355-89EC-3C5E8AF240D5}"/>
    <dgm:cxn modelId="{3A0D0D64-32E9-47F5-ACB9-FF7AEC193BF0}" type="presOf" srcId="{2559EFB3-926B-4471-8140-0BE778E1F467}" destId="{AB8A20FD-179C-4BC1-ADBF-D0BC3C747235}" srcOrd="0" destOrd="2" presId="urn:microsoft.com/office/officeart/2005/8/layout/hProcess7"/>
    <dgm:cxn modelId="{B273E964-6E6A-4C2D-B0B9-A3144712E5E2}" type="presOf" srcId="{40BFAD7F-5E32-448D-B14A-04849D836449}" destId="{10001880-F646-453C-827D-E345DD08BF3E}" srcOrd="0" destOrd="1" presId="urn:microsoft.com/office/officeart/2005/8/layout/hProcess7"/>
    <dgm:cxn modelId="{F26B7649-ECEA-43CB-97C9-836B1609665C}" srcId="{292E6E3E-607B-4592-9C87-CF9F47702983}" destId="{FAE11B5C-CB47-43C7-8B57-F2D2F71E9F6C}" srcOrd="0" destOrd="0" parTransId="{587D1B16-E637-4950-80A8-AE4033950843}" sibTransId="{BB76B008-3575-47A6-AF52-CCC63608E69E}"/>
    <dgm:cxn modelId="{EC4FBA70-86C7-435D-8B9F-DBCEEB2E8A74}" type="presOf" srcId="{FAE11B5C-CB47-43C7-8B57-F2D2F71E9F6C}" destId="{63645384-0A2A-47A0-B502-72B1A1DF5667}" srcOrd="0" destOrd="0" presId="urn:microsoft.com/office/officeart/2005/8/layout/hProcess7"/>
    <dgm:cxn modelId="{87442E55-A8BE-4F19-A9E3-1C2589585FBD}" srcId="{FAE11B5C-CB47-43C7-8B57-F2D2F71E9F6C}" destId="{A3E0077C-9F5B-4A23-BB18-EF467D5472B7}" srcOrd="0" destOrd="0" parTransId="{6956AAEC-A6AD-402C-A4BB-702BC4C75B97}" sibTransId="{933F82EA-D73A-4B31-BF47-4B44DEA5BB9A}"/>
    <dgm:cxn modelId="{B19DA08C-93F7-43F7-A7E6-60BC1C272417}" srcId="{292E6E3E-607B-4592-9C87-CF9F47702983}" destId="{6D143D91-C08A-4C39-B2ED-FEDB44D0B450}" srcOrd="2" destOrd="0" parTransId="{881DD387-D291-455F-8547-674C06300EDF}" sibTransId="{D75E6027-0544-4B8D-A2AA-F31B4894593B}"/>
    <dgm:cxn modelId="{D2BF9D9D-1626-4895-BF1D-8F20FFD6F62A}" type="presOf" srcId="{61B117E9-5C24-4F42-9B7B-ACE1F62F6BD6}" destId="{AB8A20FD-179C-4BC1-ADBF-D0BC3C747235}" srcOrd="0" destOrd="3" presId="urn:microsoft.com/office/officeart/2005/8/layout/hProcess7"/>
    <dgm:cxn modelId="{6DA4E7A3-A4C9-477C-BEEA-F73ECA3AE4BA}" type="presOf" srcId="{6D143D91-C08A-4C39-B2ED-FEDB44D0B450}" destId="{F6D35A9D-1FAE-4DC2-AEEB-F6F15E9CFAFA}" srcOrd="0" destOrd="0" presId="urn:microsoft.com/office/officeart/2005/8/layout/hProcess7"/>
    <dgm:cxn modelId="{C067FFB0-C83E-4812-B929-8C7D91A85DCE}" srcId="{FAE11B5C-CB47-43C7-8B57-F2D2F71E9F6C}" destId="{2559EFB3-926B-4471-8140-0BE778E1F467}" srcOrd="2" destOrd="0" parTransId="{6C734EAC-9546-4AC0-AAE6-DC066171201F}" sibTransId="{A92BE3BC-4619-4172-A6D8-D41361AC614D}"/>
    <dgm:cxn modelId="{33F0DAB9-AF4A-4933-B7E7-8C95EABED4BF}" srcId="{292E6E3E-607B-4592-9C87-CF9F47702983}" destId="{A5DAEBFA-516C-4749-99EB-ACE09D7BE533}" srcOrd="1" destOrd="0" parTransId="{5E2E1869-47C4-470B-89EF-E69E06B1950D}" sibTransId="{D2FEA6BB-601F-4D41-B77F-071CB34E8BC9}"/>
    <dgm:cxn modelId="{E42D70C2-33EB-4189-955C-4008B89AC2A2}" srcId="{FAE11B5C-CB47-43C7-8B57-F2D2F71E9F6C}" destId="{61B117E9-5C24-4F42-9B7B-ACE1F62F6BD6}" srcOrd="3" destOrd="0" parTransId="{F753CBBE-D8AF-4405-B08C-1E2C9DE6631C}" sibTransId="{1EE7B3AE-10A3-4B38-89BE-7F4DFFACB27B}"/>
    <dgm:cxn modelId="{A28BD7D0-3CA9-4749-ADDB-625E9AB56BFC}" srcId="{FAE11B5C-CB47-43C7-8B57-F2D2F71E9F6C}" destId="{0EC677D3-3A48-47DF-90B7-DFBFBC1A8647}" srcOrd="4" destOrd="0" parTransId="{1EE8C375-09FE-48E0-B208-BBC191F598A8}" sibTransId="{B3A8D303-AB09-45FF-AEEC-33D3A45ADCC9}"/>
    <dgm:cxn modelId="{D05E1EE7-4275-4A48-BB34-8A8DB77BB902}" type="presOf" srcId="{0EC677D3-3A48-47DF-90B7-DFBFBC1A8647}" destId="{AB8A20FD-179C-4BC1-ADBF-D0BC3C747235}" srcOrd="0" destOrd="4" presId="urn:microsoft.com/office/officeart/2005/8/layout/hProcess7"/>
    <dgm:cxn modelId="{C69DDFEF-65AF-4F32-B640-404C20212CDF}" type="presOf" srcId="{A5DAEBFA-516C-4749-99EB-ACE09D7BE533}" destId="{08560A75-6206-4986-A58E-3120426A5128}" srcOrd="0" destOrd="0" presId="urn:microsoft.com/office/officeart/2005/8/layout/hProcess7"/>
    <dgm:cxn modelId="{FA586EF7-6201-4EF4-96D8-0A2A9A562BB7}" type="presOf" srcId="{1A12BA5A-BBC7-4981-B95E-E79D7DDB3E92}" destId="{10001880-F646-453C-827D-E345DD08BF3E}" srcOrd="0" destOrd="0" presId="urn:microsoft.com/office/officeart/2005/8/layout/hProcess7"/>
    <dgm:cxn modelId="{9868FFFA-A00D-43DD-A8EE-1B1FA886904E}" type="presOf" srcId="{A5DAEBFA-516C-4749-99EB-ACE09D7BE533}" destId="{6A197271-F234-4BB7-99DD-CCD913D7C23D}" srcOrd="1" destOrd="0" presId="urn:microsoft.com/office/officeart/2005/8/layout/hProcess7"/>
    <dgm:cxn modelId="{675A2F1A-F0F4-4035-9097-7E2BB0D658EC}" type="presParOf" srcId="{507B3DF4-31E3-41EF-BA3A-6821A53BF5E5}" destId="{1F1F2879-9708-457D-9C72-6E65E768FFC8}" srcOrd="0" destOrd="0" presId="urn:microsoft.com/office/officeart/2005/8/layout/hProcess7"/>
    <dgm:cxn modelId="{6EE4EB1F-9740-43D3-8444-0DBA0F66D4F3}" type="presParOf" srcId="{1F1F2879-9708-457D-9C72-6E65E768FFC8}" destId="{63645384-0A2A-47A0-B502-72B1A1DF5667}" srcOrd="0" destOrd="0" presId="urn:microsoft.com/office/officeart/2005/8/layout/hProcess7"/>
    <dgm:cxn modelId="{35882664-D83B-47FD-9308-8B9398AEBE66}" type="presParOf" srcId="{1F1F2879-9708-457D-9C72-6E65E768FFC8}" destId="{A29B552B-8CD8-437C-981D-E1067A381A35}" srcOrd="1" destOrd="0" presId="urn:microsoft.com/office/officeart/2005/8/layout/hProcess7"/>
    <dgm:cxn modelId="{D5F95CF9-C408-486C-9E88-E0C90E18E851}" type="presParOf" srcId="{1F1F2879-9708-457D-9C72-6E65E768FFC8}" destId="{AB8A20FD-179C-4BC1-ADBF-D0BC3C747235}" srcOrd="2" destOrd="0" presId="urn:microsoft.com/office/officeart/2005/8/layout/hProcess7"/>
    <dgm:cxn modelId="{909F2489-C887-4CA8-9468-CEEF694889D7}" type="presParOf" srcId="{507B3DF4-31E3-41EF-BA3A-6821A53BF5E5}" destId="{84934725-72D3-4E93-9223-0896FBB90487}" srcOrd="1" destOrd="0" presId="urn:microsoft.com/office/officeart/2005/8/layout/hProcess7"/>
    <dgm:cxn modelId="{6142A13C-697B-4508-B317-55E8DB8E949D}" type="presParOf" srcId="{507B3DF4-31E3-41EF-BA3A-6821A53BF5E5}" destId="{1B292F28-E1EF-4BA6-836B-674C04B02065}" srcOrd="2" destOrd="0" presId="urn:microsoft.com/office/officeart/2005/8/layout/hProcess7"/>
    <dgm:cxn modelId="{E87D1362-B9F7-4744-8BDA-510A87FECE04}" type="presParOf" srcId="{1B292F28-E1EF-4BA6-836B-674C04B02065}" destId="{8ED5FD92-CFB6-4D8D-9510-53FDC22DD22A}" srcOrd="0" destOrd="0" presId="urn:microsoft.com/office/officeart/2005/8/layout/hProcess7"/>
    <dgm:cxn modelId="{D486500B-B7F3-4ED6-8DA1-D179E6ECF32B}" type="presParOf" srcId="{1B292F28-E1EF-4BA6-836B-674C04B02065}" destId="{900B9F66-C552-4CD8-B607-49DCC758EDDA}" srcOrd="1" destOrd="0" presId="urn:microsoft.com/office/officeart/2005/8/layout/hProcess7"/>
    <dgm:cxn modelId="{B70767A7-0D5D-4EA5-B86A-C64C1DF9B01C}" type="presParOf" srcId="{1B292F28-E1EF-4BA6-836B-674C04B02065}" destId="{96E4ABE4-2BCE-4E9C-ABEE-3485243E1854}" srcOrd="2" destOrd="0" presId="urn:microsoft.com/office/officeart/2005/8/layout/hProcess7"/>
    <dgm:cxn modelId="{813A7FB1-F52E-4695-920C-C18E4042E93F}" type="presParOf" srcId="{507B3DF4-31E3-41EF-BA3A-6821A53BF5E5}" destId="{4E1B0BEA-D4D9-4FFD-8BC0-FBE332FF02EF}" srcOrd="3" destOrd="0" presId="urn:microsoft.com/office/officeart/2005/8/layout/hProcess7"/>
    <dgm:cxn modelId="{8DE588E8-2E21-403C-8657-73094F91F8AC}" type="presParOf" srcId="{507B3DF4-31E3-41EF-BA3A-6821A53BF5E5}" destId="{0C93ADD4-A5FF-4909-8E43-BDF0818C6BD8}" srcOrd="4" destOrd="0" presId="urn:microsoft.com/office/officeart/2005/8/layout/hProcess7"/>
    <dgm:cxn modelId="{72CEF1FA-852A-4760-85B8-944CA8832473}" type="presParOf" srcId="{0C93ADD4-A5FF-4909-8E43-BDF0818C6BD8}" destId="{08560A75-6206-4986-A58E-3120426A5128}" srcOrd="0" destOrd="0" presId="urn:microsoft.com/office/officeart/2005/8/layout/hProcess7"/>
    <dgm:cxn modelId="{C50734EA-B3D7-4E6F-8B66-1B72BBEDDA33}" type="presParOf" srcId="{0C93ADD4-A5FF-4909-8E43-BDF0818C6BD8}" destId="{6A197271-F234-4BB7-99DD-CCD913D7C23D}" srcOrd="1" destOrd="0" presId="urn:microsoft.com/office/officeart/2005/8/layout/hProcess7"/>
    <dgm:cxn modelId="{75FB2450-303D-4565-8736-80D5C1C6C917}" type="presParOf" srcId="{0C93ADD4-A5FF-4909-8E43-BDF0818C6BD8}" destId="{2A37A6B8-4419-4FCC-A3D1-6975FB3A7FD7}" srcOrd="2" destOrd="0" presId="urn:microsoft.com/office/officeart/2005/8/layout/hProcess7"/>
    <dgm:cxn modelId="{8394FB37-2B75-4A99-B93D-65869B8B4D81}" type="presParOf" srcId="{507B3DF4-31E3-41EF-BA3A-6821A53BF5E5}" destId="{9072CAB0-71D1-45B1-9AA8-07C23A87BADE}" srcOrd="5" destOrd="0" presId="urn:microsoft.com/office/officeart/2005/8/layout/hProcess7"/>
    <dgm:cxn modelId="{755FC434-27A1-4B17-A1C7-0557E4DD8E38}" type="presParOf" srcId="{507B3DF4-31E3-41EF-BA3A-6821A53BF5E5}" destId="{90041EEA-51A0-4479-B54F-A0B16EDF109D}" srcOrd="6" destOrd="0" presId="urn:microsoft.com/office/officeart/2005/8/layout/hProcess7"/>
    <dgm:cxn modelId="{2966D745-7227-4E46-B029-232E4FEDE396}" type="presParOf" srcId="{90041EEA-51A0-4479-B54F-A0B16EDF109D}" destId="{36287DAF-F8D6-4AF1-B719-1307DF809CCF}" srcOrd="0" destOrd="0" presId="urn:microsoft.com/office/officeart/2005/8/layout/hProcess7"/>
    <dgm:cxn modelId="{3B24265D-5BB4-48F7-A394-BCDD721F733E}" type="presParOf" srcId="{90041EEA-51A0-4479-B54F-A0B16EDF109D}" destId="{E498FB99-7AB3-40E8-A2AF-3F501E448574}" srcOrd="1" destOrd="0" presId="urn:microsoft.com/office/officeart/2005/8/layout/hProcess7"/>
    <dgm:cxn modelId="{75174A54-688D-4F03-A5F1-28F972A6C134}" type="presParOf" srcId="{90041EEA-51A0-4479-B54F-A0B16EDF109D}" destId="{41C33887-B919-40D1-98D3-8F5C6B120685}" srcOrd="2" destOrd="0" presId="urn:microsoft.com/office/officeart/2005/8/layout/hProcess7"/>
    <dgm:cxn modelId="{01275E8A-EC90-4DF0-BE9C-1633B70A4BE2}" type="presParOf" srcId="{507B3DF4-31E3-41EF-BA3A-6821A53BF5E5}" destId="{C0368239-FE00-4FF2-B4A3-344D97527C1D}" srcOrd="7" destOrd="0" presId="urn:microsoft.com/office/officeart/2005/8/layout/hProcess7"/>
    <dgm:cxn modelId="{C0ED86D7-CC43-409E-A5E8-6737390F052B}" type="presParOf" srcId="{507B3DF4-31E3-41EF-BA3A-6821A53BF5E5}" destId="{50B20348-6BF1-4AD7-BFA7-20CE788026CC}" srcOrd="8" destOrd="0" presId="urn:microsoft.com/office/officeart/2005/8/layout/hProcess7"/>
    <dgm:cxn modelId="{E8823026-66DB-4C97-BCAF-C54E6F98B5AE}" type="presParOf" srcId="{50B20348-6BF1-4AD7-BFA7-20CE788026CC}" destId="{F6D35A9D-1FAE-4DC2-AEEB-F6F15E9CFAFA}" srcOrd="0" destOrd="0" presId="urn:microsoft.com/office/officeart/2005/8/layout/hProcess7"/>
    <dgm:cxn modelId="{2A7D8452-C8D9-4AD9-A5C2-85C09600F8FB}" type="presParOf" srcId="{50B20348-6BF1-4AD7-BFA7-20CE788026CC}" destId="{AD902319-4A53-4297-952A-C6E7A193DDEA}" srcOrd="1" destOrd="0" presId="urn:microsoft.com/office/officeart/2005/8/layout/hProcess7"/>
    <dgm:cxn modelId="{5A5A13DD-9453-4712-9694-B1CBED15D5C2}" type="presParOf" srcId="{50B20348-6BF1-4AD7-BFA7-20CE788026CC}" destId="{10001880-F646-453C-827D-E345DD08BF3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33C13-3F1F-4E33-8CAE-919BF2F4116A}">
      <dsp:nvSpPr>
        <dsp:cNvPr id="0" name=""/>
        <dsp:cNvSpPr/>
      </dsp:nvSpPr>
      <dsp:spPr>
        <a:xfrm>
          <a:off x="1692" y="0"/>
          <a:ext cx="2062128" cy="39154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Identify</a:t>
          </a:r>
        </a:p>
      </dsp:txBody>
      <dsp:txXfrm>
        <a:off x="197466" y="0"/>
        <a:ext cx="1670580" cy="391548"/>
      </dsp:txXfrm>
    </dsp:sp>
    <dsp:sp modelId="{9CAE645B-85DA-432F-A4A1-CBB74139D8FA}">
      <dsp:nvSpPr>
        <dsp:cNvPr id="0" name=""/>
        <dsp:cNvSpPr/>
      </dsp:nvSpPr>
      <dsp:spPr>
        <a:xfrm>
          <a:off x="1857608" y="0"/>
          <a:ext cx="2062128" cy="391548"/>
        </a:xfrm>
        <a:prstGeom prst="chevron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Design</a:t>
          </a:r>
        </a:p>
      </dsp:txBody>
      <dsp:txXfrm>
        <a:off x="2053382" y="0"/>
        <a:ext cx="1670580" cy="391548"/>
      </dsp:txXfrm>
    </dsp:sp>
    <dsp:sp modelId="{1C249341-72C6-4823-8190-36A69BCC8C2C}">
      <dsp:nvSpPr>
        <dsp:cNvPr id="0" name=""/>
        <dsp:cNvSpPr/>
      </dsp:nvSpPr>
      <dsp:spPr>
        <a:xfrm>
          <a:off x="3713523" y="0"/>
          <a:ext cx="2062128" cy="391548"/>
        </a:xfrm>
        <a:prstGeom prst="chevron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</a:t>
          </a:r>
        </a:p>
      </dsp:txBody>
      <dsp:txXfrm>
        <a:off x="3909297" y="0"/>
        <a:ext cx="1670580" cy="391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45384-0A2A-47A0-B502-72B1A1DF5667}">
      <dsp:nvSpPr>
        <dsp:cNvPr id="0" name=""/>
        <dsp:cNvSpPr/>
      </dsp:nvSpPr>
      <dsp:spPr>
        <a:xfrm>
          <a:off x="0" y="-461814"/>
          <a:ext cx="1881586" cy="2995823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2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Process Background</a:t>
          </a:r>
        </a:p>
      </dsp:txBody>
      <dsp:txXfrm rot="16200000">
        <a:off x="-1040128" y="578314"/>
        <a:ext cx="2456575" cy="376317"/>
      </dsp:txXfrm>
    </dsp:sp>
    <dsp:sp modelId="{AB8A20FD-179C-4BC1-ADBF-D0BC3C747235}">
      <dsp:nvSpPr>
        <dsp:cNvPr id="0" name=""/>
        <dsp:cNvSpPr/>
      </dsp:nvSpPr>
      <dsp:spPr>
        <a:xfrm>
          <a:off x="376317" y="-461814"/>
          <a:ext cx="1401781" cy="2995823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30861" rIns="0" bIns="0" numCol="1" spcCol="1270" anchor="t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spc="0" dirty="0">
              <a:latin typeface="+mn-lt"/>
            </a:rPr>
            <a:t>&gt; APO consultants are manually logging </a:t>
          </a:r>
          <a:r>
            <a:rPr lang="en-US" sz="900" kern="1200" spc="0">
              <a:latin typeface="+mn-lt"/>
            </a:rPr>
            <a:t>into SBP </a:t>
          </a:r>
          <a:r>
            <a:rPr lang="en-US" sz="900" kern="1200" spc="0" dirty="0">
              <a:latin typeface="+mn-lt"/>
            </a:rPr>
            <a:t>system and checks SM37 T-code to check the status of Jobs.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spc="0" dirty="0">
              <a:latin typeface="+mn-lt"/>
            </a:rPr>
            <a:t>&gt; APO consultants  needs to send an alert if any of the Job is ‘Canceled’.</a:t>
          </a: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spc="0" dirty="0">
              <a:latin typeface="+mn-lt"/>
            </a:rPr>
            <a:t> &gt; Manual processing of these requests required significant efforts and diligence .</a:t>
          </a: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spc="0" dirty="0">
              <a:latin typeface="+mn-lt"/>
            </a:rPr>
            <a:t>&gt; Every time APO consultant needs to send the screenshots of the evidence through mail.</a:t>
          </a: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376317" y="-461814"/>
        <a:ext cx="1401781" cy="2995823"/>
      </dsp:txXfrm>
    </dsp:sp>
    <dsp:sp modelId="{08560A75-6206-4986-A58E-3120426A5128}">
      <dsp:nvSpPr>
        <dsp:cNvPr id="0" name=""/>
        <dsp:cNvSpPr/>
      </dsp:nvSpPr>
      <dsp:spPr>
        <a:xfrm>
          <a:off x="1947879" y="-461814"/>
          <a:ext cx="1881586" cy="300878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65000"/>
                <a:lumMod val="110000"/>
              </a:schemeClr>
            </a:gs>
            <a:gs pos="88000">
              <a:schemeClr val="accent2">
                <a:hueOff val="-1482143"/>
                <a:satOff val="7100"/>
                <a:lumOff val="6569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  Analysis       </a:t>
          </a:r>
        </a:p>
      </dsp:txBody>
      <dsp:txXfrm rot="16200000">
        <a:off x="902437" y="583626"/>
        <a:ext cx="2467200" cy="376317"/>
      </dsp:txXfrm>
    </dsp:sp>
    <dsp:sp modelId="{900B9F66-C552-4CD8-B607-49DCC758EDDA}">
      <dsp:nvSpPr>
        <dsp:cNvPr id="0" name=""/>
        <dsp:cNvSpPr/>
      </dsp:nvSpPr>
      <dsp:spPr>
        <a:xfrm rot="5400000">
          <a:off x="1800934" y="1830168"/>
          <a:ext cx="312704" cy="28223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A37A6B8-4419-4FCC-A3D1-6975FB3A7FD7}">
      <dsp:nvSpPr>
        <dsp:cNvPr id="0" name=""/>
        <dsp:cNvSpPr/>
      </dsp:nvSpPr>
      <dsp:spPr>
        <a:xfrm>
          <a:off x="2324196" y="-461814"/>
          <a:ext cx="1401781" cy="300878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30861" rIns="0" bIns="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&gt; Script is designed to check the Jobs status every 20 minutes using SM37 T-code.</a:t>
          </a:r>
        </a:p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&gt;</a:t>
          </a:r>
          <a:r>
            <a:rPr lang="en-US" sz="900" kern="1200" dirty="0">
              <a:latin typeface="Calibri Light" panose="020F0302020204030204"/>
            </a:rPr>
            <a:t> </a:t>
          </a:r>
          <a:r>
            <a:rPr lang="en-US" sz="900" kern="1200" dirty="0"/>
            <a:t> The script will trigger a mail</a:t>
          </a:r>
          <a:r>
            <a:rPr lang="en-US" sz="900" kern="1200" dirty="0">
              <a:latin typeface="Calibri Light" panose="020F0302020204030204"/>
            </a:rPr>
            <a:t> </a:t>
          </a:r>
          <a:r>
            <a:rPr lang="en-US" sz="900" kern="1200" dirty="0">
              <a:solidFill>
                <a:srgbClr val="000000"/>
              </a:solidFill>
              <a:latin typeface="Calibri"/>
              <a:cs typeface="Calibri"/>
            </a:rPr>
            <a:t>with the evidence screenshot</a:t>
          </a:r>
          <a:r>
            <a:rPr lang="en-US" sz="900" kern="1200" dirty="0">
              <a:latin typeface="Calibri Light" panose="020F0302020204030204"/>
            </a:rPr>
            <a:t>,</a:t>
          </a:r>
          <a:r>
            <a:rPr lang="en-US" sz="900" kern="1200" dirty="0"/>
            <a:t> every time </a:t>
          </a:r>
          <a:r>
            <a:rPr lang="en-US" sz="900" kern="1200" dirty="0">
              <a:latin typeface="Calibri Light" panose="020F0302020204030204"/>
            </a:rPr>
            <a:t>when a</a:t>
          </a:r>
          <a:r>
            <a:rPr lang="en-US" sz="900" kern="1200" dirty="0"/>
            <a:t> Job fails/Cancels.</a:t>
          </a:r>
          <a:r>
            <a:rPr lang="en-US" sz="900" kern="1200" dirty="0">
              <a:latin typeface="Calibri Light" panose="020F0302020204030204"/>
            </a:rPr>
            <a:t> </a:t>
          </a: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&gt; A mail with finished status will be sent if all the Jobs are finished.</a:t>
          </a:r>
        </a:p>
      </dsp:txBody>
      <dsp:txXfrm>
        <a:off x="2324196" y="-461814"/>
        <a:ext cx="1401781" cy="3008780"/>
      </dsp:txXfrm>
    </dsp:sp>
    <dsp:sp modelId="{F6D35A9D-1FAE-4DC2-AEEB-F6F15E9CFAFA}">
      <dsp:nvSpPr>
        <dsp:cNvPr id="0" name=""/>
        <dsp:cNvSpPr/>
      </dsp:nvSpPr>
      <dsp:spPr>
        <a:xfrm>
          <a:off x="3895758" y="-461814"/>
          <a:ext cx="1881586" cy="3051269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65000"/>
                <a:lumMod val="110000"/>
              </a:schemeClr>
            </a:gs>
            <a:gs pos="88000">
              <a:schemeClr val="accent2">
                <a:hueOff val="-2964286"/>
                <a:satOff val="14200"/>
                <a:lumOff val="13137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Automation</a:t>
          </a:r>
        </a:p>
      </dsp:txBody>
      <dsp:txXfrm rot="16200000">
        <a:off x="2832896" y="601047"/>
        <a:ext cx="2502041" cy="376317"/>
      </dsp:txXfrm>
    </dsp:sp>
    <dsp:sp modelId="{E498FB99-7AB3-40E8-A2AF-3F501E448574}">
      <dsp:nvSpPr>
        <dsp:cNvPr id="0" name=""/>
        <dsp:cNvSpPr/>
      </dsp:nvSpPr>
      <dsp:spPr>
        <a:xfrm rot="5400000">
          <a:off x="3748376" y="1830168"/>
          <a:ext cx="312704" cy="282237"/>
        </a:xfrm>
        <a:prstGeom prst="flowChartExtra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0001880-F646-453C-827D-E345DD08BF3E}">
      <dsp:nvSpPr>
        <dsp:cNvPr id="0" name=""/>
        <dsp:cNvSpPr/>
      </dsp:nvSpPr>
      <dsp:spPr>
        <a:xfrm>
          <a:off x="4272075" y="-461814"/>
          <a:ext cx="1401781" cy="30512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30861" rIns="0" bIns="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&gt; Using python 3.7.3 and SAP Logon760, script will perform using Auto SAP and save records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&gt; Script will perform all the required functions which automatically sends mail with evidence.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&gt; Implementation of  the above summary will take less than 1minute.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&gt; An automated email will be sent every time.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4272075" y="-461814"/>
        <a:ext cx="1401781" cy="3051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A8971-52B8-4C5A-99D8-986A596F2912}" type="datetimeFigureOut">
              <a:rPr lang="en-GB" smtClean="0"/>
              <a:pPr/>
              <a:t>08/04/2025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53C8-14E4-49A7-A1A5-3BF810B81E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0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1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descreen (16x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627200" y="1193800"/>
            <a:ext cx="5889600" cy="3312000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widescreen (16x9) video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9932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3" y="1193239"/>
            <a:ext cx="3979484" cy="331012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</p:spTree>
    <p:extLst>
      <p:ext uri="{BB962C8B-B14F-4D97-AF65-F5344CB8AC3E}">
        <p14:creationId xmlns:p14="http://schemas.microsoft.com/office/powerpoint/2010/main" val="4124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798800" y="1193799"/>
            <a:ext cx="3982697" cy="3309567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6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9152" y="1190625"/>
            <a:ext cx="3986213" cy="3312741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798800" y="1190626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798800" y="2517776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5" name="Picture Placeholder 8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798800" y="2922217"/>
            <a:ext cx="3996794" cy="1228724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/>
              <a:t>Click on the picture icon to insert your picture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798800" y="4249367"/>
            <a:ext cx="3996266" cy="2539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0"/>
              </a:spcAft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your image caption text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12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9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23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61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INNOVA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5"/>
                </a:solidFill>
              </a:rPr>
              <a:t>Innovation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97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PERFORMANC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accent4"/>
                </a:solidFill>
              </a:rPr>
              <a:t>Pe</a:t>
            </a:r>
            <a:r>
              <a:rPr lang="en-US" spc="500" baseline="0" dirty="0">
                <a:solidFill>
                  <a:schemeClr val="accent4"/>
                </a:solidFill>
              </a:rPr>
              <a:t>r</a:t>
            </a:r>
            <a:r>
              <a:rPr lang="en-US" dirty="0">
                <a:solidFill>
                  <a:schemeClr val="accent4"/>
                </a:solidFill>
              </a:rPr>
              <a:t>formance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2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TRUS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356840" y="2753758"/>
            <a:ext cx="7872760" cy="92333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  <a:tabLst/>
              <a:defRPr sz="7000" b="1" baseline="0">
                <a:solidFill>
                  <a:schemeClr val="bg1"/>
                </a:solidFill>
              </a:defRPr>
            </a:lvl1pPr>
            <a:lvl2pPr marL="271463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5pPr>
            <a:lvl6pPr marL="162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6pPr>
            <a:lvl7pPr marL="180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7pPr>
            <a:lvl8pPr marL="207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8pPr>
            <a:lvl9pPr marL="2340000" indent="-270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 sz="1200"/>
            </a:lvl9pPr>
          </a:lstStyle>
          <a:p>
            <a:pPr lvl="0"/>
            <a:r>
              <a:rPr lang="en-US" dirty="0">
                <a:solidFill>
                  <a:schemeClr val="accent3"/>
                </a:solidFill>
              </a:rPr>
              <a:t>Trust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77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85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48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91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067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618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418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2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88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0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053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 WHITE with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bg2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bg2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901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 WHITE with GRE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743011"/>
            <a:ext cx="8193024" cy="400110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200" i="0">
                <a:solidFill>
                  <a:schemeClr val="tx1"/>
                </a:solidFill>
                <a:latin typeface="+mn-lt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840385"/>
            <a:ext cx="8196702" cy="823302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lnSpc>
                <a:spcPts val="5700"/>
              </a:lnSpc>
              <a:spcAft>
                <a:spcPts val="0"/>
              </a:spcAft>
              <a:buNone/>
              <a:defRPr sz="5500" b="1">
                <a:solidFill>
                  <a:schemeClr val="tx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 Heading 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72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11750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613586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96634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421744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177068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801867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6C734B-9F77-820A-82FF-8AB87571C6D4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57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 noChangeAspect="1"/>
          </p:cNvSpPr>
          <p:nvPr>
            <p:ph sz="quarter" idx="12"/>
          </p:nvPr>
        </p:nvSpPr>
        <p:spPr>
          <a:xfrm>
            <a:off x="359152" y="1192388"/>
            <a:ext cx="8423275" cy="3070050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548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951553"/>
      </p:ext>
    </p:extLst>
  </p:cSld>
  <p:clrMapOvr>
    <a:masterClrMapping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35264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819574"/>
      </p:ext>
    </p:extLst>
  </p:cSld>
  <p:clrMapOvr>
    <a:masterClrMapping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9054139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154837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353524"/>
      </p:ext>
    </p:extLst>
  </p:cSld>
  <p:clrMapOvr>
    <a:masterClrMapping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777605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67952"/>
      </p:ext>
    </p:extLst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160901"/>
      </p:ext>
    </p:extLst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/>
          <a:stretch/>
        </p:blipFill>
        <p:spPr>
          <a:xfrm>
            <a:off x="0" y="1065924"/>
            <a:ext cx="4102298" cy="3827396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2068940"/>
            <a:ext cx="2876985" cy="1000274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1" y="3427589"/>
            <a:ext cx="2554256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9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 noChangeAspect="1"/>
          </p:cNvSpPr>
          <p:nvPr>
            <p:ph sz="quarter" idx="19"/>
          </p:nvPr>
        </p:nvSpPr>
        <p:spPr>
          <a:xfrm>
            <a:off x="360000" y="1539685"/>
            <a:ext cx="8418513" cy="272910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9152" y="1191711"/>
            <a:ext cx="8418513" cy="338554"/>
          </a:xfrm>
          <a:prstGeom prst="rect">
            <a:avLst/>
          </a:prstGeom>
        </p:spPr>
        <p:txBody>
          <a:bodyPr lIns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59152" y="4322020"/>
            <a:ext cx="8424000" cy="12311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3329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96520" y="2402365"/>
            <a:ext cx="5042395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3427590"/>
            <a:ext cx="504239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438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96521" y="1109709"/>
            <a:ext cx="5042394" cy="66684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00"/>
              </a:lnSpc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heading style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6520" y="2134932"/>
            <a:ext cx="5009911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i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subheading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38" y="237109"/>
            <a:ext cx="1464646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6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0000" y="4229687"/>
            <a:ext cx="8424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2"/>
          <p:cNvSpPr>
            <a:spLocks noGrp="1" noChangeAspect="1"/>
          </p:cNvSpPr>
          <p:nvPr>
            <p:ph sz="quarter" idx="17"/>
          </p:nvPr>
        </p:nvSpPr>
        <p:spPr>
          <a:xfrm>
            <a:off x="360000" y="1192389"/>
            <a:ext cx="8423275" cy="3076400"/>
          </a:xfrm>
          <a:prstGeom prst="rect">
            <a:avLst/>
          </a:prstGeom>
        </p:spPr>
        <p:txBody>
          <a:bodyPr lIns="0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2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193800"/>
            <a:ext cx="39782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9152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9152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59152" y="4229687"/>
            <a:ext cx="3979486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7217" y="4229687"/>
            <a:ext cx="3996000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193800"/>
            <a:ext cx="3973875" cy="3065463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0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idx="19" hasCustomPrompt="1"/>
          </p:nvPr>
        </p:nvSpPr>
        <p:spPr>
          <a:xfrm>
            <a:off x="360000" y="1194204"/>
            <a:ext cx="3973875" cy="338554"/>
          </a:xfrm>
          <a:prstGeom prst="rect">
            <a:avLst/>
          </a:prstGeom>
        </p:spPr>
        <p:txBody>
          <a:bodyPr wrap="square" lIns="0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4805363" y="1194204"/>
            <a:ext cx="3978275" cy="24622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Subheading here if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288639"/>
            <a:ext cx="7577139" cy="338554"/>
          </a:xfrm>
        </p:spPr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17" name="Content Placeholder 11"/>
          <p:cNvSpPr>
            <a:spLocks noGrp="1" noChangeAspect="1"/>
          </p:cNvSpPr>
          <p:nvPr>
            <p:ph sz="quarter" idx="17"/>
          </p:nvPr>
        </p:nvSpPr>
        <p:spPr>
          <a:xfrm>
            <a:off x="360000" y="1516484"/>
            <a:ext cx="3973875" cy="2742779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Content Placeholder 13"/>
          <p:cNvSpPr>
            <a:spLocks noGrp="1" noChangeAspect="1"/>
          </p:cNvSpPr>
          <p:nvPr>
            <p:ph sz="quarter" idx="18"/>
          </p:nvPr>
        </p:nvSpPr>
        <p:spPr>
          <a:xfrm>
            <a:off x="4805363" y="1516484"/>
            <a:ext cx="3978275" cy="2745954"/>
          </a:xfrm>
          <a:prstGeom prst="rect">
            <a:avLst/>
          </a:prstGeo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60000" y="4229687"/>
            <a:ext cx="3973875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798800" y="4229687"/>
            <a:ext cx="3984838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0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2363400" y="1193800"/>
            <a:ext cx="4417200" cy="3311525"/>
          </a:xfrm>
          <a:prstGeom prst="rect">
            <a:avLst/>
          </a:prstGeo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the film icon to insert your Standard (4x3 video)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693553"/>
            <a:ext cx="7578000" cy="276999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1600" i="0">
                <a:latin typeface="+mn-lt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Supporting heading</a:t>
            </a:r>
            <a:r>
              <a:rPr lang="en-US" dirty="0"/>
              <a:t>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134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152" y="4704001"/>
            <a:ext cx="256502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3029" y="4704001"/>
            <a:ext cx="830123" cy="273844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59152" y="288639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/>
              <a:t>Click to edit Master heading style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4704001"/>
            <a:ext cx="3164730" cy="273844"/>
          </a:xfrm>
          <a:prstGeom prst="rect">
            <a:avLst/>
          </a:prstGeom>
        </p:spPr>
        <p:txBody>
          <a:bodyPr vert="horz" lIns="72000" tIns="0" rIns="72000" bIns="0" rtlCol="0" anchor="t" anchorCtr="1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1" r:id="rId2"/>
    <p:sldLayoutId id="2147483759" r:id="rId3"/>
    <p:sldLayoutId id="2147483663" r:id="rId4"/>
    <p:sldLayoutId id="2147483665" r:id="rId5"/>
    <p:sldLayoutId id="2147483664" r:id="rId6"/>
    <p:sldLayoutId id="2147483668" r:id="rId7"/>
    <p:sldLayoutId id="2147483669" r:id="rId8"/>
    <p:sldLayoutId id="2147483670" r:id="rId9"/>
    <p:sldLayoutId id="2147483671" r:id="rId10"/>
    <p:sldLayoutId id="2147483730" r:id="rId11"/>
    <p:sldLayoutId id="2147483728" r:id="rId12"/>
    <p:sldLayoutId id="2147483673" r:id="rId13"/>
    <p:sldLayoutId id="2147483674" r:id="rId14"/>
    <p:sldLayoutId id="2147483675" r:id="rId15"/>
    <p:sldLayoutId id="2147483747" r:id="rId16"/>
    <p:sldLayoutId id="2147483760" r:id="rId17"/>
    <p:sldLayoutId id="2147483723" r:id="rId18"/>
    <p:sldLayoutId id="2147483724" r:id="rId19"/>
    <p:sldLayoutId id="2147483725" r:id="rId20"/>
    <p:sldLayoutId id="2147483773" r:id="rId21"/>
    <p:sldLayoutId id="2147483774" r:id="rId22"/>
    <p:sldLayoutId id="2147483775" r:id="rId23"/>
    <p:sldLayoutId id="2147483776" r:id="rId24"/>
    <p:sldLayoutId id="2147483777" r:id="rId25"/>
    <p:sldLayoutId id="2147483778" r:id="rId26"/>
    <p:sldLayoutId id="2147483838" r:id="rId27"/>
    <p:sldLayoutId id="2147483839" r:id="rId28"/>
    <p:sldLayoutId id="2147483840" r:id="rId29"/>
    <p:sldLayoutId id="2147483841" r:id="rId30"/>
    <p:sldLayoutId id="2147483842" r:id="rId31"/>
    <p:sldLayoutId id="2147483843" r:id="rId3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Insert your date / confidentiality text here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16x9 core template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0FCC6-F7DF-3FAF-5E9F-91DF27E886EA}"/>
              </a:ext>
            </a:extLst>
          </p:cNvPr>
          <p:cNvCxnSpPr/>
          <p:nvPr userDrawn="1"/>
        </p:nvCxnSpPr>
        <p:spPr>
          <a:xfrm>
            <a:off x="359152" y="4599183"/>
            <a:ext cx="842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64FB56-0A73-4FF3-2706-0E8FF922CBE8}"/>
              </a:ext>
            </a:extLst>
          </p:cNvPr>
          <p:cNvCxnSpPr/>
          <p:nvPr userDrawn="1"/>
        </p:nvCxnSpPr>
        <p:spPr>
          <a:xfrm>
            <a:off x="359152" y="1078541"/>
            <a:ext cx="8424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C423DC9-EE1F-B3C6-2653-A10CFA598D8C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83" y="237109"/>
            <a:ext cx="749683" cy="71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6521" y="2402365"/>
            <a:ext cx="2876985" cy="666849"/>
          </a:xfrm>
        </p:spPr>
        <p:txBody>
          <a:bodyPr>
            <a:normAutofit fontScale="90000"/>
          </a:bodyPr>
          <a:lstStyle/>
          <a:p>
            <a:r>
              <a:rPr lang="en-GB" dirty="0"/>
              <a:t>CIF Job Monitoring Automation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6521" y="3427589"/>
            <a:ext cx="2554256" cy="207749"/>
          </a:xfrm>
        </p:spPr>
        <p:txBody>
          <a:bodyPr/>
          <a:lstStyle/>
          <a:p>
            <a:r>
              <a:rPr lang="en-GB" dirty="0"/>
              <a:t>TCS - GSK</a:t>
            </a:r>
          </a:p>
        </p:txBody>
      </p:sp>
    </p:spTree>
    <p:extLst>
      <p:ext uri="{BB962C8B-B14F-4D97-AF65-F5344CB8AC3E}">
        <p14:creationId xmlns:p14="http://schemas.microsoft.com/office/powerpoint/2010/main" val="90600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395142" y="254318"/>
            <a:ext cx="3304712" cy="66684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CIF Jobs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68027-567B-04EB-1259-269D9636935D}"/>
              </a:ext>
            </a:extLst>
          </p:cNvPr>
          <p:cNvGrpSpPr/>
          <p:nvPr/>
        </p:nvGrpSpPr>
        <p:grpSpPr>
          <a:xfrm>
            <a:off x="135082" y="1133653"/>
            <a:ext cx="5777345" cy="3043492"/>
            <a:chOff x="170121" y="1180215"/>
            <a:chExt cx="5871969" cy="2222066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266EB708-308B-905E-E37D-F31F3EBF50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8573014"/>
                </p:ext>
              </p:extLst>
            </p:nvPr>
          </p:nvGraphicFramePr>
          <p:xfrm>
            <a:off x="170121" y="1180215"/>
            <a:ext cx="5871969" cy="28587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18F28394-DA1A-3DED-D11B-3C8B98390C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8700855"/>
                </p:ext>
              </p:extLst>
            </p:nvPr>
          </p:nvGraphicFramePr>
          <p:xfrm>
            <a:off x="170121" y="1848882"/>
            <a:ext cx="5871969" cy="15533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DCEFC0-DA3C-9F35-57C8-D845D6219C6F}"/>
              </a:ext>
            </a:extLst>
          </p:cNvPr>
          <p:cNvGrpSpPr/>
          <p:nvPr/>
        </p:nvGrpSpPr>
        <p:grpSpPr>
          <a:xfrm>
            <a:off x="6235479" y="1291761"/>
            <a:ext cx="2481292" cy="469064"/>
            <a:chOff x="0" y="166095"/>
            <a:chExt cx="2633330" cy="37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E9A192-C041-086F-AFFF-8168AAF05332}"/>
                </a:ext>
              </a:extLst>
            </p:cNvPr>
            <p:cNvSpPr/>
            <p:nvPr/>
          </p:nvSpPr>
          <p:spPr>
            <a:xfrm>
              <a:off x="0" y="166095"/>
              <a:ext cx="2633330" cy="3780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B27F84-E7D4-DD73-5C8C-CE335F43C053}"/>
                </a:ext>
              </a:extLst>
            </p:cNvPr>
            <p:cNvSpPr txBox="1"/>
            <p:nvPr/>
          </p:nvSpPr>
          <p:spPr>
            <a:xfrm>
              <a:off x="0" y="166096"/>
              <a:ext cx="2633330" cy="286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4376" tIns="166624" rIns="204376" bIns="71120" numCol="1" spcCol="1270" anchor="t" anchorCtr="0">
              <a:noAutofit/>
            </a:bodyPr>
            <a:lstStyle/>
            <a:p>
              <a:pPr marL="57149" marR="0" lvl="1" indent="-57149" algn="l" defTabSz="44448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Reduction in execution time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5E2394-CF68-CAF6-9254-5CFC4D090A1D}"/>
              </a:ext>
            </a:extLst>
          </p:cNvPr>
          <p:cNvGrpSpPr/>
          <p:nvPr/>
        </p:nvGrpSpPr>
        <p:grpSpPr>
          <a:xfrm>
            <a:off x="6041925" y="1176888"/>
            <a:ext cx="1792820" cy="264434"/>
            <a:chOff x="131666" y="48015"/>
            <a:chExt cx="2095136" cy="23616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D3B4DC-7E34-DCCD-3969-ABBE7DB263E8}"/>
                </a:ext>
              </a:extLst>
            </p:cNvPr>
            <p:cNvSpPr/>
            <p:nvPr/>
          </p:nvSpPr>
          <p:spPr>
            <a:xfrm>
              <a:off x="131666" y="48015"/>
              <a:ext cx="1843331" cy="236160"/>
            </a:xfrm>
            <a:prstGeom prst="roundRect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74CBE0DF-D2CB-0F42-834A-01B9ED699DAD}"/>
                </a:ext>
              </a:extLst>
            </p:cNvPr>
            <p:cNvSpPr txBox="1"/>
            <p:nvPr/>
          </p:nvSpPr>
          <p:spPr>
            <a:xfrm>
              <a:off x="143195" y="59543"/>
              <a:ext cx="2083607" cy="213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675" tIns="0" rIns="69675" bIns="0" numCol="1" spcCol="1270" anchor="ctr" anchorCtr="0">
              <a:noAutofit/>
            </a:bodyPr>
            <a:lstStyle/>
            <a:p>
              <a:pPr marL="0" marR="0" lvl="0" indent="0" algn="l" defTabSz="44448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98%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19B31-07F4-CB86-5175-ED4C3FAD2E4E}"/>
              </a:ext>
            </a:extLst>
          </p:cNvPr>
          <p:cNvGrpSpPr/>
          <p:nvPr/>
        </p:nvGrpSpPr>
        <p:grpSpPr>
          <a:xfrm>
            <a:off x="6203705" y="2032459"/>
            <a:ext cx="2576613" cy="419793"/>
            <a:chOff x="0" y="705375"/>
            <a:chExt cx="2633330" cy="37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FA0D60-F9F5-B17E-FDB5-16AF7512AD49}"/>
                </a:ext>
              </a:extLst>
            </p:cNvPr>
            <p:cNvSpPr/>
            <p:nvPr/>
          </p:nvSpPr>
          <p:spPr>
            <a:xfrm>
              <a:off x="0" y="705375"/>
              <a:ext cx="2633330" cy="3780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B34C00-BFDE-53D0-4F59-ACD39D6BAB73}"/>
                </a:ext>
              </a:extLst>
            </p:cNvPr>
            <p:cNvSpPr txBox="1"/>
            <p:nvPr/>
          </p:nvSpPr>
          <p:spPr>
            <a:xfrm>
              <a:off x="0" y="705375"/>
              <a:ext cx="2633330" cy="37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4376" tIns="166624" rIns="204376" bIns="71120" numCol="1" spcCol="1270" anchor="t" anchorCtr="0">
              <a:noAutofit/>
            </a:bodyPr>
            <a:lstStyle/>
            <a:p>
              <a:pPr marL="57149" marR="0" lvl="1" indent="-57149" algn="l" defTabSz="44448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Data Accuracy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852F4-A5A8-9BE0-4093-BA2A6BCECB45}"/>
              </a:ext>
            </a:extLst>
          </p:cNvPr>
          <p:cNvGrpSpPr/>
          <p:nvPr/>
        </p:nvGrpSpPr>
        <p:grpSpPr>
          <a:xfrm>
            <a:off x="6057514" y="1897328"/>
            <a:ext cx="1504821" cy="238754"/>
            <a:chOff x="131666" y="587295"/>
            <a:chExt cx="1843331" cy="23616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8AE3873-2345-E2D5-C917-C62F2A4D2A89}"/>
                </a:ext>
              </a:extLst>
            </p:cNvPr>
            <p:cNvSpPr/>
            <p:nvPr/>
          </p:nvSpPr>
          <p:spPr>
            <a:xfrm>
              <a:off x="131666" y="587295"/>
              <a:ext cx="1843331" cy="236160"/>
            </a:xfrm>
            <a:prstGeom prst="roundRect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: Rounded Corners 10">
              <a:extLst>
                <a:ext uri="{FF2B5EF4-FFF2-40B4-BE49-F238E27FC236}">
                  <a16:creationId xmlns:a16="http://schemas.microsoft.com/office/drawing/2014/main" id="{887127B1-1387-D4DA-4B62-2E9D61D112E0}"/>
                </a:ext>
              </a:extLst>
            </p:cNvPr>
            <p:cNvSpPr txBox="1"/>
            <p:nvPr/>
          </p:nvSpPr>
          <p:spPr>
            <a:xfrm>
              <a:off x="143194" y="598823"/>
              <a:ext cx="1820275" cy="213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675" tIns="0" rIns="69675" bIns="0" numCol="1" spcCol="1270" anchor="ctr" anchorCtr="0">
              <a:noAutofit/>
            </a:bodyPr>
            <a:lstStyle/>
            <a:p>
              <a:pPr marL="0" marR="0" lvl="0" indent="0" algn="l" defTabSz="44448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100%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5683F9-D355-B99C-2F6C-1C2587FC8E0D}"/>
              </a:ext>
            </a:extLst>
          </p:cNvPr>
          <p:cNvGrpSpPr/>
          <p:nvPr/>
        </p:nvGrpSpPr>
        <p:grpSpPr>
          <a:xfrm>
            <a:off x="6157759" y="2661003"/>
            <a:ext cx="2636734" cy="418185"/>
            <a:chOff x="-80424" y="1244653"/>
            <a:chExt cx="2713754" cy="3894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A55682-408E-3C0B-C408-733B09D1CC3D}"/>
                </a:ext>
              </a:extLst>
            </p:cNvPr>
            <p:cNvSpPr/>
            <p:nvPr/>
          </p:nvSpPr>
          <p:spPr>
            <a:xfrm>
              <a:off x="0" y="1244654"/>
              <a:ext cx="2633330" cy="3780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B73ACE-4271-D87C-872B-83F55ADDFDBA}"/>
                </a:ext>
              </a:extLst>
            </p:cNvPr>
            <p:cNvSpPr txBox="1"/>
            <p:nvPr/>
          </p:nvSpPr>
          <p:spPr>
            <a:xfrm>
              <a:off x="-80424" y="1244653"/>
              <a:ext cx="2633330" cy="3894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4376" tIns="166624" rIns="204376" bIns="71120" numCol="1" spcCol="1270" anchor="t" anchorCtr="0">
              <a:noAutofit/>
            </a:bodyPr>
            <a:lstStyle/>
            <a:p>
              <a:pPr marL="57149" marR="0" lvl="1" indent="-57149" algn="l" defTabSz="44448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Manual intervention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28070F-1977-04F7-ADDE-F008382D8D3F}"/>
              </a:ext>
            </a:extLst>
          </p:cNvPr>
          <p:cNvGrpSpPr/>
          <p:nvPr/>
        </p:nvGrpSpPr>
        <p:grpSpPr>
          <a:xfrm>
            <a:off x="6036347" y="2546040"/>
            <a:ext cx="1535616" cy="238754"/>
            <a:chOff x="131666" y="1126574"/>
            <a:chExt cx="1843331" cy="23616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2188DD5-B33B-F9AB-AE65-579C3F5B0834}"/>
                </a:ext>
              </a:extLst>
            </p:cNvPr>
            <p:cNvSpPr/>
            <p:nvPr/>
          </p:nvSpPr>
          <p:spPr>
            <a:xfrm>
              <a:off x="131666" y="1126574"/>
              <a:ext cx="1843331" cy="236160"/>
            </a:xfrm>
            <a:prstGeom prst="roundRect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: Rounded Corners 14">
              <a:extLst>
                <a:ext uri="{FF2B5EF4-FFF2-40B4-BE49-F238E27FC236}">
                  <a16:creationId xmlns:a16="http://schemas.microsoft.com/office/drawing/2014/main" id="{3BE2BA63-D49A-B80D-8505-67E92AE91E23}"/>
                </a:ext>
              </a:extLst>
            </p:cNvPr>
            <p:cNvSpPr txBox="1"/>
            <p:nvPr/>
          </p:nvSpPr>
          <p:spPr>
            <a:xfrm>
              <a:off x="143194" y="1138102"/>
              <a:ext cx="1820275" cy="213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675" tIns="0" rIns="69675" bIns="0" numCol="1" spcCol="1270" anchor="ctr" anchorCtr="0">
              <a:noAutofit/>
            </a:bodyPr>
            <a:lstStyle/>
            <a:p>
              <a:pPr marL="0" marR="0" lvl="0" indent="0" algn="l" defTabSz="44448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Zero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A2FCBA-5877-0AB9-4DB9-A14DDF72678D}"/>
              </a:ext>
            </a:extLst>
          </p:cNvPr>
          <p:cNvGrpSpPr/>
          <p:nvPr/>
        </p:nvGrpSpPr>
        <p:grpSpPr>
          <a:xfrm>
            <a:off x="6203705" y="3292657"/>
            <a:ext cx="2558593" cy="718243"/>
            <a:chOff x="0" y="1783935"/>
            <a:chExt cx="2633330" cy="50911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6B7BB0-5772-9E2E-6DC4-B510EDD47200}"/>
                </a:ext>
              </a:extLst>
            </p:cNvPr>
            <p:cNvSpPr/>
            <p:nvPr/>
          </p:nvSpPr>
          <p:spPr>
            <a:xfrm>
              <a:off x="0" y="1783935"/>
              <a:ext cx="2633330" cy="3780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2D69CB-C832-9CD8-F665-93910FF513E0}"/>
                </a:ext>
              </a:extLst>
            </p:cNvPr>
            <p:cNvSpPr txBox="1"/>
            <p:nvPr/>
          </p:nvSpPr>
          <p:spPr>
            <a:xfrm>
              <a:off x="0" y="1915045"/>
              <a:ext cx="2633330" cy="37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4376" tIns="166624" rIns="204376" bIns="71120" numCol="1" spcCol="1270" anchor="t" anchorCtr="0">
              <a:noAutofit/>
            </a:bodyPr>
            <a:lstStyle/>
            <a:p>
              <a:pPr marL="57149" marR="0" lvl="1" indent="-57149" algn="l" defTabSz="44448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Better Documentation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3A97E3-85A3-4A0F-708F-DE4A7479D723}"/>
              </a:ext>
            </a:extLst>
          </p:cNvPr>
          <p:cNvGrpSpPr/>
          <p:nvPr/>
        </p:nvGrpSpPr>
        <p:grpSpPr>
          <a:xfrm>
            <a:off x="6032357" y="3201030"/>
            <a:ext cx="1530003" cy="284382"/>
            <a:chOff x="131666" y="1665855"/>
            <a:chExt cx="1843331" cy="23616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CDF6610-CF9D-C9CB-DF37-C01D3EDC635D}"/>
                </a:ext>
              </a:extLst>
            </p:cNvPr>
            <p:cNvSpPr/>
            <p:nvPr/>
          </p:nvSpPr>
          <p:spPr>
            <a:xfrm>
              <a:off x="131666" y="1665855"/>
              <a:ext cx="1843331" cy="236160"/>
            </a:xfrm>
            <a:prstGeom prst="roundRect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: Rounded Corners 18">
              <a:extLst>
                <a:ext uri="{FF2B5EF4-FFF2-40B4-BE49-F238E27FC236}">
                  <a16:creationId xmlns:a16="http://schemas.microsoft.com/office/drawing/2014/main" id="{D5C6E583-5E3A-478E-71E7-5E125E631CFC}"/>
                </a:ext>
              </a:extLst>
            </p:cNvPr>
            <p:cNvSpPr txBox="1"/>
            <p:nvPr/>
          </p:nvSpPr>
          <p:spPr>
            <a:xfrm>
              <a:off x="143194" y="1677383"/>
              <a:ext cx="1820275" cy="213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675" tIns="0" rIns="69675" bIns="0" numCol="1" spcCol="1270" anchor="ctr" anchorCtr="0">
              <a:noAutofit/>
            </a:bodyPr>
            <a:lstStyle/>
            <a:p>
              <a:pPr marL="0" marR="0" lvl="0" indent="0" algn="l" defTabSz="44448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Evidence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A81472-BC31-605E-E1BB-12454DDC4B36}"/>
              </a:ext>
            </a:extLst>
          </p:cNvPr>
          <p:cNvGrpSpPr/>
          <p:nvPr/>
        </p:nvGrpSpPr>
        <p:grpSpPr>
          <a:xfrm>
            <a:off x="6192628" y="4116755"/>
            <a:ext cx="2590788" cy="405907"/>
            <a:chOff x="0" y="2323215"/>
            <a:chExt cx="2633330" cy="37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9A4B2F-ED67-EC25-0F9A-0578068F3E62}"/>
                </a:ext>
              </a:extLst>
            </p:cNvPr>
            <p:cNvSpPr/>
            <p:nvPr/>
          </p:nvSpPr>
          <p:spPr>
            <a:xfrm>
              <a:off x="0" y="2323215"/>
              <a:ext cx="2633330" cy="3780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E98F1D-1C61-677B-5508-D4762847661E}"/>
                </a:ext>
              </a:extLst>
            </p:cNvPr>
            <p:cNvSpPr txBox="1"/>
            <p:nvPr/>
          </p:nvSpPr>
          <p:spPr>
            <a:xfrm>
              <a:off x="0" y="2323215"/>
              <a:ext cx="2633330" cy="378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4376" tIns="166624" rIns="204376" bIns="71120" numCol="1" spcCol="1270" anchor="t" anchorCtr="0">
              <a:noAutofit/>
            </a:bodyPr>
            <a:lstStyle/>
            <a:p>
              <a:pPr marL="57149" marR="0" lvl="1" indent="-57149" algn="l" defTabSz="44448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Efforts saved per month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833D8A-683F-7509-36D5-2084643463EC}"/>
              </a:ext>
            </a:extLst>
          </p:cNvPr>
          <p:cNvGrpSpPr/>
          <p:nvPr/>
        </p:nvGrpSpPr>
        <p:grpSpPr>
          <a:xfrm>
            <a:off x="6032357" y="3979480"/>
            <a:ext cx="1539606" cy="274553"/>
            <a:chOff x="131666" y="2205135"/>
            <a:chExt cx="1843331" cy="23616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2BDA88A-E720-0827-3944-37F5A3496902}"/>
                </a:ext>
              </a:extLst>
            </p:cNvPr>
            <p:cNvSpPr/>
            <p:nvPr/>
          </p:nvSpPr>
          <p:spPr>
            <a:xfrm>
              <a:off x="131666" y="2205135"/>
              <a:ext cx="1843331" cy="236160"/>
            </a:xfrm>
            <a:prstGeom prst="roundRect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: Rounded Corners 22">
              <a:extLst>
                <a:ext uri="{FF2B5EF4-FFF2-40B4-BE49-F238E27FC236}">
                  <a16:creationId xmlns:a16="http://schemas.microsoft.com/office/drawing/2014/main" id="{4728A289-29A1-2848-49D4-C5E5BF2C1139}"/>
                </a:ext>
              </a:extLst>
            </p:cNvPr>
            <p:cNvSpPr txBox="1"/>
            <p:nvPr/>
          </p:nvSpPr>
          <p:spPr>
            <a:xfrm>
              <a:off x="143194" y="2216663"/>
              <a:ext cx="1820275" cy="2131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675" tIns="0" rIns="69675" bIns="0" numCol="1" spcCol="1270" anchor="ctr" anchorCtr="0">
              <a:noAutofit/>
            </a:bodyPr>
            <a:lstStyle/>
            <a:p>
              <a:pPr marL="0" marR="0" lvl="0" indent="0" algn="l" defTabSz="444489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54 Hours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C30736A-A713-696D-0E71-B9E59F90AD79}"/>
              </a:ext>
            </a:extLst>
          </p:cNvPr>
          <p:cNvSpPr txBox="1"/>
          <p:nvPr/>
        </p:nvSpPr>
        <p:spPr>
          <a:xfrm>
            <a:off x="6235479" y="751890"/>
            <a:ext cx="1890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Value</a:t>
            </a:r>
          </a:p>
        </p:txBody>
      </p:sp>
    </p:spTree>
    <p:extLst>
      <p:ext uri="{BB962C8B-B14F-4D97-AF65-F5344CB8AC3E}">
        <p14:creationId xmlns:p14="http://schemas.microsoft.com/office/powerpoint/2010/main" val="127716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ctrTitle"/>
          </p:nvPr>
        </p:nvSpPr>
        <p:spPr>
          <a:xfrm>
            <a:off x="708082" y="-238231"/>
            <a:ext cx="6744780" cy="59287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CIF Job Monitoring Automation Workflow Chart: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8821ABA1-F043-35D0-04F2-4B77B9722FE1}"/>
              </a:ext>
            </a:extLst>
          </p:cNvPr>
          <p:cNvSpPr/>
          <p:nvPr/>
        </p:nvSpPr>
        <p:spPr>
          <a:xfrm>
            <a:off x="708082" y="397841"/>
            <a:ext cx="6905160" cy="4600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8EAE7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95954C9D-2B26-B6EE-7206-F6C45E291985}"/>
              </a:ext>
            </a:extLst>
          </p:cNvPr>
          <p:cNvSpPr/>
          <p:nvPr/>
        </p:nvSpPr>
        <p:spPr>
          <a:xfrm>
            <a:off x="1389742" y="803920"/>
            <a:ext cx="953280" cy="5212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46194"/>
          </a:solidFill>
          <a:ln w="1584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" pitchFamily="2"/>
              </a:rPr>
              <a:t>Login to SAP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A2F864-B67C-4FDC-CA07-EBFE241D011B}"/>
              </a:ext>
            </a:extLst>
          </p:cNvPr>
          <p:cNvSpPr/>
          <p:nvPr/>
        </p:nvSpPr>
        <p:spPr>
          <a:xfrm>
            <a:off x="1107862" y="1647401"/>
            <a:ext cx="1523520" cy="890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46194"/>
          </a:solidFill>
          <a:ln w="1584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" pitchFamily="2"/>
              </a:rPr>
              <a:t>Enter SM37 T-code &gt; *CIF* Job &gt; Current Date Data </a:t>
            </a:r>
          </a:p>
        </p:txBody>
      </p:sp>
      <p:sp>
        <p:nvSpPr>
          <p:cNvPr id="10" name="Parallelogram 10">
            <a:extLst>
              <a:ext uri="{FF2B5EF4-FFF2-40B4-BE49-F238E27FC236}">
                <a16:creationId xmlns:a16="http://schemas.microsoft.com/office/drawing/2014/main" id="{2C26CBE5-DCF6-91F1-2B5F-3759A25B916C}"/>
              </a:ext>
            </a:extLst>
          </p:cNvPr>
          <p:cNvSpPr/>
          <p:nvPr/>
        </p:nvSpPr>
        <p:spPr>
          <a:xfrm>
            <a:off x="914902" y="2857721"/>
            <a:ext cx="1782000" cy="999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rgbClr val="146194"/>
          </a:solidFill>
          <a:ln w="1584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" pitchFamily="2"/>
              </a:rPr>
              <a:t>Extract the Jobs Data and 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" pitchFamily="2"/>
              </a:rPr>
              <a:t>Store Evidence</a:t>
            </a: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B0B43741-465A-C44C-C316-5A507907CF7A}"/>
              </a:ext>
            </a:extLst>
          </p:cNvPr>
          <p:cNvSpPr/>
          <p:nvPr/>
        </p:nvSpPr>
        <p:spPr>
          <a:xfrm>
            <a:off x="5310862" y="4246960"/>
            <a:ext cx="953640" cy="5209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146194"/>
          </a:solidFill>
          <a:ln w="1584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" pitchFamily="2"/>
              </a:rPr>
              <a:t>Logout from SAP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C3C82D13-89DD-9B67-C4C0-5D2182AB4B78}"/>
              </a:ext>
            </a:extLst>
          </p:cNvPr>
          <p:cNvSpPr/>
          <p:nvPr/>
        </p:nvSpPr>
        <p:spPr>
          <a:xfrm>
            <a:off x="5929342" y="2907041"/>
            <a:ext cx="1523520" cy="8906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4586"/>
          </a:solidFill>
          <a:ln w="1584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" pitchFamily="2"/>
              </a:rPr>
              <a:t>Send the Successful status to the APO Team with the Evidence screenshot in a mail.</a:t>
            </a:r>
          </a:p>
        </p:txBody>
      </p:sp>
      <p:sp>
        <p:nvSpPr>
          <p:cNvPr id="13" name="Diamond 27">
            <a:extLst>
              <a:ext uri="{FF2B5EF4-FFF2-40B4-BE49-F238E27FC236}">
                <a16:creationId xmlns:a16="http://schemas.microsoft.com/office/drawing/2014/main" id="{847DFA84-ADD4-E8AF-7524-FB9B8493338F}"/>
              </a:ext>
            </a:extLst>
          </p:cNvPr>
          <p:cNvSpPr/>
          <p:nvPr/>
        </p:nvSpPr>
        <p:spPr>
          <a:xfrm>
            <a:off x="2854222" y="2698601"/>
            <a:ext cx="1175760" cy="12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146194"/>
          </a:solidFill>
          <a:ln w="1584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Calibri" pitchFamily="2"/>
              </a:rPr>
              <a:t>If any Job is Failed</a:t>
            </a:r>
          </a:p>
        </p:txBody>
      </p:sp>
      <p:sp>
        <p:nvSpPr>
          <p:cNvPr id="14" name="Rectangle 31">
            <a:extLst>
              <a:ext uri="{FF2B5EF4-FFF2-40B4-BE49-F238E27FC236}">
                <a16:creationId xmlns:a16="http://schemas.microsoft.com/office/drawing/2014/main" id="{FCB43A52-9CF8-8F56-2023-60183F080E4A}"/>
              </a:ext>
            </a:extLst>
          </p:cNvPr>
          <p:cNvSpPr/>
          <p:nvPr/>
        </p:nvSpPr>
        <p:spPr>
          <a:xfrm>
            <a:off x="2694382" y="4101881"/>
            <a:ext cx="1505519" cy="825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46194"/>
          </a:solidFill>
          <a:ln w="1584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Arial" pitchFamily="2"/>
              </a:rPr>
              <a:t>Send alert to APO Team with the Evidence screenshot in a mail.</a:t>
            </a:r>
          </a:p>
        </p:txBody>
      </p:sp>
      <p:sp>
        <p:nvSpPr>
          <p:cNvPr id="15" name="Diamond 32">
            <a:extLst>
              <a:ext uri="{FF2B5EF4-FFF2-40B4-BE49-F238E27FC236}">
                <a16:creationId xmlns:a16="http://schemas.microsoft.com/office/drawing/2014/main" id="{382D3AF1-4EAB-3A80-F147-8AC0934C385B}"/>
              </a:ext>
            </a:extLst>
          </p:cNvPr>
          <p:cNvSpPr/>
          <p:nvPr/>
        </p:nvSpPr>
        <p:spPr>
          <a:xfrm>
            <a:off x="4288822" y="2698601"/>
            <a:ext cx="1283400" cy="129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0800"/>
              <a:gd name="f8" fmla="+- 0 0 0"/>
              <a:gd name="f9" fmla="*/ f3 1 21600"/>
              <a:gd name="f10" fmla="*/ f4 1 21600"/>
              <a:gd name="f11" fmla="*/ f8 f0 1"/>
              <a:gd name="f12" fmla="*/ 5400 f9 1"/>
              <a:gd name="f13" fmla="*/ 16200 f9 1"/>
              <a:gd name="f14" fmla="*/ 16200 f10 1"/>
              <a:gd name="f15" fmla="*/ 5400 f10 1"/>
              <a:gd name="f16" fmla="*/ 10800 f9 1"/>
              <a:gd name="f17" fmla="*/ 0 f10 1"/>
              <a:gd name="f18" fmla="*/ f11 1 f2"/>
              <a:gd name="f19" fmla="*/ 0 f9 1"/>
              <a:gd name="f20" fmla="*/ 10800 f10 1"/>
              <a:gd name="f21" fmla="*/ 21600 f10 1"/>
              <a:gd name="f22" fmla="*/ 21600 f9 1"/>
              <a:gd name="f23" fmla="+- f18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16" y="f17"/>
              </a:cxn>
              <a:cxn ang="f23">
                <a:pos x="f19" y="f20"/>
              </a:cxn>
              <a:cxn ang="f23">
                <a:pos x="f16" y="f21"/>
              </a:cxn>
              <a:cxn ang="f23">
                <a:pos x="f22" y="f20"/>
              </a:cxn>
            </a:cxnLst>
            <a:rect l="f12" t="f15" r="f13" b="f14"/>
            <a:pathLst>
              <a:path w="21600" h="21600">
                <a:moveTo>
                  <a:pt x="f7" y="f5"/>
                </a:moveTo>
                <a:lnTo>
                  <a:pt x="f6" y="f7"/>
                </a:lnTo>
                <a:lnTo>
                  <a:pt x="f7" y="f6"/>
                </a:lnTo>
                <a:lnTo>
                  <a:pt x="f5" y="f7"/>
                </a:lnTo>
                <a:lnTo>
                  <a:pt x="f7" y="f5"/>
                </a:lnTo>
                <a:close/>
              </a:path>
            </a:pathLst>
          </a:custGeom>
          <a:solidFill>
            <a:srgbClr val="146194"/>
          </a:solidFill>
          <a:ln w="15840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entury Gothic" pitchFamily="18"/>
                <a:ea typeface="Microsoft YaHei" pitchFamily="2"/>
                <a:cs typeface="Calibri" pitchFamily="2"/>
              </a:rPr>
              <a:t>If all Jobs are Finished</a:t>
            </a:r>
          </a:p>
        </p:txBody>
      </p:sp>
      <p:sp>
        <p:nvSpPr>
          <p:cNvPr id="16" name="Arrow: Down 34">
            <a:extLst>
              <a:ext uri="{FF2B5EF4-FFF2-40B4-BE49-F238E27FC236}">
                <a16:creationId xmlns:a16="http://schemas.microsoft.com/office/drawing/2014/main" id="{721F90E5-0C8E-C117-8212-F991F58661A6}"/>
              </a:ext>
            </a:extLst>
          </p:cNvPr>
          <p:cNvSpPr/>
          <p:nvPr/>
        </p:nvSpPr>
        <p:spPr>
          <a:xfrm>
            <a:off x="1758022" y="1366600"/>
            <a:ext cx="208440" cy="2692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000000"/>
          </a:solidFill>
          <a:ln w="1584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7" name="Arrow: Down 35">
            <a:extLst>
              <a:ext uri="{FF2B5EF4-FFF2-40B4-BE49-F238E27FC236}">
                <a16:creationId xmlns:a16="http://schemas.microsoft.com/office/drawing/2014/main" id="{25C44503-24CD-E646-DCF4-1F4B30AF4C1F}"/>
              </a:ext>
            </a:extLst>
          </p:cNvPr>
          <p:cNvSpPr/>
          <p:nvPr/>
        </p:nvSpPr>
        <p:spPr>
          <a:xfrm>
            <a:off x="1758022" y="2562521"/>
            <a:ext cx="222120" cy="27072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000000"/>
          </a:solidFill>
          <a:ln w="1584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8" name="Arrow: Down 36">
            <a:extLst>
              <a:ext uri="{FF2B5EF4-FFF2-40B4-BE49-F238E27FC236}">
                <a16:creationId xmlns:a16="http://schemas.microsoft.com/office/drawing/2014/main" id="{3C9F809D-F13C-8A8C-096D-D5FA4EB70138}"/>
              </a:ext>
            </a:extLst>
          </p:cNvPr>
          <p:cNvSpPr/>
          <p:nvPr/>
        </p:nvSpPr>
        <p:spPr>
          <a:xfrm>
            <a:off x="3388462" y="3995681"/>
            <a:ext cx="109080" cy="106200"/>
          </a:xfrm>
          <a:custGeom>
            <a:avLst>
              <a:gd name="f0" fmla="val 5181"/>
              <a:gd name="f1" fmla="val 108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000000"/>
          </a:solidFill>
          <a:ln w="1584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Arrow: Right 37">
            <a:extLst>
              <a:ext uri="{FF2B5EF4-FFF2-40B4-BE49-F238E27FC236}">
                <a16:creationId xmlns:a16="http://schemas.microsoft.com/office/drawing/2014/main" id="{49E4067B-3754-580E-EB5A-B5DD20F4CE57}"/>
              </a:ext>
            </a:extLst>
          </p:cNvPr>
          <p:cNvSpPr/>
          <p:nvPr/>
        </p:nvSpPr>
        <p:spPr>
          <a:xfrm>
            <a:off x="2596822" y="3245081"/>
            <a:ext cx="258120" cy="2062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1584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0" name="Arrow: Right 38">
            <a:extLst>
              <a:ext uri="{FF2B5EF4-FFF2-40B4-BE49-F238E27FC236}">
                <a16:creationId xmlns:a16="http://schemas.microsoft.com/office/drawing/2014/main" id="{994FDD9B-EF71-F6BF-A296-4EBD20BBFE23}"/>
              </a:ext>
            </a:extLst>
          </p:cNvPr>
          <p:cNvSpPr/>
          <p:nvPr/>
        </p:nvSpPr>
        <p:spPr>
          <a:xfrm>
            <a:off x="4031422" y="3255881"/>
            <a:ext cx="258480" cy="2062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1584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1" name="Arrow: Right 39">
            <a:extLst>
              <a:ext uri="{FF2B5EF4-FFF2-40B4-BE49-F238E27FC236}">
                <a16:creationId xmlns:a16="http://schemas.microsoft.com/office/drawing/2014/main" id="{B2F7C33F-CA61-F88D-6B52-1C9524E09814}"/>
              </a:ext>
            </a:extLst>
          </p:cNvPr>
          <p:cNvSpPr/>
          <p:nvPr/>
        </p:nvSpPr>
        <p:spPr>
          <a:xfrm>
            <a:off x="5564662" y="3255881"/>
            <a:ext cx="364679" cy="20628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0000"/>
          </a:solidFill>
          <a:ln w="1584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cxnSp>
        <p:nvCxnSpPr>
          <p:cNvPr id="22" name="Connector: Elbow 44">
            <a:extLst>
              <a:ext uri="{FF2B5EF4-FFF2-40B4-BE49-F238E27FC236}">
                <a16:creationId xmlns:a16="http://schemas.microsoft.com/office/drawing/2014/main" id="{12A6A9D8-ED24-AB7F-438E-1EC5693DADEA}"/>
              </a:ext>
            </a:extLst>
          </p:cNvPr>
          <p:cNvCxnSpPr/>
          <p:nvPr/>
        </p:nvCxnSpPr>
        <p:spPr>
          <a:xfrm flipH="1">
            <a:off x="6267382" y="3793361"/>
            <a:ext cx="832680" cy="734040"/>
          </a:xfrm>
          <a:prstGeom prst="bentConnector3">
            <a:avLst/>
          </a:prstGeom>
          <a:noFill/>
          <a:ln w="2844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3" name="Straight Arrow Connector 45">
            <a:extLst>
              <a:ext uri="{FF2B5EF4-FFF2-40B4-BE49-F238E27FC236}">
                <a16:creationId xmlns:a16="http://schemas.microsoft.com/office/drawing/2014/main" id="{6A6F7181-AB7D-D7F7-5A34-AA7A1102C74D}"/>
              </a:ext>
            </a:extLst>
          </p:cNvPr>
          <p:cNvCxnSpPr/>
          <p:nvPr/>
        </p:nvCxnSpPr>
        <p:spPr>
          <a:xfrm>
            <a:off x="4203142" y="4552961"/>
            <a:ext cx="1101600" cy="6480"/>
          </a:xfrm>
          <a:prstGeom prst="bentConnector3">
            <a:avLst/>
          </a:prstGeom>
          <a:noFill/>
          <a:ln w="2844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24" name="Connector: Elbow 46">
            <a:extLst>
              <a:ext uri="{FF2B5EF4-FFF2-40B4-BE49-F238E27FC236}">
                <a16:creationId xmlns:a16="http://schemas.microsoft.com/office/drawing/2014/main" id="{55711044-B5DF-80CD-3701-77161F2838EF}"/>
              </a:ext>
            </a:extLst>
          </p:cNvPr>
          <p:cNvCxnSpPr/>
          <p:nvPr/>
        </p:nvCxnSpPr>
        <p:spPr>
          <a:xfrm>
            <a:off x="4933222" y="3987761"/>
            <a:ext cx="370800" cy="430200"/>
          </a:xfrm>
          <a:prstGeom prst="bentConnector3">
            <a:avLst/>
          </a:prstGeom>
          <a:noFill/>
          <a:ln w="2844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5" name="TextBox 47">
            <a:extLst>
              <a:ext uri="{FF2B5EF4-FFF2-40B4-BE49-F238E27FC236}">
                <a16:creationId xmlns:a16="http://schemas.microsoft.com/office/drawing/2014/main" id="{65787CD2-4F83-2CD5-5D65-CB261420533F}"/>
              </a:ext>
            </a:extLst>
          </p:cNvPr>
          <p:cNvSpPr/>
          <p:nvPr/>
        </p:nvSpPr>
        <p:spPr>
          <a:xfrm>
            <a:off x="3988582" y="3076241"/>
            <a:ext cx="427320" cy="24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entury Gothic" pitchFamily="18"/>
                <a:ea typeface="Microsoft YaHei" pitchFamily="2"/>
                <a:cs typeface="Calibri" pitchFamily="2"/>
              </a:rPr>
              <a:t>No</a:t>
            </a:r>
          </a:p>
        </p:txBody>
      </p:sp>
      <p:sp>
        <p:nvSpPr>
          <p:cNvPr id="26" name="TextBox 48">
            <a:extLst>
              <a:ext uri="{FF2B5EF4-FFF2-40B4-BE49-F238E27FC236}">
                <a16:creationId xmlns:a16="http://schemas.microsoft.com/office/drawing/2014/main" id="{6DDF0E6B-7517-F1D4-C471-E91D0BE1640E}"/>
              </a:ext>
            </a:extLst>
          </p:cNvPr>
          <p:cNvSpPr/>
          <p:nvPr/>
        </p:nvSpPr>
        <p:spPr>
          <a:xfrm>
            <a:off x="5093782" y="4021241"/>
            <a:ext cx="427320" cy="24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entury Gothic" pitchFamily="18"/>
                <a:ea typeface="Microsoft YaHei" pitchFamily="2"/>
                <a:cs typeface="Calibri" pitchFamily="2"/>
              </a:rPr>
              <a:t>No</a:t>
            </a:r>
          </a:p>
        </p:txBody>
      </p:sp>
      <p:sp>
        <p:nvSpPr>
          <p:cNvPr id="27" name="TextBox 49">
            <a:extLst>
              <a:ext uri="{FF2B5EF4-FFF2-40B4-BE49-F238E27FC236}">
                <a16:creationId xmlns:a16="http://schemas.microsoft.com/office/drawing/2014/main" id="{95FAA011-6850-8942-D160-B53BF79A4879}"/>
              </a:ext>
            </a:extLst>
          </p:cNvPr>
          <p:cNvSpPr/>
          <p:nvPr/>
        </p:nvSpPr>
        <p:spPr>
          <a:xfrm>
            <a:off x="3497541" y="3873641"/>
            <a:ext cx="480600" cy="24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entury Gothic" pitchFamily="18"/>
                <a:ea typeface="Microsoft YaHei" pitchFamily="2"/>
                <a:cs typeface="Calibri" pitchFamily="2"/>
              </a:rPr>
              <a:t>Yes</a:t>
            </a:r>
          </a:p>
        </p:txBody>
      </p:sp>
      <p:sp>
        <p:nvSpPr>
          <p:cNvPr id="28" name="TextBox 50">
            <a:extLst>
              <a:ext uri="{FF2B5EF4-FFF2-40B4-BE49-F238E27FC236}">
                <a16:creationId xmlns:a16="http://schemas.microsoft.com/office/drawing/2014/main" id="{2F4A5556-DFE7-91BF-8099-E8F4ACFEBCFB}"/>
              </a:ext>
            </a:extLst>
          </p:cNvPr>
          <p:cNvSpPr/>
          <p:nvPr/>
        </p:nvSpPr>
        <p:spPr>
          <a:xfrm>
            <a:off x="5564662" y="3059321"/>
            <a:ext cx="425160" cy="228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9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entury Gothic" pitchFamily="18"/>
                <a:ea typeface="Microsoft YaHei" pitchFamily="2"/>
                <a:cs typeface="Calibri" pitchFamily="2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289191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c53e913-1f7f-4bb1-af28-3df230fc5181"/>
</p:tagLst>
</file>

<file path=ppt/theme/theme1.xml><?xml version="1.0" encoding="utf-8"?>
<a:theme xmlns:a="http://schemas.openxmlformats.org/drawingml/2006/main" name="GSK ">
  <a:themeElements>
    <a:clrScheme name="GSK 2017 4">
      <a:dk1>
        <a:srgbClr val="544F40"/>
      </a:dk1>
      <a:lt1>
        <a:srgbClr val="FFFFFF"/>
      </a:lt1>
      <a:dk2>
        <a:srgbClr val="15717D"/>
      </a:dk2>
      <a:lt2>
        <a:srgbClr val="F36633"/>
      </a:lt2>
      <a:accent1>
        <a:srgbClr val="F36633"/>
      </a:accent1>
      <a:accent2>
        <a:srgbClr val="544F40"/>
      </a:accent2>
      <a:accent3>
        <a:srgbClr val="008A00"/>
      </a:accent3>
      <a:accent4>
        <a:srgbClr val="BC1077"/>
      </a:accent4>
      <a:accent5>
        <a:srgbClr val="40488D"/>
      </a:accent5>
      <a:accent6>
        <a:srgbClr val="ED003C"/>
      </a:accent6>
      <a:hlink>
        <a:srgbClr val="F36633"/>
      </a:hlink>
      <a:folHlink>
        <a:srgbClr val="F36633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SK_16x9 PowerPoint_V1_20170629" id="{B8F049B3-8A91-4FD3-B156-B44F80C0BC27}" vid="{B103CDC2-14D8-4A5C-86DD-96EA2A18BF34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4ED8C6AEA27D439DAD76B56F010DD9" ma:contentTypeVersion="12" ma:contentTypeDescription="Create a new document." ma:contentTypeScope="" ma:versionID="333232edd45b3f5c46a5a478cb0a7eda">
  <xsd:schema xmlns:xsd="http://www.w3.org/2001/XMLSchema" xmlns:xs="http://www.w3.org/2001/XMLSchema" xmlns:p="http://schemas.microsoft.com/office/2006/metadata/properties" xmlns:ns2="3fa9a0a2-2333-4630-ada8-bfc508797a93" xmlns:ns3="fd2442c4-80ec-436f-a0c2-96fe1321cd46" targetNamespace="http://schemas.microsoft.com/office/2006/metadata/properties" ma:root="true" ma:fieldsID="720d62310ef923e2ab40a72f89f3adaa" ns2:_="" ns3:_="">
    <xsd:import namespace="3fa9a0a2-2333-4630-ada8-bfc508797a93"/>
    <xsd:import namespace="fd2442c4-80ec-436f-a0c2-96fe1321cd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9a0a2-2333-4630-ada8-bfc508797a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451d461-d530-465a-81eb-73ef42a83d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442c4-80ec-436f-a0c2-96fe1321cd4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4afc960-c454-4e28-808f-da83bc605dba}" ma:internalName="TaxCatchAll" ma:showField="CatchAllData" ma:web="fd2442c4-80ec-436f-a0c2-96fe1321cd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fa9a0a2-2333-4630-ada8-bfc508797a93">
      <Terms xmlns="http://schemas.microsoft.com/office/infopath/2007/PartnerControls"/>
    </lcf76f155ced4ddcb4097134ff3c332f>
    <TaxCatchAll xmlns="fd2442c4-80ec-436f-a0c2-96fe1321cd46" xsi:nil="true"/>
  </documentManagement>
</p:properties>
</file>

<file path=customXml/itemProps1.xml><?xml version="1.0" encoding="utf-8"?>
<ds:datastoreItem xmlns:ds="http://schemas.openxmlformats.org/officeDocument/2006/customXml" ds:itemID="{1310B71B-B85B-488B-8F46-A7790E37E0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9a0a2-2333-4630-ada8-bfc508797a93"/>
    <ds:schemaRef ds:uri="fd2442c4-80ec-436f-a0c2-96fe1321cd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4D6936-D3AE-4CDB-A357-E9E7BF529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5FF1E5-F335-493A-B506-5A32F5AC1579}">
  <ds:schemaRefs>
    <ds:schemaRef ds:uri="http://purl.org/dc/terms/"/>
    <ds:schemaRef ds:uri="http://schemas.microsoft.com/office/2006/documentManagement/types"/>
    <ds:schemaRef ds:uri="http://purl.org/dc/dcmitype/"/>
    <ds:schemaRef ds:uri="e7612c23-6c6b-4bfe-9296-a3b2ffc8060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f830f29-399a-40b1-a065-9c7967ad460d"/>
    <ds:schemaRef ds:uri="http://www.w3.org/XML/1998/namespace"/>
    <ds:schemaRef ds:uri="3fa9a0a2-2333-4630-ada8-bfc508797a93"/>
    <ds:schemaRef ds:uri="fd2442c4-80ec-436f-a0c2-96fe1321cd4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294</Words>
  <Application>Microsoft Office PowerPoint</Application>
  <PresentationFormat>On-screen Show (16:9)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Trebuchet MS</vt:lpstr>
      <vt:lpstr>Wingdings 3</vt:lpstr>
      <vt:lpstr>GSK </vt:lpstr>
      <vt:lpstr>Facet</vt:lpstr>
      <vt:lpstr>CIF Job Monitoring Automation</vt:lpstr>
      <vt:lpstr>CIF Jobs</vt:lpstr>
      <vt:lpstr>CIF Job Monitoring Automation Workflow Chart: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 Job Monitoring Automation</dc:title>
  <dc:creator>Erry Lavakumar</dc:creator>
  <cp:lastModifiedBy>Erry Lavakumar</cp:lastModifiedBy>
  <cp:revision>4</cp:revision>
  <dcterms:created xsi:type="dcterms:W3CDTF">2024-04-12T08:41:06Z</dcterms:created>
  <dcterms:modified xsi:type="dcterms:W3CDTF">2025-04-08T11:14:25Z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a66b2b-af80-48b6-873b-d341d3035cfa_Enabled">
    <vt:lpwstr>true</vt:lpwstr>
  </property>
  <property fmtid="{D5CDD505-2E9C-101B-9397-08002B2CF9AE}" pid="3" name="MSIP_Label_bea66b2b-af80-48b6-873b-d341d3035cfa_SetDate">
    <vt:lpwstr>2024-04-12T08:57:57Z</vt:lpwstr>
  </property>
  <property fmtid="{D5CDD505-2E9C-101B-9397-08002B2CF9AE}" pid="4" name="MSIP_Label_bea66b2b-af80-48b6-873b-d341d3035cfa_Method">
    <vt:lpwstr>Standard</vt:lpwstr>
  </property>
  <property fmtid="{D5CDD505-2E9C-101B-9397-08002B2CF9AE}" pid="5" name="MSIP_Label_bea66b2b-af80-48b6-873b-d341d3035cfa_Name">
    <vt:lpwstr>Proprietary</vt:lpwstr>
  </property>
  <property fmtid="{D5CDD505-2E9C-101B-9397-08002B2CF9AE}" pid="6" name="MSIP_Label_bea66b2b-af80-48b6-873b-d341d3035cfa_SiteId">
    <vt:lpwstr>63982aff-fb6c-4c22-973b-70e4acfb63e6</vt:lpwstr>
  </property>
  <property fmtid="{D5CDD505-2E9C-101B-9397-08002B2CF9AE}" pid="7" name="MSIP_Label_bea66b2b-af80-48b6-873b-d341d3035cfa_ActionId">
    <vt:lpwstr>9ffb5be6-84ba-4617-a6b6-2ecc07a4b184</vt:lpwstr>
  </property>
  <property fmtid="{D5CDD505-2E9C-101B-9397-08002B2CF9AE}" pid="8" name="MSIP_Label_bea66b2b-af80-48b6-873b-d341d3035cfa_ContentBits">
    <vt:lpwstr>0</vt:lpwstr>
  </property>
  <property fmtid="{D5CDD505-2E9C-101B-9397-08002B2CF9AE}" pid="9" name="ContentTypeId">
    <vt:lpwstr>0x010100B84ED8C6AEA27D439DAD76B56F010DD9</vt:lpwstr>
  </property>
</Properties>
</file>