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40962-7EF4-6246-B735-D5D4DB1AC61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A31FC-A5C7-B84E-9EF9-9C7C0F8F9A75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2DA52147-4421-0C4F-9AAB-07906A2EEB6D}" type="parTrans" cxnId="{99D405E5-3F1F-824B-B4C0-109F38F5C793}">
      <dgm:prSet/>
      <dgm:spPr/>
      <dgm:t>
        <a:bodyPr/>
        <a:lstStyle/>
        <a:p>
          <a:endParaRPr lang="en-US"/>
        </a:p>
      </dgm:t>
    </dgm:pt>
    <dgm:pt modelId="{8C83A008-0495-A945-839F-F58BA4BC7DBF}" type="sibTrans" cxnId="{99D405E5-3F1F-824B-B4C0-109F38F5C793}">
      <dgm:prSet/>
      <dgm:spPr/>
      <dgm:t>
        <a:bodyPr/>
        <a:lstStyle/>
        <a:p>
          <a:endParaRPr lang="en-US"/>
        </a:p>
      </dgm:t>
    </dgm:pt>
    <dgm:pt modelId="{CC1121C8-1CF2-B342-A712-DB02F267D612}" type="asst">
      <dgm:prSet phldrT="[Text]"/>
      <dgm:spPr/>
      <dgm:t>
        <a:bodyPr/>
        <a:lstStyle/>
        <a:p>
          <a:r>
            <a:rPr lang="en-US" dirty="0" smtClean="0"/>
            <a:t>Console</a:t>
          </a:r>
          <a:endParaRPr lang="en-US" dirty="0"/>
        </a:p>
      </dgm:t>
    </dgm:pt>
    <dgm:pt modelId="{AA4D4656-3D97-E945-B591-9590A36D5E59}" type="parTrans" cxnId="{67DF2FE4-5913-2548-8DF8-CA16678BF300}">
      <dgm:prSet/>
      <dgm:spPr/>
      <dgm:t>
        <a:bodyPr/>
        <a:lstStyle/>
        <a:p>
          <a:endParaRPr lang="en-US"/>
        </a:p>
      </dgm:t>
    </dgm:pt>
    <dgm:pt modelId="{9D3C7622-D5C0-C44B-8140-0E72C2BC6CA0}" type="sibTrans" cxnId="{67DF2FE4-5913-2548-8DF8-CA16678BF300}">
      <dgm:prSet/>
      <dgm:spPr/>
      <dgm:t>
        <a:bodyPr/>
        <a:lstStyle/>
        <a:p>
          <a:endParaRPr lang="en-US"/>
        </a:p>
      </dgm:t>
    </dgm:pt>
    <dgm:pt modelId="{EE153952-0C57-CD43-AB05-B609BE992489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FF31720-5882-AC44-B691-42BB2DB83B73}" type="parTrans" cxnId="{22ADD2B0-FF8E-554D-A747-988CBE6C1491}">
      <dgm:prSet/>
      <dgm:spPr/>
      <dgm:t>
        <a:bodyPr/>
        <a:lstStyle/>
        <a:p>
          <a:endParaRPr lang="en-US"/>
        </a:p>
      </dgm:t>
    </dgm:pt>
    <dgm:pt modelId="{0EB65464-8649-444A-848B-B77056335DD8}" type="sibTrans" cxnId="{22ADD2B0-FF8E-554D-A747-988CBE6C1491}">
      <dgm:prSet/>
      <dgm:spPr/>
      <dgm:t>
        <a:bodyPr/>
        <a:lstStyle/>
        <a:p>
          <a:endParaRPr lang="en-US"/>
        </a:p>
      </dgm:t>
    </dgm:pt>
    <dgm:pt modelId="{55B2FFF7-F2EB-214E-B6E4-A74D8F000F0A}" type="asst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53A5E350-D068-2E4C-8152-D22FC0815ABA}" type="parTrans" cxnId="{3F243D79-D658-2641-A414-59CB4C8C02FB}">
      <dgm:prSet/>
      <dgm:spPr/>
      <dgm:t>
        <a:bodyPr/>
        <a:lstStyle/>
        <a:p>
          <a:endParaRPr lang="en-US"/>
        </a:p>
      </dgm:t>
    </dgm:pt>
    <dgm:pt modelId="{7C557AFA-1FA6-844E-9CD6-D0910064EBEC}" type="sibTrans" cxnId="{3F243D79-D658-2641-A414-59CB4C8C02FB}">
      <dgm:prSet/>
      <dgm:spPr/>
      <dgm:t>
        <a:bodyPr/>
        <a:lstStyle/>
        <a:p>
          <a:endParaRPr lang="en-US"/>
        </a:p>
      </dgm:t>
    </dgm:pt>
    <dgm:pt modelId="{C5453AD9-96DE-054D-B62F-72243F970C48}">
      <dgm:prSet phldrT="[Text]"/>
      <dgm:spPr/>
      <dgm:t>
        <a:bodyPr/>
        <a:lstStyle/>
        <a:p>
          <a:r>
            <a:rPr lang="en-US" dirty="0" smtClean="0"/>
            <a:t>Values</a:t>
          </a:r>
          <a:endParaRPr lang="en-US" dirty="0"/>
        </a:p>
      </dgm:t>
    </dgm:pt>
    <dgm:pt modelId="{B55A494C-E81E-E04D-BFF6-5900594C9361}" type="parTrans" cxnId="{EDBEFAFE-CB38-6744-9931-A3FD6577A535}">
      <dgm:prSet/>
      <dgm:spPr/>
    </dgm:pt>
    <dgm:pt modelId="{9114F534-FAC9-7540-94C4-A5F5D51CC5C4}" type="sibTrans" cxnId="{EDBEFAFE-CB38-6744-9931-A3FD6577A535}">
      <dgm:prSet/>
      <dgm:spPr/>
    </dgm:pt>
    <dgm:pt modelId="{330A85E8-390A-9F47-B36C-54219B9E3CD3}" type="pres">
      <dgm:prSet presAssocID="{77640962-7EF4-6246-B735-D5D4DB1AC6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9C5B2B-F6C5-3F49-8036-7C6E7218B247}" type="pres">
      <dgm:prSet presAssocID="{7E4A31FC-A5C7-B84E-9EF9-9C7C0F8F9A75}" presName="hierRoot1" presStyleCnt="0">
        <dgm:presLayoutVars>
          <dgm:hierBranch val="init"/>
        </dgm:presLayoutVars>
      </dgm:prSet>
      <dgm:spPr/>
    </dgm:pt>
    <dgm:pt modelId="{22124C53-FAF5-C04E-A7DE-C443A09D61FF}" type="pres">
      <dgm:prSet presAssocID="{7E4A31FC-A5C7-B84E-9EF9-9C7C0F8F9A75}" presName="rootComposite1" presStyleCnt="0"/>
      <dgm:spPr/>
    </dgm:pt>
    <dgm:pt modelId="{2D01DBDB-4B83-D04F-B0EE-8A38669AF84B}" type="pres">
      <dgm:prSet presAssocID="{7E4A31FC-A5C7-B84E-9EF9-9C7C0F8F9A75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C98D32-2545-964D-AB3A-FFC80F96926C}" type="pres">
      <dgm:prSet presAssocID="{7E4A31FC-A5C7-B84E-9EF9-9C7C0F8F9A7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29CE1E-A8EA-4C40-9AC1-9EA3C67F401C}" type="pres">
      <dgm:prSet presAssocID="{7E4A31FC-A5C7-B84E-9EF9-9C7C0F8F9A75}" presName="hierChild2" presStyleCnt="0"/>
      <dgm:spPr/>
    </dgm:pt>
    <dgm:pt modelId="{AFA0100E-532C-BB4C-BEF4-9BF03186E06D}" type="pres">
      <dgm:prSet presAssocID="{1FF31720-5882-AC44-B691-42BB2DB83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3D1A4E0-236E-E74B-9157-21FB8B879E4C}" type="pres">
      <dgm:prSet presAssocID="{EE153952-0C57-CD43-AB05-B609BE992489}" presName="hierRoot2" presStyleCnt="0">
        <dgm:presLayoutVars>
          <dgm:hierBranch val="init"/>
        </dgm:presLayoutVars>
      </dgm:prSet>
      <dgm:spPr/>
    </dgm:pt>
    <dgm:pt modelId="{178951E7-B64A-F04F-A5C8-3D0FE2F90FC4}" type="pres">
      <dgm:prSet presAssocID="{EE153952-0C57-CD43-AB05-B609BE992489}" presName="rootComposite" presStyleCnt="0"/>
      <dgm:spPr/>
    </dgm:pt>
    <dgm:pt modelId="{C2659745-D248-F14C-A343-8E62D4663FCD}" type="pres">
      <dgm:prSet presAssocID="{EE153952-0C57-CD43-AB05-B609BE99248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439BB-32FD-BC43-B429-CDD8153D004D}" type="pres">
      <dgm:prSet presAssocID="{EE153952-0C57-CD43-AB05-B609BE992489}" presName="rootConnector" presStyleLbl="node2" presStyleIdx="0" presStyleCnt="1"/>
      <dgm:spPr/>
      <dgm:t>
        <a:bodyPr/>
        <a:lstStyle/>
        <a:p>
          <a:endParaRPr lang="en-US"/>
        </a:p>
      </dgm:t>
    </dgm:pt>
    <dgm:pt modelId="{4E00D78F-5B0F-C345-BEA5-206BF4A08926}" type="pres">
      <dgm:prSet presAssocID="{EE153952-0C57-CD43-AB05-B609BE992489}" presName="hierChild4" presStyleCnt="0"/>
      <dgm:spPr/>
    </dgm:pt>
    <dgm:pt modelId="{3BEFE2DA-8484-834A-B048-08F52A5A13BD}" type="pres">
      <dgm:prSet presAssocID="{EE153952-0C57-CD43-AB05-B609BE992489}" presName="hierChild5" presStyleCnt="0"/>
      <dgm:spPr/>
    </dgm:pt>
    <dgm:pt modelId="{BAD3419F-7175-FB49-84A1-22553BFA7633}" type="pres">
      <dgm:prSet presAssocID="{7E4A31FC-A5C7-B84E-9EF9-9C7C0F8F9A75}" presName="hierChild3" presStyleCnt="0"/>
      <dgm:spPr/>
    </dgm:pt>
    <dgm:pt modelId="{B1E1540F-BE5F-984D-93B0-15646B9C9821}" type="pres">
      <dgm:prSet presAssocID="{AA4D4656-3D97-E945-B591-9590A36D5E59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95422870-A05D-0C4A-A7B2-2A01706FE797}" type="pres">
      <dgm:prSet presAssocID="{CC1121C8-1CF2-B342-A712-DB02F267D612}" presName="hierRoot3" presStyleCnt="0">
        <dgm:presLayoutVars>
          <dgm:hierBranch val="init"/>
        </dgm:presLayoutVars>
      </dgm:prSet>
      <dgm:spPr/>
    </dgm:pt>
    <dgm:pt modelId="{1F27F539-D73E-1D40-A646-67BF76A2FFC3}" type="pres">
      <dgm:prSet presAssocID="{CC1121C8-1CF2-B342-A712-DB02F267D612}" presName="rootComposite3" presStyleCnt="0"/>
      <dgm:spPr/>
    </dgm:pt>
    <dgm:pt modelId="{C4BE8169-C755-3B4A-B968-FA0DAC768892}" type="pres">
      <dgm:prSet presAssocID="{CC1121C8-1CF2-B342-A712-DB02F267D612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0FBA9-BA06-004F-B6D0-B83A514F4B34}" type="pres">
      <dgm:prSet presAssocID="{CC1121C8-1CF2-B342-A712-DB02F267D612}" presName="rootConnector3" presStyleLbl="asst1" presStyleIdx="0" presStyleCnt="2"/>
      <dgm:spPr/>
      <dgm:t>
        <a:bodyPr/>
        <a:lstStyle/>
        <a:p>
          <a:endParaRPr lang="en-US"/>
        </a:p>
      </dgm:t>
    </dgm:pt>
    <dgm:pt modelId="{B8465420-8883-6545-A663-A1067FACAEF9}" type="pres">
      <dgm:prSet presAssocID="{CC1121C8-1CF2-B342-A712-DB02F267D612}" presName="hierChild6" presStyleCnt="0"/>
      <dgm:spPr/>
    </dgm:pt>
    <dgm:pt modelId="{2193E762-F9C5-0A4C-BE0B-6CA693861B0A}" type="pres">
      <dgm:prSet presAssocID="{CC1121C8-1CF2-B342-A712-DB02F267D612}" presName="hierChild7" presStyleCnt="0"/>
      <dgm:spPr/>
    </dgm:pt>
    <dgm:pt modelId="{9D80E094-8C0E-2D4A-B434-8FBC55961BDD}" type="pres">
      <dgm:prSet presAssocID="{53A5E350-D068-2E4C-8152-D22FC0815ABA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F6CA6C87-2866-574B-81FE-4F3E27869705}" type="pres">
      <dgm:prSet presAssocID="{55B2FFF7-F2EB-214E-B6E4-A74D8F000F0A}" presName="hierRoot3" presStyleCnt="0">
        <dgm:presLayoutVars>
          <dgm:hierBranch val="init"/>
        </dgm:presLayoutVars>
      </dgm:prSet>
      <dgm:spPr/>
    </dgm:pt>
    <dgm:pt modelId="{00BE38EF-E266-3B41-B93C-C3A075D87A99}" type="pres">
      <dgm:prSet presAssocID="{55B2FFF7-F2EB-214E-B6E4-A74D8F000F0A}" presName="rootComposite3" presStyleCnt="0"/>
      <dgm:spPr/>
    </dgm:pt>
    <dgm:pt modelId="{F15A16BA-BAFB-A844-A37C-38DD8E0EB74E}" type="pres">
      <dgm:prSet presAssocID="{55B2FFF7-F2EB-214E-B6E4-A74D8F000F0A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A912F3-5BB1-4E46-88DC-8DE223394758}" type="pres">
      <dgm:prSet presAssocID="{55B2FFF7-F2EB-214E-B6E4-A74D8F000F0A}" presName="rootConnector3" presStyleLbl="asst1" presStyleIdx="1" presStyleCnt="2"/>
      <dgm:spPr/>
      <dgm:t>
        <a:bodyPr/>
        <a:lstStyle/>
        <a:p>
          <a:endParaRPr lang="en-US"/>
        </a:p>
      </dgm:t>
    </dgm:pt>
    <dgm:pt modelId="{A7F44C8A-3DC8-9C42-9E17-2F3CBDA84C7F}" type="pres">
      <dgm:prSet presAssocID="{55B2FFF7-F2EB-214E-B6E4-A74D8F000F0A}" presName="hierChild6" presStyleCnt="0"/>
      <dgm:spPr/>
    </dgm:pt>
    <dgm:pt modelId="{7AD65101-0A90-4D48-BB04-5C5C5C5312BC}" type="pres">
      <dgm:prSet presAssocID="{55B2FFF7-F2EB-214E-B6E4-A74D8F000F0A}" presName="hierChild7" presStyleCnt="0"/>
      <dgm:spPr/>
    </dgm:pt>
    <dgm:pt modelId="{86AE0F38-B5DB-E140-A246-2443AB37C0ED}" type="pres">
      <dgm:prSet presAssocID="{C5453AD9-96DE-054D-B62F-72243F970C48}" presName="hierRoot1" presStyleCnt="0">
        <dgm:presLayoutVars>
          <dgm:hierBranch val="init"/>
        </dgm:presLayoutVars>
      </dgm:prSet>
      <dgm:spPr/>
    </dgm:pt>
    <dgm:pt modelId="{520AF3E2-6AA6-4A4A-95E1-F99FF126BA80}" type="pres">
      <dgm:prSet presAssocID="{C5453AD9-96DE-054D-B62F-72243F970C48}" presName="rootComposite1" presStyleCnt="0"/>
      <dgm:spPr/>
    </dgm:pt>
    <dgm:pt modelId="{6B6A8E59-D208-5A4A-865A-7DB1DA71D67E}" type="pres">
      <dgm:prSet presAssocID="{C5453AD9-96DE-054D-B62F-72243F970C48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32502-C3B5-2842-91EA-B877E719684F}" type="pres">
      <dgm:prSet presAssocID="{C5453AD9-96DE-054D-B62F-72243F970C4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5F76B90-910B-FC49-93B1-322780E6EC6E}" type="pres">
      <dgm:prSet presAssocID="{C5453AD9-96DE-054D-B62F-72243F970C48}" presName="hierChild2" presStyleCnt="0"/>
      <dgm:spPr/>
    </dgm:pt>
    <dgm:pt modelId="{1F8EE408-101D-0840-959E-F1FE3E415D6A}" type="pres">
      <dgm:prSet presAssocID="{C5453AD9-96DE-054D-B62F-72243F970C48}" presName="hierChild3" presStyleCnt="0"/>
      <dgm:spPr/>
    </dgm:pt>
  </dgm:ptLst>
  <dgm:cxnLst>
    <dgm:cxn modelId="{08899D9A-03AB-3E44-BF3F-D8CCD1C491FF}" type="presOf" srcId="{55B2FFF7-F2EB-214E-B6E4-A74D8F000F0A}" destId="{9FA912F3-5BB1-4E46-88DC-8DE223394758}" srcOrd="1" destOrd="0" presId="urn:microsoft.com/office/officeart/2005/8/layout/orgChart1"/>
    <dgm:cxn modelId="{86F64C0F-867E-9443-A1EF-79FC938FFA87}" type="presOf" srcId="{C5453AD9-96DE-054D-B62F-72243F970C48}" destId="{6B6A8E59-D208-5A4A-865A-7DB1DA71D67E}" srcOrd="0" destOrd="0" presId="urn:microsoft.com/office/officeart/2005/8/layout/orgChart1"/>
    <dgm:cxn modelId="{6C602084-FD18-BE4A-9544-C62E2C22C04E}" type="presOf" srcId="{53A5E350-D068-2E4C-8152-D22FC0815ABA}" destId="{9D80E094-8C0E-2D4A-B434-8FBC55961BDD}" srcOrd="0" destOrd="0" presId="urn:microsoft.com/office/officeart/2005/8/layout/orgChart1"/>
    <dgm:cxn modelId="{490F057C-B663-3B4C-A334-275F3F6CB127}" type="presOf" srcId="{CC1121C8-1CF2-B342-A712-DB02F267D612}" destId="{8710FBA9-BA06-004F-B6D0-B83A514F4B34}" srcOrd="1" destOrd="0" presId="urn:microsoft.com/office/officeart/2005/8/layout/orgChart1"/>
    <dgm:cxn modelId="{3F243D79-D658-2641-A414-59CB4C8C02FB}" srcId="{7E4A31FC-A5C7-B84E-9EF9-9C7C0F8F9A75}" destId="{55B2FFF7-F2EB-214E-B6E4-A74D8F000F0A}" srcOrd="1" destOrd="0" parTransId="{53A5E350-D068-2E4C-8152-D22FC0815ABA}" sibTransId="{7C557AFA-1FA6-844E-9CD6-D0910064EBEC}"/>
    <dgm:cxn modelId="{99D405E5-3F1F-824B-B4C0-109F38F5C793}" srcId="{77640962-7EF4-6246-B735-D5D4DB1AC618}" destId="{7E4A31FC-A5C7-B84E-9EF9-9C7C0F8F9A75}" srcOrd="0" destOrd="0" parTransId="{2DA52147-4421-0C4F-9AAB-07906A2EEB6D}" sibTransId="{8C83A008-0495-A945-839F-F58BA4BC7DBF}"/>
    <dgm:cxn modelId="{A5CAB27F-2782-7845-A208-EE79FAC69496}" type="presOf" srcId="{7E4A31FC-A5C7-B84E-9EF9-9C7C0F8F9A75}" destId="{2D01DBDB-4B83-D04F-B0EE-8A38669AF84B}" srcOrd="0" destOrd="0" presId="urn:microsoft.com/office/officeart/2005/8/layout/orgChart1"/>
    <dgm:cxn modelId="{EDBEFAFE-CB38-6744-9931-A3FD6577A535}" srcId="{77640962-7EF4-6246-B735-D5D4DB1AC618}" destId="{C5453AD9-96DE-054D-B62F-72243F970C48}" srcOrd="1" destOrd="0" parTransId="{B55A494C-E81E-E04D-BFF6-5900594C9361}" sibTransId="{9114F534-FAC9-7540-94C4-A5F5D51CC5C4}"/>
    <dgm:cxn modelId="{22ADD2B0-FF8E-554D-A747-988CBE6C1491}" srcId="{7E4A31FC-A5C7-B84E-9EF9-9C7C0F8F9A75}" destId="{EE153952-0C57-CD43-AB05-B609BE992489}" srcOrd="2" destOrd="0" parTransId="{1FF31720-5882-AC44-B691-42BB2DB83B73}" sibTransId="{0EB65464-8649-444A-848B-B77056335DD8}"/>
    <dgm:cxn modelId="{6B490470-3D6D-4C47-8016-0336EE2D278E}" type="presOf" srcId="{55B2FFF7-F2EB-214E-B6E4-A74D8F000F0A}" destId="{F15A16BA-BAFB-A844-A37C-38DD8E0EB74E}" srcOrd="0" destOrd="0" presId="urn:microsoft.com/office/officeart/2005/8/layout/orgChart1"/>
    <dgm:cxn modelId="{67DF2FE4-5913-2548-8DF8-CA16678BF300}" srcId="{7E4A31FC-A5C7-B84E-9EF9-9C7C0F8F9A75}" destId="{CC1121C8-1CF2-B342-A712-DB02F267D612}" srcOrd="0" destOrd="0" parTransId="{AA4D4656-3D97-E945-B591-9590A36D5E59}" sibTransId="{9D3C7622-D5C0-C44B-8140-0E72C2BC6CA0}"/>
    <dgm:cxn modelId="{4DD4831F-B4DB-2E47-B90B-BAD4282B7CED}" type="presOf" srcId="{AA4D4656-3D97-E945-B591-9590A36D5E59}" destId="{B1E1540F-BE5F-984D-93B0-15646B9C9821}" srcOrd="0" destOrd="0" presId="urn:microsoft.com/office/officeart/2005/8/layout/orgChart1"/>
    <dgm:cxn modelId="{5ED8FFB5-A95F-7846-B3E4-5CC0E46F660C}" type="presOf" srcId="{77640962-7EF4-6246-B735-D5D4DB1AC618}" destId="{330A85E8-390A-9F47-B36C-54219B9E3CD3}" srcOrd="0" destOrd="0" presId="urn:microsoft.com/office/officeart/2005/8/layout/orgChart1"/>
    <dgm:cxn modelId="{9E426581-0106-3743-836E-AA9E7C520421}" type="presOf" srcId="{EE153952-0C57-CD43-AB05-B609BE992489}" destId="{5E0439BB-32FD-BC43-B429-CDD8153D004D}" srcOrd="1" destOrd="0" presId="urn:microsoft.com/office/officeart/2005/8/layout/orgChart1"/>
    <dgm:cxn modelId="{3C378FEF-A2CD-D444-8DA3-483FAA312CD2}" type="presOf" srcId="{EE153952-0C57-CD43-AB05-B609BE992489}" destId="{C2659745-D248-F14C-A343-8E62D4663FCD}" srcOrd="0" destOrd="0" presId="urn:microsoft.com/office/officeart/2005/8/layout/orgChart1"/>
    <dgm:cxn modelId="{9765D72D-97BA-B84B-97CE-064B9037F016}" type="presOf" srcId="{C5453AD9-96DE-054D-B62F-72243F970C48}" destId="{06132502-C3B5-2842-91EA-B877E719684F}" srcOrd="1" destOrd="0" presId="urn:microsoft.com/office/officeart/2005/8/layout/orgChart1"/>
    <dgm:cxn modelId="{584228A6-3BCE-854A-B87C-B31D8CE39981}" type="presOf" srcId="{1FF31720-5882-AC44-B691-42BB2DB83B73}" destId="{AFA0100E-532C-BB4C-BEF4-9BF03186E06D}" srcOrd="0" destOrd="0" presId="urn:microsoft.com/office/officeart/2005/8/layout/orgChart1"/>
    <dgm:cxn modelId="{F4DC018C-A3F7-F848-84FE-1EA752A9FD46}" type="presOf" srcId="{CC1121C8-1CF2-B342-A712-DB02F267D612}" destId="{C4BE8169-C755-3B4A-B968-FA0DAC768892}" srcOrd="0" destOrd="0" presId="urn:microsoft.com/office/officeart/2005/8/layout/orgChart1"/>
    <dgm:cxn modelId="{A98A768F-0858-BB4C-B1B2-EE93E911C9D7}" type="presOf" srcId="{7E4A31FC-A5C7-B84E-9EF9-9C7C0F8F9A75}" destId="{BFC98D32-2545-964D-AB3A-FFC80F96926C}" srcOrd="1" destOrd="0" presId="urn:microsoft.com/office/officeart/2005/8/layout/orgChart1"/>
    <dgm:cxn modelId="{9E95EF97-896C-C649-BB93-665BDC19A3DF}" type="presParOf" srcId="{330A85E8-390A-9F47-B36C-54219B9E3CD3}" destId="{649C5B2B-F6C5-3F49-8036-7C6E7218B247}" srcOrd="0" destOrd="0" presId="urn:microsoft.com/office/officeart/2005/8/layout/orgChart1"/>
    <dgm:cxn modelId="{F664C92B-2224-5C44-83CA-D3376A62D4B4}" type="presParOf" srcId="{649C5B2B-F6C5-3F49-8036-7C6E7218B247}" destId="{22124C53-FAF5-C04E-A7DE-C443A09D61FF}" srcOrd="0" destOrd="0" presId="urn:microsoft.com/office/officeart/2005/8/layout/orgChart1"/>
    <dgm:cxn modelId="{D6196BC4-33CD-854B-B7E8-D63242B176AB}" type="presParOf" srcId="{22124C53-FAF5-C04E-A7DE-C443A09D61FF}" destId="{2D01DBDB-4B83-D04F-B0EE-8A38669AF84B}" srcOrd="0" destOrd="0" presId="urn:microsoft.com/office/officeart/2005/8/layout/orgChart1"/>
    <dgm:cxn modelId="{E1998904-197A-EF49-A3E2-D83F6E44C922}" type="presParOf" srcId="{22124C53-FAF5-C04E-A7DE-C443A09D61FF}" destId="{BFC98D32-2545-964D-AB3A-FFC80F96926C}" srcOrd="1" destOrd="0" presId="urn:microsoft.com/office/officeart/2005/8/layout/orgChart1"/>
    <dgm:cxn modelId="{C3DE5DD6-5E01-BA4E-A85B-ADFB55C113EF}" type="presParOf" srcId="{649C5B2B-F6C5-3F49-8036-7C6E7218B247}" destId="{9429CE1E-A8EA-4C40-9AC1-9EA3C67F401C}" srcOrd="1" destOrd="0" presId="urn:microsoft.com/office/officeart/2005/8/layout/orgChart1"/>
    <dgm:cxn modelId="{2C7CFFB8-C874-334F-8E78-8F0C08DBF462}" type="presParOf" srcId="{9429CE1E-A8EA-4C40-9AC1-9EA3C67F401C}" destId="{AFA0100E-532C-BB4C-BEF4-9BF03186E06D}" srcOrd="0" destOrd="0" presId="urn:microsoft.com/office/officeart/2005/8/layout/orgChart1"/>
    <dgm:cxn modelId="{DE0BA0F4-7E5C-204A-BABF-83098ED1CBDB}" type="presParOf" srcId="{9429CE1E-A8EA-4C40-9AC1-9EA3C67F401C}" destId="{A3D1A4E0-236E-E74B-9157-21FB8B879E4C}" srcOrd="1" destOrd="0" presId="urn:microsoft.com/office/officeart/2005/8/layout/orgChart1"/>
    <dgm:cxn modelId="{9814FE50-D958-5648-96C4-19EF7C5B8F94}" type="presParOf" srcId="{A3D1A4E0-236E-E74B-9157-21FB8B879E4C}" destId="{178951E7-B64A-F04F-A5C8-3D0FE2F90FC4}" srcOrd="0" destOrd="0" presId="urn:microsoft.com/office/officeart/2005/8/layout/orgChart1"/>
    <dgm:cxn modelId="{76CFC995-54E8-9043-A10D-D99779C06463}" type="presParOf" srcId="{178951E7-B64A-F04F-A5C8-3D0FE2F90FC4}" destId="{C2659745-D248-F14C-A343-8E62D4663FCD}" srcOrd="0" destOrd="0" presId="urn:microsoft.com/office/officeart/2005/8/layout/orgChart1"/>
    <dgm:cxn modelId="{C3A60E5B-5BE7-164B-9BCF-D8968D07D4B1}" type="presParOf" srcId="{178951E7-B64A-F04F-A5C8-3D0FE2F90FC4}" destId="{5E0439BB-32FD-BC43-B429-CDD8153D004D}" srcOrd="1" destOrd="0" presId="urn:microsoft.com/office/officeart/2005/8/layout/orgChart1"/>
    <dgm:cxn modelId="{DF7B9FDB-E38F-7B41-B921-ED9B692F6FCC}" type="presParOf" srcId="{A3D1A4E0-236E-E74B-9157-21FB8B879E4C}" destId="{4E00D78F-5B0F-C345-BEA5-206BF4A08926}" srcOrd="1" destOrd="0" presId="urn:microsoft.com/office/officeart/2005/8/layout/orgChart1"/>
    <dgm:cxn modelId="{5C504E21-4E45-6A48-A92F-889D80EFF7CB}" type="presParOf" srcId="{A3D1A4E0-236E-E74B-9157-21FB8B879E4C}" destId="{3BEFE2DA-8484-834A-B048-08F52A5A13BD}" srcOrd="2" destOrd="0" presId="urn:microsoft.com/office/officeart/2005/8/layout/orgChart1"/>
    <dgm:cxn modelId="{5F39F038-28F0-0D48-B8D2-3A3A6CB9E1BF}" type="presParOf" srcId="{649C5B2B-F6C5-3F49-8036-7C6E7218B247}" destId="{BAD3419F-7175-FB49-84A1-22553BFA7633}" srcOrd="2" destOrd="0" presId="urn:microsoft.com/office/officeart/2005/8/layout/orgChart1"/>
    <dgm:cxn modelId="{43446C93-535C-CD49-A8CE-15AE51B5B0E1}" type="presParOf" srcId="{BAD3419F-7175-FB49-84A1-22553BFA7633}" destId="{B1E1540F-BE5F-984D-93B0-15646B9C9821}" srcOrd="0" destOrd="0" presId="urn:microsoft.com/office/officeart/2005/8/layout/orgChart1"/>
    <dgm:cxn modelId="{5D9CA1D5-E26C-CB4D-BA9F-06F6AA89FC06}" type="presParOf" srcId="{BAD3419F-7175-FB49-84A1-22553BFA7633}" destId="{95422870-A05D-0C4A-A7B2-2A01706FE797}" srcOrd="1" destOrd="0" presId="urn:microsoft.com/office/officeart/2005/8/layout/orgChart1"/>
    <dgm:cxn modelId="{3C5DFC44-A265-B341-94F8-D469FF8BDC86}" type="presParOf" srcId="{95422870-A05D-0C4A-A7B2-2A01706FE797}" destId="{1F27F539-D73E-1D40-A646-67BF76A2FFC3}" srcOrd="0" destOrd="0" presId="urn:microsoft.com/office/officeart/2005/8/layout/orgChart1"/>
    <dgm:cxn modelId="{862A75F6-F505-9442-8D80-70673889A43D}" type="presParOf" srcId="{1F27F539-D73E-1D40-A646-67BF76A2FFC3}" destId="{C4BE8169-C755-3B4A-B968-FA0DAC768892}" srcOrd="0" destOrd="0" presId="urn:microsoft.com/office/officeart/2005/8/layout/orgChart1"/>
    <dgm:cxn modelId="{64C3FF71-F25C-844A-AFBE-27695C23179E}" type="presParOf" srcId="{1F27F539-D73E-1D40-A646-67BF76A2FFC3}" destId="{8710FBA9-BA06-004F-B6D0-B83A514F4B34}" srcOrd="1" destOrd="0" presId="urn:microsoft.com/office/officeart/2005/8/layout/orgChart1"/>
    <dgm:cxn modelId="{0F8A9CDB-332B-E74D-9732-CFCA596026BC}" type="presParOf" srcId="{95422870-A05D-0C4A-A7B2-2A01706FE797}" destId="{B8465420-8883-6545-A663-A1067FACAEF9}" srcOrd="1" destOrd="0" presId="urn:microsoft.com/office/officeart/2005/8/layout/orgChart1"/>
    <dgm:cxn modelId="{7811E247-E068-4842-941D-5E8186B73EDF}" type="presParOf" srcId="{95422870-A05D-0C4A-A7B2-2A01706FE797}" destId="{2193E762-F9C5-0A4C-BE0B-6CA693861B0A}" srcOrd="2" destOrd="0" presId="urn:microsoft.com/office/officeart/2005/8/layout/orgChart1"/>
    <dgm:cxn modelId="{58971AC8-5214-7748-A8F0-CAD01037CA69}" type="presParOf" srcId="{BAD3419F-7175-FB49-84A1-22553BFA7633}" destId="{9D80E094-8C0E-2D4A-B434-8FBC55961BDD}" srcOrd="2" destOrd="0" presId="urn:microsoft.com/office/officeart/2005/8/layout/orgChart1"/>
    <dgm:cxn modelId="{12D3E9B0-B4E7-8C45-8265-68FEEBA43777}" type="presParOf" srcId="{BAD3419F-7175-FB49-84A1-22553BFA7633}" destId="{F6CA6C87-2866-574B-81FE-4F3E27869705}" srcOrd="3" destOrd="0" presId="urn:microsoft.com/office/officeart/2005/8/layout/orgChart1"/>
    <dgm:cxn modelId="{A73EC48B-DE17-3248-B683-7E5C5003E123}" type="presParOf" srcId="{F6CA6C87-2866-574B-81FE-4F3E27869705}" destId="{00BE38EF-E266-3B41-B93C-C3A075D87A99}" srcOrd="0" destOrd="0" presId="urn:microsoft.com/office/officeart/2005/8/layout/orgChart1"/>
    <dgm:cxn modelId="{36E0C8E9-C492-1149-9898-90B20F296DEB}" type="presParOf" srcId="{00BE38EF-E266-3B41-B93C-C3A075D87A99}" destId="{F15A16BA-BAFB-A844-A37C-38DD8E0EB74E}" srcOrd="0" destOrd="0" presId="urn:microsoft.com/office/officeart/2005/8/layout/orgChart1"/>
    <dgm:cxn modelId="{69120C3A-02BE-1E41-94AE-EEBE100CD05B}" type="presParOf" srcId="{00BE38EF-E266-3B41-B93C-C3A075D87A99}" destId="{9FA912F3-5BB1-4E46-88DC-8DE223394758}" srcOrd="1" destOrd="0" presId="urn:microsoft.com/office/officeart/2005/8/layout/orgChart1"/>
    <dgm:cxn modelId="{1A61183F-55B2-6C43-87EC-A1EB72A6AC0F}" type="presParOf" srcId="{F6CA6C87-2866-574B-81FE-4F3E27869705}" destId="{A7F44C8A-3DC8-9C42-9E17-2F3CBDA84C7F}" srcOrd="1" destOrd="0" presId="urn:microsoft.com/office/officeart/2005/8/layout/orgChart1"/>
    <dgm:cxn modelId="{DB7065A6-80A0-0241-A547-790ED20470CB}" type="presParOf" srcId="{F6CA6C87-2866-574B-81FE-4F3E27869705}" destId="{7AD65101-0A90-4D48-BB04-5C5C5C5312BC}" srcOrd="2" destOrd="0" presId="urn:microsoft.com/office/officeart/2005/8/layout/orgChart1"/>
    <dgm:cxn modelId="{0B8859C8-E36D-FC41-99A0-FCA67CA9420D}" type="presParOf" srcId="{330A85E8-390A-9F47-B36C-54219B9E3CD3}" destId="{86AE0F38-B5DB-E140-A246-2443AB37C0ED}" srcOrd="1" destOrd="0" presId="urn:microsoft.com/office/officeart/2005/8/layout/orgChart1"/>
    <dgm:cxn modelId="{38D4E963-B17B-9744-A5ED-501E96DC6CDF}" type="presParOf" srcId="{86AE0F38-B5DB-E140-A246-2443AB37C0ED}" destId="{520AF3E2-6AA6-4A4A-95E1-F99FF126BA80}" srcOrd="0" destOrd="0" presId="urn:microsoft.com/office/officeart/2005/8/layout/orgChart1"/>
    <dgm:cxn modelId="{60E68A73-AA7A-5D47-8512-DB0AF14E2C6C}" type="presParOf" srcId="{520AF3E2-6AA6-4A4A-95E1-F99FF126BA80}" destId="{6B6A8E59-D208-5A4A-865A-7DB1DA71D67E}" srcOrd="0" destOrd="0" presId="urn:microsoft.com/office/officeart/2005/8/layout/orgChart1"/>
    <dgm:cxn modelId="{AEAD2AED-8151-194A-8388-1ED61931F68E}" type="presParOf" srcId="{520AF3E2-6AA6-4A4A-95E1-F99FF126BA80}" destId="{06132502-C3B5-2842-91EA-B877E719684F}" srcOrd="1" destOrd="0" presId="urn:microsoft.com/office/officeart/2005/8/layout/orgChart1"/>
    <dgm:cxn modelId="{3D8DC4FE-9EDC-D04A-B685-6873DE26C058}" type="presParOf" srcId="{86AE0F38-B5DB-E140-A246-2443AB37C0ED}" destId="{A5F76B90-910B-FC49-93B1-322780E6EC6E}" srcOrd="1" destOrd="0" presId="urn:microsoft.com/office/officeart/2005/8/layout/orgChart1"/>
    <dgm:cxn modelId="{D4E79A67-E8C1-B54B-A37D-BC2D4479CEAA}" type="presParOf" srcId="{86AE0F38-B5DB-E140-A246-2443AB37C0ED}" destId="{1F8EE408-101D-0840-959E-F1FE3E415D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40962-7EF4-6246-B735-D5D4DB1AC61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A31FC-A5C7-B84E-9EF9-9C7C0F8F9A75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2DA52147-4421-0C4F-9AAB-07906A2EEB6D}" type="parTrans" cxnId="{99D405E5-3F1F-824B-B4C0-109F38F5C793}">
      <dgm:prSet/>
      <dgm:spPr/>
      <dgm:t>
        <a:bodyPr/>
        <a:lstStyle/>
        <a:p>
          <a:endParaRPr lang="en-US"/>
        </a:p>
      </dgm:t>
    </dgm:pt>
    <dgm:pt modelId="{8C83A008-0495-A945-839F-F58BA4BC7DBF}" type="sibTrans" cxnId="{99D405E5-3F1F-824B-B4C0-109F38F5C793}">
      <dgm:prSet/>
      <dgm:spPr/>
      <dgm:t>
        <a:bodyPr/>
        <a:lstStyle/>
        <a:p>
          <a:endParaRPr lang="en-US"/>
        </a:p>
      </dgm:t>
    </dgm:pt>
    <dgm:pt modelId="{CC1121C8-1CF2-B342-A712-DB02F267D612}" type="asst">
      <dgm:prSet phldrT="[Text]"/>
      <dgm:spPr/>
      <dgm:t>
        <a:bodyPr/>
        <a:lstStyle/>
        <a:p>
          <a:r>
            <a:rPr lang="en-US" dirty="0" smtClean="0"/>
            <a:t>Key</a:t>
          </a:r>
          <a:endParaRPr lang="en-US" dirty="0"/>
        </a:p>
      </dgm:t>
    </dgm:pt>
    <dgm:pt modelId="{AA4D4656-3D97-E945-B591-9590A36D5E59}" type="parTrans" cxnId="{67DF2FE4-5913-2548-8DF8-CA16678BF300}">
      <dgm:prSet/>
      <dgm:spPr/>
      <dgm:t>
        <a:bodyPr/>
        <a:lstStyle/>
        <a:p>
          <a:endParaRPr lang="en-US"/>
        </a:p>
      </dgm:t>
    </dgm:pt>
    <dgm:pt modelId="{9D3C7622-D5C0-C44B-8140-0E72C2BC6CA0}" type="sibTrans" cxnId="{67DF2FE4-5913-2548-8DF8-CA16678BF300}">
      <dgm:prSet/>
      <dgm:spPr/>
      <dgm:t>
        <a:bodyPr/>
        <a:lstStyle/>
        <a:p>
          <a:endParaRPr lang="en-US"/>
        </a:p>
      </dgm:t>
    </dgm:pt>
    <dgm:pt modelId="{55B2FFF7-F2EB-214E-B6E4-A74D8F000F0A}" type="asst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53A5E350-D068-2E4C-8152-D22FC0815ABA}" type="parTrans" cxnId="{3F243D79-D658-2641-A414-59CB4C8C02FB}">
      <dgm:prSet/>
      <dgm:spPr/>
      <dgm:t>
        <a:bodyPr/>
        <a:lstStyle/>
        <a:p>
          <a:endParaRPr lang="en-US"/>
        </a:p>
      </dgm:t>
    </dgm:pt>
    <dgm:pt modelId="{7C557AFA-1FA6-844E-9CD6-D0910064EBEC}" type="sibTrans" cxnId="{3F243D79-D658-2641-A414-59CB4C8C02FB}">
      <dgm:prSet/>
      <dgm:spPr/>
      <dgm:t>
        <a:bodyPr/>
        <a:lstStyle/>
        <a:p>
          <a:endParaRPr lang="en-US"/>
        </a:p>
      </dgm:t>
    </dgm:pt>
    <dgm:pt modelId="{F3B6D942-FB8D-E547-8395-2F575F6D6527}" type="asst">
      <dgm:prSet phldrT="[Text]"/>
      <dgm:spPr/>
      <dgm:t>
        <a:bodyPr/>
        <a:lstStyle/>
        <a:p>
          <a:r>
            <a:rPr lang="en-US" dirty="0" smtClean="0"/>
            <a:t>Scored</a:t>
          </a:r>
          <a:endParaRPr lang="en-US" dirty="0"/>
        </a:p>
      </dgm:t>
    </dgm:pt>
    <dgm:pt modelId="{38CFA453-FC12-614A-AB2C-51D605FE3370}" type="parTrans" cxnId="{C5314111-0523-B24F-84A6-2A5DB598CF35}">
      <dgm:prSet/>
      <dgm:spPr/>
    </dgm:pt>
    <dgm:pt modelId="{429AD97D-59D3-224C-8D66-794122C20339}" type="sibTrans" cxnId="{C5314111-0523-B24F-84A6-2A5DB598CF35}">
      <dgm:prSet/>
      <dgm:spPr/>
    </dgm:pt>
    <dgm:pt modelId="{090C880E-2C4E-3748-83E0-D671E032F49E}" type="asst">
      <dgm:prSet phldrT="[Text]"/>
      <dgm:spPr/>
      <dgm:t>
        <a:bodyPr/>
        <a:lstStyle/>
        <a:p>
          <a:r>
            <a:rPr lang="en-US" dirty="0" smtClean="0"/>
            <a:t>Graph</a:t>
          </a:r>
          <a:endParaRPr lang="en-US" dirty="0"/>
        </a:p>
      </dgm:t>
    </dgm:pt>
    <dgm:pt modelId="{A49CCC1B-AEB2-924B-9EF3-31F9DCBAECE3}" type="parTrans" cxnId="{130C63E5-9770-8E46-B7CD-F811316DD541}">
      <dgm:prSet/>
      <dgm:spPr/>
    </dgm:pt>
    <dgm:pt modelId="{1B83D891-8E7C-F64C-8708-9EE7E63931E0}" type="sibTrans" cxnId="{130C63E5-9770-8E46-B7CD-F811316DD541}">
      <dgm:prSet/>
      <dgm:spPr/>
    </dgm:pt>
    <dgm:pt modelId="{227DD877-3548-3949-9A06-032C861FAA8D}" type="asst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68ADC0A8-5AE7-D246-8E7F-86036D5E6F30}" type="parTrans" cxnId="{C035342F-5DC1-4A4C-8ADA-A7F7915B07D4}">
      <dgm:prSet/>
      <dgm:spPr/>
    </dgm:pt>
    <dgm:pt modelId="{2FB36552-846F-174E-AC7D-55358A5C6626}" type="sibTrans" cxnId="{C035342F-5DC1-4A4C-8ADA-A7F7915B07D4}">
      <dgm:prSet/>
      <dgm:spPr/>
    </dgm:pt>
    <dgm:pt modelId="{CBEEBE35-F22D-1E45-B55D-539774C03269}" type="asst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A1D82470-A552-4947-8A94-A6FCA1215C1F}" type="parTrans" cxnId="{656131C5-917A-CA41-8871-FEB070E3AF22}">
      <dgm:prSet/>
      <dgm:spPr/>
    </dgm:pt>
    <dgm:pt modelId="{D7FA9489-D664-844E-BBFD-7B1A65A62286}" type="sibTrans" cxnId="{656131C5-917A-CA41-8871-FEB070E3AF22}">
      <dgm:prSet/>
      <dgm:spPr/>
    </dgm:pt>
    <dgm:pt modelId="{330A85E8-390A-9F47-B36C-54219B9E3CD3}" type="pres">
      <dgm:prSet presAssocID="{77640962-7EF4-6246-B735-D5D4DB1AC6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9C5B2B-F6C5-3F49-8036-7C6E7218B247}" type="pres">
      <dgm:prSet presAssocID="{7E4A31FC-A5C7-B84E-9EF9-9C7C0F8F9A75}" presName="hierRoot1" presStyleCnt="0">
        <dgm:presLayoutVars>
          <dgm:hierBranch val="init"/>
        </dgm:presLayoutVars>
      </dgm:prSet>
      <dgm:spPr/>
    </dgm:pt>
    <dgm:pt modelId="{22124C53-FAF5-C04E-A7DE-C443A09D61FF}" type="pres">
      <dgm:prSet presAssocID="{7E4A31FC-A5C7-B84E-9EF9-9C7C0F8F9A75}" presName="rootComposite1" presStyleCnt="0"/>
      <dgm:spPr/>
    </dgm:pt>
    <dgm:pt modelId="{2D01DBDB-4B83-D04F-B0EE-8A38669AF84B}" type="pres">
      <dgm:prSet presAssocID="{7E4A31FC-A5C7-B84E-9EF9-9C7C0F8F9A7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C98D32-2545-964D-AB3A-FFC80F96926C}" type="pres">
      <dgm:prSet presAssocID="{7E4A31FC-A5C7-B84E-9EF9-9C7C0F8F9A7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29CE1E-A8EA-4C40-9AC1-9EA3C67F401C}" type="pres">
      <dgm:prSet presAssocID="{7E4A31FC-A5C7-B84E-9EF9-9C7C0F8F9A75}" presName="hierChild2" presStyleCnt="0"/>
      <dgm:spPr/>
    </dgm:pt>
    <dgm:pt modelId="{BAD3419F-7175-FB49-84A1-22553BFA7633}" type="pres">
      <dgm:prSet presAssocID="{7E4A31FC-A5C7-B84E-9EF9-9C7C0F8F9A75}" presName="hierChild3" presStyleCnt="0"/>
      <dgm:spPr/>
    </dgm:pt>
    <dgm:pt modelId="{B1E1540F-BE5F-984D-93B0-15646B9C9821}" type="pres">
      <dgm:prSet presAssocID="{AA4D4656-3D97-E945-B591-9590A36D5E59}" presName="Name111" presStyleLbl="parChTrans1D2" presStyleIdx="0" presStyleCnt="4"/>
      <dgm:spPr/>
      <dgm:t>
        <a:bodyPr/>
        <a:lstStyle/>
        <a:p>
          <a:endParaRPr lang="en-US"/>
        </a:p>
      </dgm:t>
    </dgm:pt>
    <dgm:pt modelId="{95422870-A05D-0C4A-A7B2-2A01706FE797}" type="pres">
      <dgm:prSet presAssocID="{CC1121C8-1CF2-B342-A712-DB02F267D612}" presName="hierRoot3" presStyleCnt="0">
        <dgm:presLayoutVars>
          <dgm:hierBranch val="init"/>
        </dgm:presLayoutVars>
      </dgm:prSet>
      <dgm:spPr/>
    </dgm:pt>
    <dgm:pt modelId="{1F27F539-D73E-1D40-A646-67BF76A2FFC3}" type="pres">
      <dgm:prSet presAssocID="{CC1121C8-1CF2-B342-A712-DB02F267D612}" presName="rootComposite3" presStyleCnt="0"/>
      <dgm:spPr/>
    </dgm:pt>
    <dgm:pt modelId="{C4BE8169-C755-3B4A-B968-FA0DAC768892}" type="pres">
      <dgm:prSet presAssocID="{CC1121C8-1CF2-B342-A712-DB02F267D612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0FBA9-BA06-004F-B6D0-B83A514F4B34}" type="pres">
      <dgm:prSet presAssocID="{CC1121C8-1CF2-B342-A712-DB02F267D612}" presName="rootConnector3" presStyleLbl="asst1" presStyleIdx="0" presStyleCnt="6"/>
      <dgm:spPr/>
      <dgm:t>
        <a:bodyPr/>
        <a:lstStyle/>
        <a:p>
          <a:endParaRPr lang="en-US"/>
        </a:p>
      </dgm:t>
    </dgm:pt>
    <dgm:pt modelId="{B8465420-8883-6545-A663-A1067FACAEF9}" type="pres">
      <dgm:prSet presAssocID="{CC1121C8-1CF2-B342-A712-DB02F267D612}" presName="hierChild6" presStyleCnt="0"/>
      <dgm:spPr/>
    </dgm:pt>
    <dgm:pt modelId="{2193E762-F9C5-0A4C-BE0B-6CA693861B0A}" type="pres">
      <dgm:prSet presAssocID="{CC1121C8-1CF2-B342-A712-DB02F267D612}" presName="hierChild7" presStyleCnt="0"/>
      <dgm:spPr/>
    </dgm:pt>
    <dgm:pt modelId="{9D80E094-8C0E-2D4A-B434-8FBC55961BDD}" type="pres">
      <dgm:prSet presAssocID="{53A5E350-D068-2E4C-8152-D22FC0815ABA}" presName="Name111" presStyleLbl="parChTrans1D2" presStyleIdx="1" presStyleCnt="4"/>
      <dgm:spPr/>
      <dgm:t>
        <a:bodyPr/>
        <a:lstStyle/>
        <a:p>
          <a:endParaRPr lang="en-US"/>
        </a:p>
      </dgm:t>
    </dgm:pt>
    <dgm:pt modelId="{F6CA6C87-2866-574B-81FE-4F3E27869705}" type="pres">
      <dgm:prSet presAssocID="{55B2FFF7-F2EB-214E-B6E4-A74D8F000F0A}" presName="hierRoot3" presStyleCnt="0">
        <dgm:presLayoutVars>
          <dgm:hierBranch val="init"/>
        </dgm:presLayoutVars>
      </dgm:prSet>
      <dgm:spPr/>
    </dgm:pt>
    <dgm:pt modelId="{00BE38EF-E266-3B41-B93C-C3A075D87A99}" type="pres">
      <dgm:prSet presAssocID="{55B2FFF7-F2EB-214E-B6E4-A74D8F000F0A}" presName="rootComposite3" presStyleCnt="0"/>
      <dgm:spPr/>
    </dgm:pt>
    <dgm:pt modelId="{F15A16BA-BAFB-A844-A37C-38DD8E0EB74E}" type="pres">
      <dgm:prSet presAssocID="{55B2FFF7-F2EB-214E-B6E4-A74D8F000F0A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A912F3-5BB1-4E46-88DC-8DE223394758}" type="pres">
      <dgm:prSet presAssocID="{55B2FFF7-F2EB-214E-B6E4-A74D8F000F0A}" presName="rootConnector3" presStyleLbl="asst1" presStyleIdx="1" presStyleCnt="6"/>
      <dgm:spPr/>
      <dgm:t>
        <a:bodyPr/>
        <a:lstStyle/>
        <a:p>
          <a:endParaRPr lang="en-US"/>
        </a:p>
      </dgm:t>
    </dgm:pt>
    <dgm:pt modelId="{A7F44C8A-3DC8-9C42-9E17-2F3CBDA84C7F}" type="pres">
      <dgm:prSet presAssocID="{55B2FFF7-F2EB-214E-B6E4-A74D8F000F0A}" presName="hierChild6" presStyleCnt="0"/>
      <dgm:spPr/>
    </dgm:pt>
    <dgm:pt modelId="{7AD65101-0A90-4D48-BB04-5C5C5C5312BC}" type="pres">
      <dgm:prSet presAssocID="{55B2FFF7-F2EB-214E-B6E4-A74D8F000F0A}" presName="hierChild7" presStyleCnt="0"/>
      <dgm:spPr/>
    </dgm:pt>
    <dgm:pt modelId="{29963E59-F934-144E-BA57-B95D9C00CF74}" type="pres">
      <dgm:prSet presAssocID="{38CFA453-FC12-614A-AB2C-51D605FE3370}" presName="Name111" presStyleLbl="parChTrans1D2" presStyleIdx="2" presStyleCnt="4"/>
      <dgm:spPr/>
    </dgm:pt>
    <dgm:pt modelId="{202FEB25-91F0-A240-96B2-FBE1EE3C576E}" type="pres">
      <dgm:prSet presAssocID="{F3B6D942-FB8D-E547-8395-2F575F6D6527}" presName="hierRoot3" presStyleCnt="0">
        <dgm:presLayoutVars>
          <dgm:hierBranch val="init"/>
        </dgm:presLayoutVars>
      </dgm:prSet>
      <dgm:spPr/>
    </dgm:pt>
    <dgm:pt modelId="{C1AA8DAD-D742-484B-9D44-4EE9687D331B}" type="pres">
      <dgm:prSet presAssocID="{F3B6D942-FB8D-E547-8395-2F575F6D6527}" presName="rootComposite3" presStyleCnt="0"/>
      <dgm:spPr/>
    </dgm:pt>
    <dgm:pt modelId="{9FBDF463-DA7A-7C42-AB79-B8D9CB850ED2}" type="pres">
      <dgm:prSet presAssocID="{F3B6D942-FB8D-E547-8395-2F575F6D6527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66513-FBC1-5A41-8F48-EA08505B1F59}" type="pres">
      <dgm:prSet presAssocID="{F3B6D942-FB8D-E547-8395-2F575F6D6527}" presName="rootConnector3" presStyleLbl="asst1" presStyleIdx="2" presStyleCnt="6"/>
      <dgm:spPr/>
      <dgm:t>
        <a:bodyPr/>
        <a:lstStyle/>
        <a:p>
          <a:endParaRPr lang="en-US"/>
        </a:p>
      </dgm:t>
    </dgm:pt>
    <dgm:pt modelId="{5052E185-5B18-CB4E-8A8D-59F422EB1589}" type="pres">
      <dgm:prSet presAssocID="{F3B6D942-FB8D-E547-8395-2F575F6D6527}" presName="hierChild6" presStyleCnt="0"/>
      <dgm:spPr/>
    </dgm:pt>
    <dgm:pt modelId="{353A4E35-D592-384B-B0EB-3725FAC2CBCD}" type="pres">
      <dgm:prSet presAssocID="{F3B6D942-FB8D-E547-8395-2F575F6D6527}" presName="hierChild7" presStyleCnt="0"/>
      <dgm:spPr/>
    </dgm:pt>
    <dgm:pt modelId="{EBFE3961-80D7-DC4A-BAA5-8AA105806A57}" type="pres">
      <dgm:prSet presAssocID="{68ADC0A8-5AE7-D246-8E7F-86036D5E6F30}" presName="Name111" presStyleLbl="parChTrans1D3" presStyleIdx="0" presStyleCnt="2"/>
      <dgm:spPr/>
    </dgm:pt>
    <dgm:pt modelId="{180E9DA4-A8C9-A542-84C8-8287E4FB9634}" type="pres">
      <dgm:prSet presAssocID="{227DD877-3548-3949-9A06-032C861FAA8D}" presName="hierRoot3" presStyleCnt="0">
        <dgm:presLayoutVars>
          <dgm:hierBranch val="init"/>
        </dgm:presLayoutVars>
      </dgm:prSet>
      <dgm:spPr/>
    </dgm:pt>
    <dgm:pt modelId="{015CF1BF-4710-F145-A7F9-4EC09B137D63}" type="pres">
      <dgm:prSet presAssocID="{227DD877-3548-3949-9A06-032C861FAA8D}" presName="rootComposite3" presStyleCnt="0"/>
      <dgm:spPr/>
    </dgm:pt>
    <dgm:pt modelId="{D5A732AC-F7C8-F74B-8793-10CF5C360E7F}" type="pres">
      <dgm:prSet presAssocID="{227DD877-3548-3949-9A06-032C861FAA8D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29A61-1ED7-8F43-A195-B15D163E4BA4}" type="pres">
      <dgm:prSet presAssocID="{227DD877-3548-3949-9A06-032C861FAA8D}" presName="rootConnector3" presStyleLbl="asst1" presStyleIdx="3" presStyleCnt="6"/>
      <dgm:spPr/>
      <dgm:t>
        <a:bodyPr/>
        <a:lstStyle/>
        <a:p>
          <a:endParaRPr lang="en-US"/>
        </a:p>
      </dgm:t>
    </dgm:pt>
    <dgm:pt modelId="{4A8D756C-FF3A-8D43-8938-8D8443C54E36}" type="pres">
      <dgm:prSet presAssocID="{227DD877-3548-3949-9A06-032C861FAA8D}" presName="hierChild6" presStyleCnt="0"/>
      <dgm:spPr/>
    </dgm:pt>
    <dgm:pt modelId="{8A4B4209-9262-194F-9482-28C68D62F813}" type="pres">
      <dgm:prSet presAssocID="{227DD877-3548-3949-9A06-032C861FAA8D}" presName="hierChild7" presStyleCnt="0"/>
      <dgm:spPr/>
    </dgm:pt>
    <dgm:pt modelId="{15B5733B-FA41-5847-9860-950200C62460}" type="pres">
      <dgm:prSet presAssocID="{A1D82470-A552-4947-8A94-A6FCA1215C1F}" presName="Name111" presStyleLbl="parChTrans1D3" presStyleIdx="1" presStyleCnt="2"/>
      <dgm:spPr/>
    </dgm:pt>
    <dgm:pt modelId="{31318596-A8DF-D146-A298-F2EB7350E803}" type="pres">
      <dgm:prSet presAssocID="{CBEEBE35-F22D-1E45-B55D-539774C03269}" presName="hierRoot3" presStyleCnt="0">
        <dgm:presLayoutVars>
          <dgm:hierBranch val="init"/>
        </dgm:presLayoutVars>
      </dgm:prSet>
      <dgm:spPr/>
    </dgm:pt>
    <dgm:pt modelId="{72738226-4417-EE42-AE3F-2C8EE813F8FA}" type="pres">
      <dgm:prSet presAssocID="{CBEEBE35-F22D-1E45-B55D-539774C03269}" presName="rootComposite3" presStyleCnt="0"/>
      <dgm:spPr/>
    </dgm:pt>
    <dgm:pt modelId="{534B2E92-D1DE-1046-A077-35076915D21F}" type="pres">
      <dgm:prSet presAssocID="{CBEEBE35-F22D-1E45-B55D-539774C03269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2AA5-1CA2-E04A-BE85-BFD4F38D5D41}" type="pres">
      <dgm:prSet presAssocID="{CBEEBE35-F22D-1E45-B55D-539774C03269}" presName="rootConnector3" presStyleLbl="asst1" presStyleIdx="4" presStyleCnt="6"/>
      <dgm:spPr/>
      <dgm:t>
        <a:bodyPr/>
        <a:lstStyle/>
        <a:p>
          <a:endParaRPr lang="en-US"/>
        </a:p>
      </dgm:t>
    </dgm:pt>
    <dgm:pt modelId="{D5118302-A9EF-1246-BAB7-5052F8D9DC3B}" type="pres">
      <dgm:prSet presAssocID="{CBEEBE35-F22D-1E45-B55D-539774C03269}" presName="hierChild6" presStyleCnt="0"/>
      <dgm:spPr/>
    </dgm:pt>
    <dgm:pt modelId="{4E980634-1AB4-D14F-89F2-4BFDF8C7CF7D}" type="pres">
      <dgm:prSet presAssocID="{CBEEBE35-F22D-1E45-B55D-539774C03269}" presName="hierChild7" presStyleCnt="0"/>
      <dgm:spPr/>
    </dgm:pt>
    <dgm:pt modelId="{82F1F321-A3A8-2A47-841E-3774299EFC9F}" type="pres">
      <dgm:prSet presAssocID="{A49CCC1B-AEB2-924B-9EF3-31F9DCBAECE3}" presName="Name111" presStyleLbl="parChTrans1D2" presStyleIdx="3" presStyleCnt="4"/>
      <dgm:spPr/>
    </dgm:pt>
    <dgm:pt modelId="{A40CB4DE-F398-5940-90CD-FCF1F0DFC041}" type="pres">
      <dgm:prSet presAssocID="{090C880E-2C4E-3748-83E0-D671E032F49E}" presName="hierRoot3" presStyleCnt="0">
        <dgm:presLayoutVars>
          <dgm:hierBranch val="init"/>
        </dgm:presLayoutVars>
      </dgm:prSet>
      <dgm:spPr/>
    </dgm:pt>
    <dgm:pt modelId="{74BE3959-B0CD-964B-B5DA-4287B678FF2C}" type="pres">
      <dgm:prSet presAssocID="{090C880E-2C4E-3748-83E0-D671E032F49E}" presName="rootComposite3" presStyleCnt="0"/>
      <dgm:spPr/>
    </dgm:pt>
    <dgm:pt modelId="{D50D0DBD-50AD-474C-BAF3-2C297C20EC86}" type="pres">
      <dgm:prSet presAssocID="{090C880E-2C4E-3748-83E0-D671E032F49E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537D02-896F-A246-BC7F-7EC77E9DEA5C}" type="pres">
      <dgm:prSet presAssocID="{090C880E-2C4E-3748-83E0-D671E032F49E}" presName="rootConnector3" presStyleLbl="asst1" presStyleIdx="5" presStyleCnt="6"/>
      <dgm:spPr/>
      <dgm:t>
        <a:bodyPr/>
        <a:lstStyle/>
        <a:p>
          <a:endParaRPr lang="en-US"/>
        </a:p>
      </dgm:t>
    </dgm:pt>
    <dgm:pt modelId="{EA1BBCA9-1A0E-974C-8F7A-D01B796AE3CF}" type="pres">
      <dgm:prSet presAssocID="{090C880E-2C4E-3748-83E0-D671E032F49E}" presName="hierChild6" presStyleCnt="0"/>
      <dgm:spPr/>
    </dgm:pt>
    <dgm:pt modelId="{FA68E5C8-0F91-E14D-8B91-41AB3974790C}" type="pres">
      <dgm:prSet presAssocID="{090C880E-2C4E-3748-83E0-D671E032F49E}" presName="hierChild7" presStyleCnt="0"/>
      <dgm:spPr/>
    </dgm:pt>
  </dgm:ptLst>
  <dgm:cxnLst>
    <dgm:cxn modelId="{99D405E5-3F1F-824B-B4C0-109F38F5C793}" srcId="{77640962-7EF4-6246-B735-D5D4DB1AC618}" destId="{7E4A31FC-A5C7-B84E-9EF9-9C7C0F8F9A75}" srcOrd="0" destOrd="0" parTransId="{2DA52147-4421-0C4F-9AAB-07906A2EEB6D}" sibTransId="{8C83A008-0495-A945-839F-F58BA4BC7DBF}"/>
    <dgm:cxn modelId="{C79A4D10-C91E-B142-AC07-1EE68C31EE7E}" type="presOf" srcId="{090C880E-2C4E-3748-83E0-D671E032F49E}" destId="{D50D0DBD-50AD-474C-BAF3-2C297C20EC86}" srcOrd="0" destOrd="0" presId="urn:microsoft.com/office/officeart/2005/8/layout/orgChart1"/>
    <dgm:cxn modelId="{75104A0D-BB2B-C34D-96DA-44194F5E4121}" type="presOf" srcId="{F3B6D942-FB8D-E547-8395-2F575F6D6527}" destId="{9FBDF463-DA7A-7C42-AB79-B8D9CB850ED2}" srcOrd="0" destOrd="0" presId="urn:microsoft.com/office/officeart/2005/8/layout/orgChart1"/>
    <dgm:cxn modelId="{C72FC49B-ECB4-F340-995A-39C4024A216E}" type="presOf" srcId="{55B2FFF7-F2EB-214E-B6E4-A74D8F000F0A}" destId="{F15A16BA-BAFB-A844-A37C-38DD8E0EB74E}" srcOrd="0" destOrd="0" presId="urn:microsoft.com/office/officeart/2005/8/layout/orgChart1"/>
    <dgm:cxn modelId="{31FE4455-99F1-4F4E-B64E-9A8E5348C169}" type="presOf" srcId="{77640962-7EF4-6246-B735-D5D4DB1AC618}" destId="{330A85E8-390A-9F47-B36C-54219B9E3CD3}" srcOrd="0" destOrd="0" presId="urn:microsoft.com/office/officeart/2005/8/layout/orgChart1"/>
    <dgm:cxn modelId="{AAFDF433-8706-2D4B-AFA6-802A5AF10B34}" type="presOf" srcId="{53A5E350-D068-2E4C-8152-D22FC0815ABA}" destId="{9D80E094-8C0E-2D4A-B434-8FBC55961BDD}" srcOrd="0" destOrd="0" presId="urn:microsoft.com/office/officeart/2005/8/layout/orgChart1"/>
    <dgm:cxn modelId="{4F607DD8-1E82-0F41-BDE9-99BF1BDC0112}" type="presOf" srcId="{CC1121C8-1CF2-B342-A712-DB02F267D612}" destId="{8710FBA9-BA06-004F-B6D0-B83A514F4B34}" srcOrd="1" destOrd="0" presId="urn:microsoft.com/office/officeart/2005/8/layout/orgChart1"/>
    <dgm:cxn modelId="{0F9242F1-A10E-B24E-A9CE-C7F90B1AFEDE}" type="presOf" srcId="{CBEEBE35-F22D-1E45-B55D-539774C03269}" destId="{534B2E92-D1DE-1046-A077-35076915D21F}" srcOrd="0" destOrd="0" presId="urn:microsoft.com/office/officeart/2005/8/layout/orgChart1"/>
    <dgm:cxn modelId="{67DF2FE4-5913-2548-8DF8-CA16678BF300}" srcId="{7E4A31FC-A5C7-B84E-9EF9-9C7C0F8F9A75}" destId="{CC1121C8-1CF2-B342-A712-DB02F267D612}" srcOrd="0" destOrd="0" parTransId="{AA4D4656-3D97-E945-B591-9590A36D5E59}" sibTransId="{9D3C7622-D5C0-C44B-8140-0E72C2BC6CA0}"/>
    <dgm:cxn modelId="{2B7473EB-D9B1-FC43-A488-CA2D87CE7D55}" type="presOf" srcId="{68ADC0A8-5AE7-D246-8E7F-86036D5E6F30}" destId="{EBFE3961-80D7-DC4A-BAA5-8AA105806A57}" srcOrd="0" destOrd="0" presId="urn:microsoft.com/office/officeart/2005/8/layout/orgChart1"/>
    <dgm:cxn modelId="{7522B692-34E4-EE42-841C-8475ED6A7AAE}" type="presOf" srcId="{A49CCC1B-AEB2-924B-9EF3-31F9DCBAECE3}" destId="{82F1F321-A3A8-2A47-841E-3774299EFC9F}" srcOrd="0" destOrd="0" presId="urn:microsoft.com/office/officeart/2005/8/layout/orgChart1"/>
    <dgm:cxn modelId="{3F243D79-D658-2641-A414-59CB4C8C02FB}" srcId="{7E4A31FC-A5C7-B84E-9EF9-9C7C0F8F9A75}" destId="{55B2FFF7-F2EB-214E-B6E4-A74D8F000F0A}" srcOrd="1" destOrd="0" parTransId="{53A5E350-D068-2E4C-8152-D22FC0815ABA}" sibTransId="{7C557AFA-1FA6-844E-9CD6-D0910064EBEC}"/>
    <dgm:cxn modelId="{C5314111-0523-B24F-84A6-2A5DB598CF35}" srcId="{7E4A31FC-A5C7-B84E-9EF9-9C7C0F8F9A75}" destId="{F3B6D942-FB8D-E547-8395-2F575F6D6527}" srcOrd="2" destOrd="0" parTransId="{38CFA453-FC12-614A-AB2C-51D605FE3370}" sibTransId="{429AD97D-59D3-224C-8D66-794122C20339}"/>
    <dgm:cxn modelId="{C035342F-5DC1-4A4C-8ADA-A7F7915B07D4}" srcId="{F3B6D942-FB8D-E547-8395-2F575F6D6527}" destId="{227DD877-3548-3949-9A06-032C861FAA8D}" srcOrd="0" destOrd="0" parTransId="{68ADC0A8-5AE7-D246-8E7F-86036D5E6F30}" sibTransId="{2FB36552-846F-174E-AC7D-55358A5C6626}"/>
    <dgm:cxn modelId="{D71B5EE6-39A8-F347-9B3A-B635A8304DEB}" type="presOf" srcId="{7E4A31FC-A5C7-B84E-9EF9-9C7C0F8F9A75}" destId="{BFC98D32-2545-964D-AB3A-FFC80F96926C}" srcOrd="1" destOrd="0" presId="urn:microsoft.com/office/officeart/2005/8/layout/orgChart1"/>
    <dgm:cxn modelId="{130C63E5-9770-8E46-B7CD-F811316DD541}" srcId="{7E4A31FC-A5C7-B84E-9EF9-9C7C0F8F9A75}" destId="{090C880E-2C4E-3748-83E0-D671E032F49E}" srcOrd="3" destOrd="0" parTransId="{A49CCC1B-AEB2-924B-9EF3-31F9DCBAECE3}" sibTransId="{1B83D891-8E7C-F64C-8708-9EE7E63931E0}"/>
    <dgm:cxn modelId="{A7315052-5034-5C4B-A4EA-E60BFDFE1B6C}" type="presOf" srcId="{227DD877-3548-3949-9A06-032C861FAA8D}" destId="{D5A732AC-F7C8-F74B-8793-10CF5C360E7F}" srcOrd="0" destOrd="0" presId="urn:microsoft.com/office/officeart/2005/8/layout/orgChart1"/>
    <dgm:cxn modelId="{656131C5-917A-CA41-8871-FEB070E3AF22}" srcId="{F3B6D942-FB8D-E547-8395-2F575F6D6527}" destId="{CBEEBE35-F22D-1E45-B55D-539774C03269}" srcOrd="1" destOrd="0" parTransId="{A1D82470-A552-4947-8A94-A6FCA1215C1F}" sibTransId="{D7FA9489-D664-844E-BBFD-7B1A65A62286}"/>
    <dgm:cxn modelId="{57BF6891-198E-904F-9E62-86EC3C65F866}" type="presOf" srcId="{227DD877-3548-3949-9A06-032C861FAA8D}" destId="{D9429A61-1ED7-8F43-A195-B15D163E4BA4}" srcOrd="1" destOrd="0" presId="urn:microsoft.com/office/officeart/2005/8/layout/orgChart1"/>
    <dgm:cxn modelId="{39F6F260-8CCA-1747-AD09-FBA46715D33C}" type="presOf" srcId="{F3B6D942-FB8D-E547-8395-2F575F6D6527}" destId="{32D66513-FBC1-5A41-8F48-EA08505B1F59}" srcOrd="1" destOrd="0" presId="urn:microsoft.com/office/officeart/2005/8/layout/orgChart1"/>
    <dgm:cxn modelId="{08BDE7E0-1A32-B040-B30C-49B50D1C088C}" type="presOf" srcId="{090C880E-2C4E-3748-83E0-D671E032F49E}" destId="{96537D02-896F-A246-BC7F-7EC77E9DEA5C}" srcOrd="1" destOrd="0" presId="urn:microsoft.com/office/officeart/2005/8/layout/orgChart1"/>
    <dgm:cxn modelId="{F354C8B1-0D76-1F4A-A957-04A565EEA351}" type="presOf" srcId="{A1D82470-A552-4947-8A94-A6FCA1215C1F}" destId="{15B5733B-FA41-5847-9860-950200C62460}" srcOrd="0" destOrd="0" presId="urn:microsoft.com/office/officeart/2005/8/layout/orgChart1"/>
    <dgm:cxn modelId="{D9CA2998-E0EB-9C4B-BC74-8546251EA609}" type="presOf" srcId="{55B2FFF7-F2EB-214E-B6E4-A74D8F000F0A}" destId="{9FA912F3-5BB1-4E46-88DC-8DE223394758}" srcOrd="1" destOrd="0" presId="urn:microsoft.com/office/officeart/2005/8/layout/orgChart1"/>
    <dgm:cxn modelId="{6F38F05B-CBAA-444F-ADD1-63814687F357}" type="presOf" srcId="{CC1121C8-1CF2-B342-A712-DB02F267D612}" destId="{C4BE8169-C755-3B4A-B968-FA0DAC768892}" srcOrd="0" destOrd="0" presId="urn:microsoft.com/office/officeart/2005/8/layout/orgChart1"/>
    <dgm:cxn modelId="{6E85E794-47A6-B74E-890E-80D4CBC4A8C2}" type="presOf" srcId="{7E4A31FC-A5C7-B84E-9EF9-9C7C0F8F9A75}" destId="{2D01DBDB-4B83-D04F-B0EE-8A38669AF84B}" srcOrd="0" destOrd="0" presId="urn:microsoft.com/office/officeart/2005/8/layout/orgChart1"/>
    <dgm:cxn modelId="{E6A80C01-5045-DA49-9B71-25C009ECA8F4}" type="presOf" srcId="{AA4D4656-3D97-E945-B591-9590A36D5E59}" destId="{B1E1540F-BE5F-984D-93B0-15646B9C9821}" srcOrd="0" destOrd="0" presId="urn:microsoft.com/office/officeart/2005/8/layout/orgChart1"/>
    <dgm:cxn modelId="{A647AECB-A249-6942-AE0E-69E2D615D8C3}" type="presOf" srcId="{38CFA453-FC12-614A-AB2C-51D605FE3370}" destId="{29963E59-F934-144E-BA57-B95D9C00CF74}" srcOrd="0" destOrd="0" presId="urn:microsoft.com/office/officeart/2005/8/layout/orgChart1"/>
    <dgm:cxn modelId="{85FFFF1D-992F-B74F-A682-F68640FF543B}" type="presOf" srcId="{CBEEBE35-F22D-1E45-B55D-539774C03269}" destId="{5F552AA5-1CA2-E04A-BE85-BFD4F38D5D41}" srcOrd="1" destOrd="0" presId="urn:microsoft.com/office/officeart/2005/8/layout/orgChart1"/>
    <dgm:cxn modelId="{DC2F456F-44E7-2444-B46B-CC56F63B3CDD}" type="presParOf" srcId="{330A85E8-390A-9F47-B36C-54219B9E3CD3}" destId="{649C5B2B-F6C5-3F49-8036-7C6E7218B247}" srcOrd="0" destOrd="0" presId="urn:microsoft.com/office/officeart/2005/8/layout/orgChart1"/>
    <dgm:cxn modelId="{BF5552E3-411C-D349-B578-851CCFFC0C84}" type="presParOf" srcId="{649C5B2B-F6C5-3F49-8036-7C6E7218B247}" destId="{22124C53-FAF5-C04E-A7DE-C443A09D61FF}" srcOrd="0" destOrd="0" presId="urn:microsoft.com/office/officeart/2005/8/layout/orgChart1"/>
    <dgm:cxn modelId="{9C4008CB-5143-5C47-B627-0F06D656DC94}" type="presParOf" srcId="{22124C53-FAF5-C04E-A7DE-C443A09D61FF}" destId="{2D01DBDB-4B83-D04F-B0EE-8A38669AF84B}" srcOrd="0" destOrd="0" presId="urn:microsoft.com/office/officeart/2005/8/layout/orgChart1"/>
    <dgm:cxn modelId="{CFAF4C72-A875-1440-AA58-6D80C51FB285}" type="presParOf" srcId="{22124C53-FAF5-C04E-A7DE-C443A09D61FF}" destId="{BFC98D32-2545-964D-AB3A-FFC80F96926C}" srcOrd="1" destOrd="0" presId="urn:microsoft.com/office/officeart/2005/8/layout/orgChart1"/>
    <dgm:cxn modelId="{4770ED0A-CF14-424A-8DC6-BAD5CC2C1FD4}" type="presParOf" srcId="{649C5B2B-F6C5-3F49-8036-7C6E7218B247}" destId="{9429CE1E-A8EA-4C40-9AC1-9EA3C67F401C}" srcOrd="1" destOrd="0" presId="urn:microsoft.com/office/officeart/2005/8/layout/orgChart1"/>
    <dgm:cxn modelId="{8E422758-3CA9-4E47-BFAD-F3256B487557}" type="presParOf" srcId="{649C5B2B-F6C5-3F49-8036-7C6E7218B247}" destId="{BAD3419F-7175-FB49-84A1-22553BFA7633}" srcOrd="2" destOrd="0" presId="urn:microsoft.com/office/officeart/2005/8/layout/orgChart1"/>
    <dgm:cxn modelId="{6EFC5268-B0A5-7A48-8AF6-22DAD2854351}" type="presParOf" srcId="{BAD3419F-7175-FB49-84A1-22553BFA7633}" destId="{B1E1540F-BE5F-984D-93B0-15646B9C9821}" srcOrd="0" destOrd="0" presId="urn:microsoft.com/office/officeart/2005/8/layout/orgChart1"/>
    <dgm:cxn modelId="{FC04C77B-EB7D-5248-9EF7-8923253C0F2E}" type="presParOf" srcId="{BAD3419F-7175-FB49-84A1-22553BFA7633}" destId="{95422870-A05D-0C4A-A7B2-2A01706FE797}" srcOrd="1" destOrd="0" presId="urn:microsoft.com/office/officeart/2005/8/layout/orgChart1"/>
    <dgm:cxn modelId="{EF11B97E-9228-E347-B519-EE75478E15A9}" type="presParOf" srcId="{95422870-A05D-0C4A-A7B2-2A01706FE797}" destId="{1F27F539-D73E-1D40-A646-67BF76A2FFC3}" srcOrd="0" destOrd="0" presId="urn:microsoft.com/office/officeart/2005/8/layout/orgChart1"/>
    <dgm:cxn modelId="{E47EE990-1F2B-8946-9423-9ACDAC6AF4FB}" type="presParOf" srcId="{1F27F539-D73E-1D40-A646-67BF76A2FFC3}" destId="{C4BE8169-C755-3B4A-B968-FA0DAC768892}" srcOrd="0" destOrd="0" presId="urn:microsoft.com/office/officeart/2005/8/layout/orgChart1"/>
    <dgm:cxn modelId="{28DFB518-12B8-FA41-84EF-EE879CCC7567}" type="presParOf" srcId="{1F27F539-D73E-1D40-A646-67BF76A2FFC3}" destId="{8710FBA9-BA06-004F-B6D0-B83A514F4B34}" srcOrd="1" destOrd="0" presId="urn:microsoft.com/office/officeart/2005/8/layout/orgChart1"/>
    <dgm:cxn modelId="{D11091A1-5EE8-0148-BA45-B51041CA0519}" type="presParOf" srcId="{95422870-A05D-0C4A-A7B2-2A01706FE797}" destId="{B8465420-8883-6545-A663-A1067FACAEF9}" srcOrd="1" destOrd="0" presId="urn:microsoft.com/office/officeart/2005/8/layout/orgChart1"/>
    <dgm:cxn modelId="{BD67E304-1A10-194D-B5C1-4D7A8539848F}" type="presParOf" srcId="{95422870-A05D-0C4A-A7B2-2A01706FE797}" destId="{2193E762-F9C5-0A4C-BE0B-6CA693861B0A}" srcOrd="2" destOrd="0" presId="urn:microsoft.com/office/officeart/2005/8/layout/orgChart1"/>
    <dgm:cxn modelId="{B63225BE-479E-984B-BBEB-EAA37146E6E2}" type="presParOf" srcId="{BAD3419F-7175-FB49-84A1-22553BFA7633}" destId="{9D80E094-8C0E-2D4A-B434-8FBC55961BDD}" srcOrd="2" destOrd="0" presId="urn:microsoft.com/office/officeart/2005/8/layout/orgChart1"/>
    <dgm:cxn modelId="{CE1B262A-0130-ED45-9C98-070EFE96FDD8}" type="presParOf" srcId="{BAD3419F-7175-FB49-84A1-22553BFA7633}" destId="{F6CA6C87-2866-574B-81FE-4F3E27869705}" srcOrd="3" destOrd="0" presId="urn:microsoft.com/office/officeart/2005/8/layout/orgChart1"/>
    <dgm:cxn modelId="{6E6C478C-2166-D941-A552-DE9CCFADEBCD}" type="presParOf" srcId="{F6CA6C87-2866-574B-81FE-4F3E27869705}" destId="{00BE38EF-E266-3B41-B93C-C3A075D87A99}" srcOrd="0" destOrd="0" presId="urn:microsoft.com/office/officeart/2005/8/layout/orgChart1"/>
    <dgm:cxn modelId="{C9CAEC8E-5A6D-B84B-AAF5-03AD4832C8C0}" type="presParOf" srcId="{00BE38EF-E266-3B41-B93C-C3A075D87A99}" destId="{F15A16BA-BAFB-A844-A37C-38DD8E0EB74E}" srcOrd="0" destOrd="0" presId="urn:microsoft.com/office/officeart/2005/8/layout/orgChart1"/>
    <dgm:cxn modelId="{8D1327C7-96D7-5348-91EE-445FBCF1E760}" type="presParOf" srcId="{00BE38EF-E266-3B41-B93C-C3A075D87A99}" destId="{9FA912F3-5BB1-4E46-88DC-8DE223394758}" srcOrd="1" destOrd="0" presId="urn:microsoft.com/office/officeart/2005/8/layout/orgChart1"/>
    <dgm:cxn modelId="{3EFAC7B6-1A7F-9548-B674-5224DF65A18D}" type="presParOf" srcId="{F6CA6C87-2866-574B-81FE-4F3E27869705}" destId="{A7F44C8A-3DC8-9C42-9E17-2F3CBDA84C7F}" srcOrd="1" destOrd="0" presId="urn:microsoft.com/office/officeart/2005/8/layout/orgChart1"/>
    <dgm:cxn modelId="{73CFFA2B-E9F4-BC4B-9714-618D2453F34E}" type="presParOf" srcId="{F6CA6C87-2866-574B-81FE-4F3E27869705}" destId="{7AD65101-0A90-4D48-BB04-5C5C5C5312BC}" srcOrd="2" destOrd="0" presId="urn:microsoft.com/office/officeart/2005/8/layout/orgChart1"/>
    <dgm:cxn modelId="{F56899D1-1072-D142-9AB3-8C8A2B6FCAD3}" type="presParOf" srcId="{BAD3419F-7175-FB49-84A1-22553BFA7633}" destId="{29963E59-F934-144E-BA57-B95D9C00CF74}" srcOrd="4" destOrd="0" presId="urn:microsoft.com/office/officeart/2005/8/layout/orgChart1"/>
    <dgm:cxn modelId="{EBB2E404-2634-064D-8735-07EA6C771CA6}" type="presParOf" srcId="{BAD3419F-7175-FB49-84A1-22553BFA7633}" destId="{202FEB25-91F0-A240-96B2-FBE1EE3C576E}" srcOrd="5" destOrd="0" presId="urn:microsoft.com/office/officeart/2005/8/layout/orgChart1"/>
    <dgm:cxn modelId="{A3B04986-92A4-534B-9278-8C4FA64260EC}" type="presParOf" srcId="{202FEB25-91F0-A240-96B2-FBE1EE3C576E}" destId="{C1AA8DAD-D742-484B-9D44-4EE9687D331B}" srcOrd="0" destOrd="0" presId="urn:microsoft.com/office/officeart/2005/8/layout/orgChart1"/>
    <dgm:cxn modelId="{D06BA173-5CB5-534F-B811-AC6A63144591}" type="presParOf" srcId="{C1AA8DAD-D742-484B-9D44-4EE9687D331B}" destId="{9FBDF463-DA7A-7C42-AB79-B8D9CB850ED2}" srcOrd="0" destOrd="0" presId="urn:microsoft.com/office/officeart/2005/8/layout/orgChart1"/>
    <dgm:cxn modelId="{73BCDA15-C15A-B245-933F-C6F634CD92A2}" type="presParOf" srcId="{C1AA8DAD-D742-484B-9D44-4EE9687D331B}" destId="{32D66513-FBC1-5A41-8F48-EA08505B1F59}" srcOrd="1" destOrd="0" presId="urn:microsoft.com/office/officeart/2005/8/layout/orgChart1"/>
    <dgm:cxn modelId="{25EB0AC0-7030-9541-B6CB-AFBAE3CAA47A}" type="presParOf" srcId="{202FEB25-91F0-A240-96B2-FBE1EE3C576E}" destId="{5052E185-5B18-CB4E-8A8D-59F422EB1589}" srcOrd="1" destOrd="0" presId="urn:microsoft.com/office/officeart/2005/8/layout/orgChart1"/>
    <dgm:cxn modelId="{36B9E684-E5AA-DC45-888A-416623AB7E78}" type="presParOf" srcId="{202FEB25-91F0-A240-96B2-FBE1EE3C576E}" destId="{353A4E35-D592-384B-B0EB-3725FAC2CBCD}" srcOrd="2" destOrd="0" presId="urn:microsoft.com/office/officeart/2005/8/layout/orgChart1"/>
    <dgm:cxn modelId="{27AE8112-EA0F-634D-A6BA-84951230834E}" type="presParOf" srcId="{353A4E35-D592-384B-B0EB-3725FAC2CBCD}" destId="{EBFE3961-80D7-DC4A-BAA5-8AA105806A57}" srcOrd="0" destOrd="0" presId="urn:microsoft.com/office/officeart/2005/8/layout/orgChart1"/>
    <dgm:cxn modelId="{1008E333-3471-BC43-8E44-BE8686EFFA4B}" type="presParOf" srcId="{353A4E35-D592-384B-B0EB-3725FAC2CBCD}" destId="{180E9DA4-A8C9-A542-84C8-8287E4FB9634}" srcOrd="1" destOrd="0" presId="urn:microsoft.com/office/officeart/2005/8/layout/orgChart1"/>
    <dgm:cxn modelId="{52525F28-D2A1-1241-9DC9-222B2A0613D2}" type="presParOf" srcId="{180E9DA4-A8C9-A542-84C8-8287E4FB9634}" destId="{015CF1BF-4710-F145-A7F9-4EC09B137D63}" srcOrd="0" destOrd="0" presId="urn:microsoft.com/office/officeart/2005/8/layout/orgChart1"/>
    <dgm:cxn modelId="{5CB088D6-40A0-E54D-907E-C1CA675A4C98}" type="presParOf" srcId="{015CF1BF-4710-F145-A7F9-4EC09B137D63}" destId="{D5A732AC-F7C8-F74B-8793-10CF5C360E7F}" srcOrd="0" destOrd="0" presId="urn:microsoft.com/office/officeart/2005/8/layout/orgChart1"/>
    <dgm:cxn modelId="{965B0847-4774-3C46-B95A-3FE8DCF60FB8}" type="presParOf" srcId="{015CF1BF-4710-F145-A7F9-4EC09B137D63}" destId="{D9429A61-1ED7-8F43-A195-B15D163E4BA4}" srcOrd="1" destOrd="0" presId="urn:microsoft.com/office/officeart/2005/8/layout/orgChart1"/>
    <dgm:cxn modelId="{8C800C39-6702-5E44-B375-E51868C5B2DB}" type="presParOf" srcId="{180E9DA4-A8C9-A542-84C8-8287E4FB9634}" destId="{4A8D756C-FF3A-8D43-8938-8D8443C54E36}" srcOrd="1" destOrd="0" presId="urn:microsoft.com/office/officeart/2005/8/layout/orgChart1"/>
    <dgm:cxn modelId="{201CE5EE-7637-2246-91F1-5F1BCD6A0AC9}" type="presParOf" srcId="{180E9DA4-A8C9-A542-84C8-8287E4FB9634}" destId="{8A4B4209-9262-194F-9482-28C68D62F813}" srcOrd="2" destOrd="0" presId="urn:microsoft.com/office/officeart/2005/8/layout/orgChart1"/>
    <dgm:cxn modelId="{6CEA6E89-7C76-8B43-B520-41861C08B327}" type="presParOf" srcId="{353A4E35-D592-384B-B0EB-3725FAC2CBCD}" destId="{15B5733B-FA41-5847-9860-950200C62460}" srcOrd="2" destOrd="0" presId="urn:microsoft.com/office/officeart/2005/8/layout/orgChart1"/>
    <dgm:cxn modelId="{41E0D3BD-BFF7-1B4A-BF7F-08A286B325EA}" type="presParOf" srcId="{353A4E35-D592-384B-B0EB-3725FAC2CBCD}" destId="{31318596-A8DF-D146-A298-F2EB7350E803}" srcOrd="3" destOrd="0" presId="urn:microsoft.com/office/officeart/2005/8/layout/orgChart1"/>
    <dgm:cxn modelId="{3516CF81-23C3-D14C-B616-015EF7E7134D}" type="presParOf" srcId="{31318596-A8DF-D146-A298-F2EB7350E803}" destId="{72738226-4417-EE42-AE3F-2C8EE813F8FA}" srcOrd="0" destOrd="0" presId="urn:microsoft.com/office/officeart/2005/8/layout/orgChart1"/>
    <dgm:cxn modelId="{B94C45B6-0DAA-654F-850A-9CE336B6C432}" type="presParOf" srcId="{72738226-4417-EE42-AE3F-2C8EE813F8FA}" destId="{534B2E92-D1DE-1046-A077-35076915D21F}" srcOrd="0" destOrd="0" presId="urn:microsoft.com/office/officeart/2005/8/layout/orgChart1"/>
    <dgm:cxn modelId="{7304E817-E57A-6D4C-830E-9CBDAE324C07}" type="presParOf" srcId="{72738226-4417-EE42-AE3F-2C8EE813F8FA}" destId="{5F552AA5-1CA2-E04A-BE85-BFD4F38D5D41}" srcOrd="1" destOrd="0" presId="urn:microsoft.com/office/officeart/2005/8/layout/orgChart1"/>
    <dgm:cxn modelId="{052DCFB8-142A-C642-AC89-AE8D31D1E2E4}" type="presParOf" srcId="{31318596-A8DF-D146-A298-F2EB7350E803}" destId="{D5118302-A9EF-1246-BAB7-5052F8D9DC3B}" srcOrd="1" destOrd="0" presId="urn:microsoft.com/office/officeart/2005/8/layout/orgChart1"/>
    <dgm:cxn modelId="{E98DC534-5517-D34C-B766-48DE7CAD406D}" type="presParOf" srcId="{31318596-A8DF-D146-A298-F2EB7350E803}" destId="{4E980634-1AB4-D14F-89F2-4BFDF8C7CF7D}" srcOrd="2" destOrd="0" presId="urn:microsoft.com/office/officeart/2005/8/layout/orgChart1"/>
    <dgm:cxn modelId="{22B1C0F2-C614-8048-B72D-B060FBF5DB1E}" type="presParOf" srcId="{BAD3419F-7175-FB49-84A1-22553BFA7633}" destId="{82F1F321-A3A8-2A47-841E-3774299EFC9F}" srcOrd="6" destOrd="0" presId="urn:microsoft.com/office/officeart/2005/8/layout/orgChart1"/>
    <dgm:cxn modelId="{FC722488-F3EE-3E47-8532-ED787950CDA2}" type="presParOf" srcId="{BAD3419F-7175-FB49-84A1-22553BFA7633}" destId="{A40CB4DE-F398-5940-90CD-FCF1F0DFC041}" srcOrd="7" destOrd="0" presId="urn:microsoft.com/office/officeart/2005/8/layout/orgChart1"/>
    <dgm:cxn modelId="{B7C21263-013E-6941-9B28-8C1E9CAAE17D}" type="presParOf" srcId="{A40CB4DE-F398-5940-90CD-FCF1F0DFC041}" destId="{74BE3959-B0CD-964B-B5DA-4287B678FF2C}" srcOrd="0" destOrd="0" presId="urn:microsoft.com/office/officeart/2005/8/layout/orgChart1"/>
    <dgm:cxn modelId="{49344D47-B108-D443-BC67-6602C182F6CF}" type="presParOf" srcId="{74BE3959-B0CD-964B-B5DA-4287B678FF2C}" destId="{D50D0DBD-50AD-474C-BAF3-2C297C20EC86}" srcOrd="0" destOrd="0" presId="urn:microsoft.com/office/officeart/2005/8/layout/orgChart1"/>
    <dgm:cxn modelId="{BD0E2AEF-075F-4842-8182-9BAE3EA8E27F}" type="presParOf" srcId="{74BE3959-B0CD-964B-B5DA-4287B678FF2C}" destId="{96537D02-896F-A246-BC7F-7EC77E9DEA5C}" srcOrd="1" destOrd="0" presId="urn:microsoft.com/office/officeart/2005/8/layout/orgChart1"/>
    <dgm:cxn modelId="{ED56EC01-F099-B34D-AF20-1922EA6BF072}" type="presParOf" srcId="{A40CB4DE-F398-5940-90CD-FCF1F0DFC041}" destId="{EA1BBCA9-1A0E-974C-8F7A-D01B796AE3CF}" srcOrd="1" destOrd="0" presId="urn:microsoft.com/office/officeart/2005/8/layout/orgChart1"/>
    <dgm:cxn modelId="{25526DA3-5A82-B341-9790-C5C158F09128}" type="presParOf" srcId="{A40CB4DE-F398-5940-90CD-FCF1F0DFC041}" destId="{FA68E5C8-0F91-E14D-8B91-41AB397479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0E094-8C0E-2D4A-B434-8FBC55961BDD}">
      <dsp:nvSpPr>
        <dsp:cNvPr id="0" name=""/>
        <dsp:cNvSpPr/>
      </dsp:nvSpPr>
      <dsp:spPr>
        <a:xfrm>
          <a:off x="3430264" y="1513256"/>
          <a:ext cx="316718" cy="1387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526"/>
              </a:lnTo>
              <a:lnTo>
                <a:pt x="316718" y="13875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1540F-BE5F-984D-93B0-15646B9C9821}">
      <dsp:nvSpPr>
        <dsp:cNvPr id="0" name=""/>
        <dsp:cNvSpPr/>
      </dsp:nvSpPr>
      <dsp:spPr>
        <a:xfrm>
          <a:off x="3113546" y="1513256"/>
          <a:ext cx="316718" cy="1387526"/>
        </a:xfrm>
        <a:custGeom>
          <a:avLst/>
          <a:gdLst/>
          <a:ahLst/>
          <a:cxnLst/>
          <a:rect l="0" t="0" r="0" b="0"/>
          <a:pathLst>
            <a:path>
              <a:moveTo>
                <a:pt x="316718" y="0"/>
              </a:moveTo>
              <a:lnTo>
                <a:pt x="316718" y="1387526"/>
              </a:lnTo>
              <a:lnTo>
                <a:pt x="0" y="13875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0100E-532C-BB4C-BEF4-9BF03186E06D}">
      <dsp:nvSpPr>
        <dsp:cNvPr id="0" name=""/>
        <dsp:cNvSpPr/>
      </dsp:nvSpPr>
      <dsp:spPr>
        <a:xfrm>
          <a:off x="3384544" y="1513256"/>
          <a:ext cx="91440" cy="2775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50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1DBDB-4B83-D04F-B0EE-8A38669AF84B}">
      <dsp:nvSpPr>
        <dsp:cNvPr id="0" name=""/>
        <dsp:cNvSpPr/>
      </dsp:nvSpPr>
      <dsp:spPr>
        <a:xfrm>
          <a:off x="1922082" y="5074"/>
          <a:ext cx="3016362" cy="15081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GUI</a:t>
          </a:r>
          <a:endParaRPr lang="en-US" sz="5000" kern="1200" dirty="0"/>
        </a:p>
      </dsp:txBody>
      <dsp:txXfrm>
        <a:off x="1922082" y="5074"/>
        <a:ext cx="3016362" cy="1508181"/>
      </dsp:txXfrm>
    </dsp:sp>
    <dsp:sp modelId="{C2659745-D248-F14C-A343-8E62D4663FCD}">
      <dsp:nvSpPr>
        <dsp:cNvPr id="0" name=""/>
        <dsp:cNvSpPr/>
      </dsp:nvSpPr>
      <dsp:spPr>
        <a:xfrm>
          <a:off x="1922082" y="4288309"/>
          <a:ext cx="3016362" cy="15081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Users</a:t>
          </a:r>
          <a:endParaRPr lang="en-US" sz="5000" kern="1200" dirty="0"/>
        </a:p>
      </dsp:txBody>
      <dsp:txXfrm>
        <a:off x="1922082" y="4288309"/>
        <a:ext cx="3016362" cy="1508181"/>
      </dsp:txXfrm>
    </dsp:sp>
    <dsp:sp modelId="{C4BE8169-C755-3B4A-B968-FA0DAC768892}">
      <dsp:nvSpPr>
        <dsp:cNvPr id="0" name=""/>
        <dsp:cNvSpPr/>
      </dsp:nvSpPr>
      <dsp:spPr>
        <a:xfrm>
          <a:off x="97183" y="2146692"/>
          <a:ext cx="3016362" cy="15081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Console</a:t>
          </a:r>
          <a:endParaRPr lang="en-US" sz="5000" kern="1200" dirty="0"/>
        </a:p>
      </dsp:txBody>
      <dsp:txXfrm>
        <a:off x="97183" y="2146692"/>
        <a:ext cx="3016362" cy="1508181"/>
      </dsp:txXfrm>
    </dsp:sp>
    <dsp:sp modelId="{F15A16BA-BAFB-A844-A37C-38DD8E0EB74E}">
      <dsp:nvSpPr>
        <dsp:cNvPr id="0" name=""/>
        <dsp:cNvSpPr/>
      </dsp:nvSpPr>
      <dsp:spPr>
        <a:xfrm>
          <a:off x="3746982" y="2146692"/>
          <a:ext cx="3016362" cy="15081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Commands</a:t>
          </a:r>
          <a:endParaRPr lang="en-US" sz="5000" kern="1200" dirty="0"/>
        </a:p>
      </dsp:txBody>
      <dsp:txXfrm>
        <a:off x="3746982" y="2146692"/>
        <a:ext cx="3016362" cy="1508181"/>
      </dsp:txXfrm>
    </dsp:sp>
    <dsp:sp modelId="{6B6A8E59-D208-5A4A-865A-7DB1DA71D67E}">
      <dsp:nvSpPr>
        <dsp:cNvPr id="0" name=""/>
        <dsp:cNvSpPr/>
      </dsp:nvSpPr>
      <dsp:spPr>
        <a:xfrm>
          <a:off x="5571881" y="5074"/>
          <a:ext cx="3016362" cy="15081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Values</a:t>
          </a:r>
          <a:endParaRPr lang="en-US" sz="5000" kern="1200" dirty="0"/>
        </a:p>
      </dsp:txBody>
      <dsp:txXfrm>
        <a:off x="5571881" y="5074"/>
        <a:ext cx="3016362" cy="1508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1F321-A3A8-2A47-841E-3774299EFC9F}">
      <dsp:nvSpPr>
        <dsp:cNvPr id="0" name=""/>
        <dsp:cNvSpPr/>
      </dsp:nvSpPr>
      <dsp:spPr>
        <a:xfrm>
          <a:off x="5676911" y="1103476"/>
          <a:ext cx="231554" cy="2580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0182"/>
              </a:lnTo>
              <a:lnTo>
                <a:pt x="231554" y="25801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5733B-FA41-5847-9860-950200C62460}">
      <dsp:nvSpPr>
        <dsp:cNvPr id="0" name=""/>
        <dsp:cNvSpPr/>
      </dsp:nvSpPr>
      <dsp:spPr>
        <a:xfrm>
          <a:off x="3008516" y="4234980"/>
          <a:ext cx="231554" cy="101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430"/>
              </a:lnTo>
              <a:lnTo>
                <a:pt x="231554" y="10144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E3961-80D7-DC4A-BAA5-8AA105806A57}">
      <dsp:nvSpPr>
        <dsp:cNvPr id="0" name=""/>
        <dsp:cNvSpPr/>
      </dsp:nvSpPr>
      <dsp:spPr>
        <a:xfrm>
          <a:off x="2776962" y="4234980"/>
          <a:ext cx="231554" cy="1014430"/>
        </a:xfrm>
        <a:custGeom>
          <a:avLst/>
          <a:gdLst/>
          <a:ahLst/>
          <a:cxnLst/>
          <a:rect l="0" t="0" r="0" b="0"/>
          <a:pathLst>
            <a:path>
              <a:moveTo>
                <a:pt x="231554" y="0"/>
              </a:moveTo>
              <a:lnTo>
                <a:pt x="231554" y="1014430"/>
              </a:lnTo>
              <a:lnTo>
                <a:pt x="0" y="10144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63E59-F934-144E-BA57-B95D9C00CF74}">
      <dsp:nvSpPr>
        <dsp:cNvPr id="0" name=""/>
        <dsp:cNvSpPr/>
      </dsp:nvSpPr>
      <dsp:spPr>
        <a:xfrm>
          <a:off x="4111159" y="1103476"/>
          <a:ext cx="1565751" cy="2580182"/>
        </a:xfrm>
        <a:custGeom>
          <a:avLst/>
          <a:gdLst/>
          <a:ahLst/>
          <a:cxnLst/>
          <a:rect l="0" t="0" r="0" b="0"/>
          <a:pathLst>
            <a:path>
              <a:moveTo>
                <a:pt x="1565751" y="0"/>
              </a:moveTo>
              <a:lnTo>
                <a:pt x="1565751" y="2580182"/>
              </a:lnTo>
              <a:lnTo>
                <a:pt x="0" y="25801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0E094-8C0E-2D4A-B434-8FBC55961BDD}">
      <dsp:nvSpPr>
        <dsp:cNvPr id="0" name=""/>
        <dsp:cNvSpPr/>
      </dsp:nvSpPr>
      <dsp:spPr>
        <a:xfrm>
          <a:off x="5676911" y="1103476"/>
          <a:ext cx="231554" cy="101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430"/>
              </a:lnTo>
              <a:lnTo>
                <a:pt x="231554" y="10144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1540F-BE5F-984D-93B0-15646B9C9821}">
      <dsp:nvSpPr>
        <dsp:cNvPr id="0" name=""/>
        <dsp:cNvSpPr/>
      </dsp:nvSpPr>
      <dsp:spPr>
        <a:xfrm>
          <a:off x="2776962" y="1103476"/>
          <a:ext cx="2899949" cy="1014430"/>
        </a:xfrm>
        <a:custGeom>
          <a:avLst/>
          <a:gdLst/>
          <a:ahLst/>
          <a:cxnLst/>
          <a:rect l="0" t="0" r="0" b="0"/>
          <a:pathLst>
            <a:path>
              <a:moveTo>
                <a:pt x="2899949" y="0"/>
              </a:moveTo>
              <a:lnTo>
                <a:pt x="2899949" y="1014430"/>
              </a:lnTo>
              <a:lnTo>
                <a:pt x="0" y="10144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1DBDB-4B83-D04F-B0EE-8A38669AF84B}">
      <dsp:nvSpPr>
        <dsp:cNvPr id="0" name=""/>
        <dsp:cNvSpPr/>
      </dsp:nvSpPr>
      <dsp:spPr>
        <a:xfrm>
          <a:off x="4574268" y="833"/>
          <a:ext cx="2205284" cy="1102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Users</a:t>
          </a:r>
          <a:endParaRPr lang="en-US" sz="4300" kern="1200" dirty="0"/>
        </a:p>
      </dsp:txBody>
      <dsp:txXfrm>
        <a:off x="4574268" y="833"/>
        <a:ext cx="2205284" cy="1102642"/>
      </dsp:txXfrm>
    </dsp:sp>
    <dsp:sp modelId="{C4BE8169-C755-3B4A-B968-FA0DAC768892}">
      <dsp:nvSpPr>
        <dsp:cNvPr id="0" name=""/>
        <dsp:cNvSpPr/>
      </dsp:nvSpPr>
      <dsp:spPr>
        <a:xfrm>
          <a:off x="571677" y="1566585"/>
          <a:ext cx="2205284" cy="1102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Key</a:t>
          </a:r>
          <a:endParaRPr lang="en-US" sz="4300" kern="1200" dirty="0"/>
        </a:p>
      </dsp:txBody>
      <dsp:txXfrm>
        <a:off x="571677" y="1566585"/>
        <a:ext cx="2205284" cy="1102642"/>
      </dsp:txXfrm>
    </dsp:sp>
    <dsp:sp modelId="{F15A16BA-BAFB-A844-A37C-38DD8E0EB74E}">
      <dsp:nvSpPr>
        <dsp:cNvPr id="0" name=""/>
        <dsp:cNvSpPr/>
      </dsp:nvSpPr>
      <dsp:spPr>
        <a:xfrm>
          <a:off x="5908465" y="1566585"/>
          <a:ext cx="2205284" cy="1102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Answers</a:t>
          </a:r>
          <a:endParaRPr lang="en-US" sz="4300" kern="1200" dirty="0"/>
        </a:p>
      </dsp:txBody>
      <dsp:txXfrm>
        <a:off x="5908465" y="1566585"/>
        <a:ext cx="2205284" cy="1102642"/>
      </dsp:txXfrm>
    </dsp:sp>
    <dsp:sp modelId="{9FBDF463-DA7A-7C42-AB79-B8D9CB850ED2}">
      <dsp:nvSpPr>
        <dsp:cNvPr id="0" name=""/>
        <dsp:cNvSpPr/>
      </dsp:nvSpPr>
      <dsp:spPr>
        <a:xfrm>
          <a:off x="1905874" y="3132337"/>
          <a:ext cx="2205284" cy="1102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Scored</a:t>
          </a:r>
          <a:endParaRPr lang="en-US" sz="4300" kern="1200" dirty="0"/>
        </a:p>
      </dsp:txBody>
      <dsp:txXfrm>
        <a:off x="1905874" y="3132337"/>
        <a:ext cx="2205284" cy="1102642"/>
      </dsp:txXfrm>
    </dsp:sp>
    <dsp:sp modelId="{D5A732AC-F7C8-F74B-8793-10CF5C360E7F}">
      <dsp:nvSpPr>
        <dsp:cNvPr id="0" name=""/>
        <dsp:cNvSpPr/>
      </dsp:nvSpPr>
      <dsp:spPr>
        <a:xfrm>
          <a:off x="571677" y="4698089"/>
          <a:ext cx="2205284" cy="1102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Summary</a:t>
          </a:r>
          <a:endParaRPr lang="en-US" sz="4300" kern="1200" dirty="0"/>
        </a:p>
      </dsp:txBody>
      <dsp:txXfrm>
        <a:off x="571677" y="4698089"/>
        <a:ext cx="2205284" cy="1102642"/>
      </dsp:txXfrm>
    </dsp:sp>
    <dsp:sp modelId="{534B2E92-D1DE-1046-A077-35076915D21F}">
      <dsp:nvSpPr>
        <dsp:cNvPr id="0" name=""/>
        <dsp:cNvSpPr/>
      </dsp:nvSpPr>
      <dsp:spPr>
        <a:xfrm>
          <a:off x="3240071" y="4698089"/>
          <a:ext cx="2205284" cy="1102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Data</a:t>
          </a:r>
          <a:endParaRPr lang="en-US" sz="4300" kern="1200" dirty="0"/>
        </a:p>
      </dsp:txBody>
      <dsp:txXfrm>
        <a:off x="3240071" y="4698089"/>
        <a:ext cx="2205284" cy="1102642"/>
      </dsp:txXfrm>
    </dsp:sp>
    <dsp:sp modelId="{D50D0DBD-50AD-474C-BAF3-2C297C20EC86}">
      <dsp:nvSpPr>
        <dsp:cNvPr id="0" name=""/>
        <dsp:cNvSpPr/>
      </dsp:nvSpPr>
      <dsp:spPr>
        <a:xfrm>
          <a:off x="5908465" y="3132337"/>
          <a:ext cx="2205284" cy="1102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Graph</a:t>
          </a:r>
          <a:endParaRPr lang="en-US" sz="4300" kern="1200" dirty="0"/>
        </a:p>
      </dsp:txBody>
      <dsp:txXfrm>
        <a:off x="5908465" y="3132337"/>
        <a:ext cx="2205284" cy="1102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3A15-1F82-CC4A-832B-5BA6067AB2F3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6CCB-B26C-374A-80D4-A2F1CB2C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585927"/>
              </p:ext>
            </p:extLst>
          </p:nvPr>
        </p:nvGraphicFramePr>
        <p:xfrm>
          <a:off x="235165" y="486077"/>
          <a:ext cx="8685428" cy="5801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08571089"/>
              </p:ext>
            </p:extLst>
          </p:nvPr>
        </p:nvGraphicFramePr>
        <p:xfrm>
          <a:off x="235165" y="486077"/>
          <a:ext cx="8685428" cy="5801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88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 Patankar</dc:creator>
  <cp:lastModifiedBy>Amit  Patankar</cp:lastModifiedBy>
  <cp:revision>2</cp:revision>
  <dcterms:created xsi:type="dcterms:W3CDTF">2014-03-21T13:59:17Z</dcterms:created>
  <dcterms:modified xsi:type="dcterms:W3CDTF">2014-03-23T17:25:36Z</dcterms:modified>
</cp:coreProperties>
</file>