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17"/>
  </p:notesMasterIdLst>
  <p:sldIdLst>
    <p:sldId id="279" r:id="rId2"/>
    <p:sldId id="280" r:id="rId3"/>
    <p:sldId id="281" r:id="rId4"/>
    <p:sldId id="282" r:id="rId5"/>
    <p:sldId id="285" r:id="rId6"/>
    <p:sldId id="298" r:id="rId7"/>
    <p:sldId id="287" r:id="rId8"/>
    <p:sldId id="288" r:id="rId9"/>
    <p:sldId id="289" r:id="rId10"/>
    <p:sldId id="294" r:id="rId11"/>
    <p:sldId id="296" r:id="rId12"/>
    <p:sldId id="297" r:id="rId13"/>
    <p:sldId id="286" r:id="rId14"/>
    <p:sldId id="292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30" autoAdjust="0"/>
  </p:normalViewPr>
  <p:slideViewPr>
    <p:cSldViewPr snapToGrid="0" snapToObjects="1">
      <p:cViewPr varScale="1">
        <p:scale>
          <a:sx n="87" d="100"/>
          <a:sy n="87" d="100"/>
        </p:scale>
        <p:origin x="-13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Repeated test taking with limited score analysis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ABAA7F9F-BBFA-DA43-BB6A-EBB08260BDA1}">
      <dgm:prSet/>
      <dgm:spPr/>
      <dgm:t>
        <a:bodyPr/>
        <a:lstStyle/>
        <a:p>
          <a:r>
            <a:rPr lang="en-US" dirty="0" smtClean="0"/>
            <a:t>Section by section preparation before test practicing</a:t>
          </a:r>
        </a:p>
      </dgm:t>
    </dgm:pt>
    <dgm:pt modelId="{DDE798C6-D220-CF4B-AEC7-164F0AD4AB30}" type="parTrans" cxnId="{8A965CC4-D749-4542-9AA3-B15EDBEB05A9}">
      <dgm:prSet/>
      <dgm:spPr/>
      <dgm:t>
        <a:bodyPr/>
        <a:lstStyle/>
        <a:p>
          <a:endParaRPr lang="en-US"/>
        </a:p>
      </dgm:t>
    </dgm:pt>
    <dgm:pt modelId="{2B80F510-9731-D040-B427-535D67136E81}" type="sibTrans" cxnId="{8A965CC4-D749-4542-9AA3-B15EDBEB05A9}">
      <dgm:prSet/>
      <dgm:spPr/>
      <dgm:t>
        <a:bodyPr/>
        <a:lstStyle/>
        <a:p>
          <a:endParaRPr lang="en-US"/>
        </a:p>
      </dgm:t>
    </dgm:pt>
    <dgm:pt modelId="{934E6649-C53F-9E4B-9F18-998DE2B49925}">
      <dgm:prSet/>
      <dgm:spPr/>
      <dgm:t>
        <a:bodyPr/>
        <a:lstStyle/>
        <a:p>
          <a:r>
            <a:rPr lang="en-US" dirty="0" smtClean="0"/>
            <a:t>No real tangible goal and opportunity to improve</a:t>
          </a:r>
        </a:p>
      </dgm:t>
    </dgm:pt>
    <dgm:pt modelId="{E45824BD-40E3-B54C-A108-FE4A3C9EA3E2}" type="parTrans" cxnId="{4F59508F-3342-0249-A20A-8BA7FE398786}">
      <dgm:prSet/>
      <dgm:spPr/>
      <dgm:t>
        <a:bodyPr/>
        <a:lstStyle/>
        <a:p>
          <a:endParaRPr lang="en-US"/>
        </a:p>
      </dgm:t>
    </dgm:pt>
    <dgm:pt modelId="{E7B91AA0-5FCF-8D4D-A621-B89225A2E664}" type="sibTrans" cxnId="{4F59508F-3342-0249-A20A-8BA7FE398786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Standardized Testing Preparation Mechanisms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8695F-8D37-3741-BBC7-81024E0EEEAB}" type="presOf" srcId="{0C113674-F92A-DB4A-95DF-2E5D01B51808}" destId="{EBF8DBF3-6E5F-5847-A68E-96B2A92CD659}" srcOrd="0" destOrd="0" presId="urn:microsoft.com/office/officeart/2005/8/layout/hList1"/>
    <dgm:cxn modelId="{D891CA96-7B97-A640-85D2-9E2FAD0BAA68}" type="presOf" srcId="{934E6649-C53F-9E4B-9F18-998DE2B49925}" destId="{EBF8DBF3-6E5F-5847-A68E-96B2A92CD659}" srcOrd="0" destOrd="2" presId="urn:microsoft.com/office/officeart/2005/8/layout/hList1"/>
    <dgm:cxn modelId="{4F59508F-3342-0249-A20A-8BA7FE398786}" srcId="{2209AEEA-5F84-E64F-9EBD-8FF772D27DF8}" destId="{934E6649-C53F-9E4B-9F18-998DE2B49925}" srcOrd="2" destOrd="0" parTransId="{E45824BD-40E3-B54C-A108-FE4A3C9EA3E2}" sibTransId="{E7B91AA0-5FCF-8D4D-A621-B89225A2E664}"/>
    <dgm:cxn modelId="{8A965CC4-D749-4542-9AA3-B15EDBEB05A9}" srcId="{2209AEEA-5F84-E64F-9EBD-8FF772D27DF8}" destId="{ABAA7F9F-BBFA-DA43-BB6A-EBB08260BDA1}" srcOrd="1" destOrd="0" parTransId="{DDE798C6-D220-CF4B-AEC7-164F0AD4AB30}" sibTransId="{2B80F510-9731-D040-B427-535D67136E81}"/>
    <dgm:cxn modelId="{9245318B-3378-8543-8A11-A3B5E39FEC5A}" type="presOf" srcId="{ABAA7F9F-BBFA-DA43-BB6A-EBB08260BDA1}" destId="{EBF8DBF3-6E5F-5847-A68E-96B2A92CD659}" srcOrd="0" destOrd="1" presId="urn:microsoft.com/office/officeart/2005/8/layout/hList1"/>
    <dgm:cxn modelId="{CB17FD44-67CE-7549-8AAC-E4AA7EF46FA6}" type="presOf" srcId="{70A5E778-AFCA-A946-B6B7-E9018C237695}" destId="{CB7460AF-4F25-BD4E-960C-96B640F3AA05}" srcOrd="0" destOrd="0" presId="urn:microsoft.com/office/officeart/2005/8/layout/hList1"/>
    <dgm:cxn modelId="{C684EC01-3215-3640-A087-DD267DFF8287}" type="presOf" srcId="{2209AEEA-5F84-E64F-9EBD-8FF772D27DF8}" destId="{7E6C81D4-705E-6B42-A657-E351F81CCFF3}" srcOrd="0" destOrd="0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4B130D34-1F9D-714F-81C0-CEF915B06F3A}" type="presParOf" srcId="{CB7460AF-4F25-BD4E-960C-96B640F3AA05}" destId="{B17656AB-CE6F-3840-95E0-D1E085C4626A}" srcOrd="0" destOrd="0" presId="urn:microsoft.com/office/officeart/2005/8/layout/hList1"/>
    <dgm:cxn modelId="{E92A121C-DAF8-694E-956F-9CC0DA0C3A87}" type="presParOf" srcId="{B17656AB-CE6F-3840-95E0-D1E085C4626A}" destId="{7E6C81D4-705E-6B42-A657-E351F81CCFF3}" srcOrd="0" destOrd="0" presId="urn:microsoft.com/office/officeart/2005/8/layout/hList1"/>
    <dgm:cxn modelId="{D3A7BE2A-DE7F-2A49-88CA-48C5240F0E6B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sz="3600" dirty="0" smtClean="0">
              <a:ln>
                <a:solidFill>
                  <a:schemeClr val="bg1"/>
                </a:solidFill>
              </a:ln>
            </a:rPr>
            <a:t>Powerful Algorithms</a:t>
          </a:r>
          <a:endParaRPr lang="en-US" sz="3600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DDA4A65-D04B-224D-B4E4-0DE423E1DCF9}">
      <dgm:prSet/>
      <dgm:spPr/>
      <dgm:t>
        <a:bodyPr/>
        <a:lstStyle/>
        <a:p>
          <a:pPr algn="ctr"/>
          <a:endParaRPr lang="en-US" dirty="0" smtClean="0"/>
        </a:p>
      </dgm:t>
    </dgm:pt>
    <dgm:pt modelId="{1288CC64-A9EB-CC4F-A8E4-1EE28C097D7A}" type="parTrans" cxnId="{A0CDDB70-AD7C-944C-ACF6-1DCD3F342530}">
      <dgm:prSet/>
      <dgm:spPr/>
      <dgm:t>
        <a:bodyPr/>
        <a:lstStyle/>
        <a:p>
          <a:endParaRPr lang="en-US"/>
        </a:p>
      </dgm:t>
    </dgm:pt>
    <dgm:pt modelId="{A931BE9D-D3BD-0344-B8ED-7AB03B82E613}" type="sibTrans" cxnId="{A0CDDB70-AD7C-944C-ACF6-1DCD3F342530}">
      <dgm:prSet/>
      <dgm:spPr/>
      <dgm:t>
        <a:bodyPr/>
        <a:lstStyle/>
        <a:p>
          <a:endParaRPr lang="en-US"/>
        </a:p>
      </dgm:t>
    </dgm:pt>
    <dgm:pt modelId="{5ACD7E5B-B339-EB4A-AD50-AD20C86800DA}">
      <dgm:prSet/>
      <dgm:spPr/>
      <dgm:t>
        <a:bodyPr/>
        <a:lstStyle/>
        <a:p>
          <a:pPr algn="ctr"/>
          <a:endParaRPr lang="en-US" dirty="0" smtClean="0"/>
        </a:p>
      </dgm:t>
    </dgm:pt>
    <dgm:pt modelId="{4A9186E9-0099-E34A-A0E9-08AFFC91B1C7}" type="parTrans" cxnId="{10F00651-17C0-C549-A2AD-37880B65C920}">
      <dgm:prSet/>
      <dgm:spPr/>
      <dgm:t>
        <a:bodyPr/>
        <a:lstStyle/>
        <a:p>
          <a:endParaRPr lang="en-US"/>
        </a:p>
      </dgm:t>
    </dgm:pt>
    <dgm:pt modelId="{186D8D00-8BFB-E346-B2F4-BE068FB07C0C}" type="sibTrans" cxnId="{10F00651-17C0-C549-A2AD-37880B65C920}">
      <dgm:prSet/>
      <dgm:spPr/>
      <dgm:t>
        <a:bodyPr/>
        <a:lstStyle/>
        <a:p>
          <a:endParaRPr lang="en-US"/>
        </a:p>
      </dgm:t>
    </dgm:pt>
    <dgm:pt modelId="{19D708D6-D27D-3A4B-886A-DB7B0D510F2C}">
      <dgm:prSet/>
      <dgm:spPr/>
      <dgm:t>
        <a:bodyPr/>
        <a:lstStyle/>
        <a:p>
          <a:pPr algn="ctr"/>
          <a:endParaRPr lang="en-US" dirty="0" smtClean="0"/>
        </a:p>
      </dgm:t>
    </dgm:pt>
    <dgm:pt modelId="{C286A733-AF5C-6848-95CF-E93FC133EE08}" type="parTrans" cxnId="{4D568ADB-1919-1344-970F-1B28E2780C98}">
      <dgm:prSet/>
      <dgm:spPr/>
      <dgm:t>
        <a:bodyPr/>
        <a:lstStyle/>
        <a:p>
          <a:endParaRPr lang="en-US"/>
        </a:p>
      </dgm:t>
    </dgm:pt>
    <dgm:pt modelId="{E3E3F5CD-4260-FA4D-8782-CB3397950BEC}" type="sibTrans" cxnId="{4D568ADB-1919-1344-970F-1B28E2780C98}">
      <dgm:prSet/>
      <dgm:spPr/>
      <dgm:t>
        <a:bodyPr/>
        <a:lstStyle/>
        <a:p>
          <a:endParaRPr lang="en-US"/>
        </a:p>
      </dgm:t>
    </dgm:pt>
    <dgm:pt modelId="{1A57E6ED-CEBB-3C46-8F99-7D04431D0C52}">
      <dgm:prSet/>
      <dgm:spPr/>
      <dgm:t>
        <a:bodyPr/>
        <a:lstStyle/>
        <a:p>
          <a:pPr algn="ctr"/>
          <a:endParaRPr lang="en-US" dirty="0" smtClean="0"/>
        </a:p>
      </dgm:t>
    </dgm:pt>
    <dgm:pt modelId="{DA92A563-5C1B-BE4D-8737-0B98ABC82931}" type="parTrans" cxnId="{28543334-FB22-D449-9748-CAC6B818BC69}">
      <dgm:prSet/>
      <dgm:spPr/>
      <dgm:t>
        <a:bodyPr/>
        <a:lstStyle/>
        <a:p>
          <a:endParaRPr lang="en-US"/>
        </a:p>
      </dgm:t>
    </dgm:pt>
    <dgm:pt modelId="{F22B4315-3F2C-0E4A-96F0-D69EC6A590E1}" type="sibTrans" cxnId="{28543334-FB22-D449-9748-CAC6B818BC69}">
      <dgm:prSet/>
      <dgm:spPr/>
      <dgm:t>
        <a:bodyPr/>
        <a:lstStyle/>
        <a:p>
          <a:endParaRPr lang="en-US"/>
        </a:p>
      </dgm:t>
    </dgm:pt>
    <dgm:pt modelId="{10410FBB-2576-8C40-A58C-AB25EB573677}">
      <dgm:prSet/>
      <dgm:spPr/>
      <dgm:t>
        <a:bodyPr/>
        <a:lstStyle/>
        <a:p>
          <a:pPr algn="ctr"/>
          <a:endParaRPr lang="en-US" dirty="0" smtClean="0"/>
        </a:p>
      </dgm:t>
    </dgm:pt>
    <dgm:pt modelId="{352CB9BC-710C-914A-BED6-D5E1EC8BE968}" type="parTrans" cxnId="{947A11EF-6AB9-4544-9090-34B4957F3133}">
      <dgm:prSet/>
      <dgm:spPr/>
      <dgm:t>
        <a:bodyPr/>
        <a:lstStyle/>
        <a:p>
          <a:endParaRPr lang="en-US"/>
        </a:p>
      </dgm:t>
    </dgm:pt>
    <dgm:pt modelId="{AE660217-24EA-D64B-916C-D29DE107F60D}" type="sibTrans" cxnId="{947A11EF-6AB9-4544-9090-34B4957F3133}">
      <dgm:prSet/>
      <dgm:spPr/>
      <dgm:t>
        <a:bodyPr/>
        <a:lstStyle/>
        <a:p>
          <a:endParaRPr lang="en-US"/>
        </a:p>
      </dgm:t>
    </dgm:pt>
    <dgm:pt modelId="{749BBB69-76B8-6349-8047-68683438B47A}">
      <dgm:prSet/>
      <dgm:spPr/>
      <dgm:t>
        <a:bodyPr/>
        <a:lstStyle/>
        <a:p>
          <a:pPr algn="ctr"/>
          <a:endParaRPr lang="en-US" dirty="0" smtClean="0"/>
        </a:p>
      </dgm:t>
    </dgm:pt>
    <dgm:pt modelId="{E40F8621-1CC0-6F47-9857-AFB0DDD5EBF6}" type="parTrans" cxnId="{4CB615A8-7F15-A74E-8A3D-CE5A5A104012}">
      <dgm:prSet/>
      <dgm:spPr/>
      <dgm:t>
        <a:bodyPr/>
        <a:lstStyle/>
        <a:p>
          <a:endParaRPr lang="en-US"/>
        </a:p>
      </dgm:t>
    </dgm:pt>
    <dgm:pt modelId="{A5271B73-2A2F-A94F-8B57-58D34F0B4FCE}" type="sibTrans" cxnId="{4CB615A8-7F15-A74E-8A3D-CE5A5A104012}">
      <dgm:prSet/>
      <dgm:spPr/>
      <dgm:t>
        <a:bodyPr/>
        <a:lstStyle/>
        <a:p>
          <a:endParaRPr lang="en-US"/>
        </a:p>
      </dgm:t>
    </dgm:pt>
    <dgm:pt modelId="{D1F92C95-CFF0-9F4A-B33A-2E110BADCD67}">
      <dgm:prSet/>
      <dgm:spPr/>
      <dgm:t>
        <a:bodyPr/>
        <a:lstStyle/>
        <a:p>
          <a:pPr algn="ctr"/>
          <a:endParaRPr lang="en-US" dirty="0" smtClean="0"/>
        </a:p>
      </dgm:t>
    </dgm:pt>
    <dgm:pt modelId="{9804EC8D-0F99-8742-B1BC-7B84EE529766}" type="parTrans" cxnId="{1A6CFF73-36C7-2D44-9B63-4F1E0ECBBD86}">
      <dgm:prSet/>
      <dgm:spPr/>
      <dgm:t>
        <a:bodyPr/>
        <a:lstStyle/>
        <a:p>
          <a:endParaRPr lang="en-US"/>
        </a:p>
      </dgm:t>
    </dgm:pt>
    <dgm:pt modelId="{9B26A82C-852C-5244-9054-12C94E60B5FB}" type="sibTrans" cxnId="{1A6CFF73-36C7-2D44-9B63-4F1E0ECBBD86}">
      <dgm:prSet/>
      <dgm:spPr/>
      <dgm:t>
        <a:bodyPr/>
        <a:lstStyle/>
        <a:p>
          <a:endParaRPr lang="en-US"/>
        </a:p>
      </dgm:t>
    </dgm:pt>
    <dgm:pt modelId="{93E094C9-DA5B-6F49-BC95-7851E6C5C530}">
      <dgm:prSet/>
      <dgm:spPr/>
      <dgm:t>
        <a:bodyPr/>
        <a:lstStyle/>
        <a:p>
          <a:pPr algn="ctr"/>
          <a:endParaRPr lang="en-US" dirty="0" smtClean="0"/>
        </a:p>
      </dgm:t>
    </dgm:pt>
    <dgm:pt modelId="{C3BB2670-AB4F-4C47-8A9D-9B2DF804B807}" type="parTrans" cxnId="{6B45AE64-D9FB-0140-95F0-B25F0B2CBC06}">
      <dgm:prSet/>
      <dgm:spPr/>
      <dgm:t>
        <a:bodyPr/>
        <a:lstStyle/>
        <a:p>
          <a:endParaRPr lang="en-US"/>
        </a:p>
      </dgm:t>
    </dgm:pt>
    <dgm:pt modelId="{B189A5C0-08A1-044A-822A-C45BB8C973FA}" type="sibTrans" cxnId="{6B45AE64-D9FB-0140-95F0-B25F0B2CBC06}">
      <dgm:prSet/>
      <dgm:spPr/>
      <dgm:t>
        <a:bodyPr/>
        <a:lstStyle/>
        <a:p>
          <a:endParaRPr lang="en-US"/>
        </a:p>
      </dgm:t>
    </dgm:pt>
    <dgm:pt modelId="{0147E501-E825-5446-BF3F-C5170975A319}">
      <dgm:prSet/>
      <dgm:spPr/>
      <dgm:t>
        <a:bodyPr/>
        <a:lstStyle/>
        <a:p>
          <a:pPr algn="ctr"/>
          <a:endParaRPr lang="en-US" dirty="0" smtClean="0"/>
        </a:p>
      </dgm:t>
    </dgm:pt>
    <dgm:pt modelId="{09BE2E53-BF92-6241-88E5-5DB9BCFE7E9D}" type="parTrans" cxnId="{E399124C-EE63-0340-94C6-87C7AEEAF923}">
      <dgm:prSet/>
      <dgm:spPr/>
      <dgm:t>
        <a:bodyPr/>
        <a:lstStyle/>
        <a:p>
          <a:endParaRPr lang="en-US"/>
        </a:p>
      </dgm:t>
    </dgm:pt>
    <dgm:pt modelId="{50B296DE-FD30-AC4B-8E06-1ADD2399D396}" type="sibTrans" cxnId="{E399124C-EE63-0340-94C6-87C7AEEAF923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6CFF73-36C7-2D44-9B63-4F1E0ECBBD86}" srcId="{2209AEEA-5F84-E64F-9EBD-8FF772D27DF8}" destId="{D1F92C95-CFF0-9F4A-B33A-2E110BADCD67}" srcOrd="6" destOrd="0" parTransId="{9804EC8D-0F99-8742-B1BC-7B84EE529766}" sibTransId="{9B26A82C-852C-5244-9054-12C94E60B5FB}"/>
    <dgm:cxn modelId="{CD12923A-33D9-EB4A-98A3-F0DB8AEAC077}" type="presOf" srcId="{1A57E6ED-CEBB-3C46-8F99-7D04431D0C52}" destId="{EBF8DBF3-6E5F-5847-A68E-96B2A92CD659}" srcOrd="0" destOrd="3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8543334-FB22-D449-9748-CAC6B818BC69}" srcId="{2209AEEA-5F84-E64F-9EBD-8FF772D27DF8}" destId="{1A57E6ED-CEBB-3C46-8F99-7D04431D0C52}" srcOrd="3" destOrd="0" parTransId="{DA92A563-5C1B-BE4D-8737-0B98ABC82931}" sibTransId="{F22B4315-3F2C-0E4A-96F0-D69EC6A590E1}"/>
    <dgm:cxn modelId="{8EF9BADD-8BB0-0A44-8B11-F8A6F7457859}" type="presOf" srcId="{D1F92C95-CFF0-9F4A-B33A-2E110BADCD67}" destId="{EBF8DBF3-6E5F-5847-A68E-96B2A92CD659}" srcOrd="0" destOrd="6" presId="urn:microsoft.com/office/officeart/2005/8/layout/hList1"/>
    <dgm:cxn modelId="{E5C38527-DE21-E846-B69D-1DBB84EC98B3}" type="presOf" srcId="{93E094C9-DA5B-6F49-BC95-7851E6C5C530}" destId="{EBF8DBF3-6E5F-5847-A68E-96B2A92CD659}" srcOrd="0" destOrd="7" presId="urn:microsoft.com/office/officeart/2005/8/layout/hList1"/>
    <dgm:cxn modelId="{4D568ADB-1919-1344-970F-1B28E2780C98}" srcId="{2209AEEA-5F84-E64F-9EBD-8FF772D27DF8}" destId="{19D708D6-D27D-3A4B-886A-DB7B0D510F2C}" srcOrd="2" destOrd="0" parTransId="{C286A733-AF5C-6848-95CF-E93FC133EE08}" sibTransId="{E3E3F5CD-4260-FA4D-8782-CB3397950BEC}"/>
    <dgm:cxn modelId="{EC2FEE01-FDC2-0940-B649-D3A181DB7349}" type="presOf" srcId="{10410FBB-2576-8C40-A58C-AB25EB573677}" destId="{EBF8DBF3-6E5F-5847-A68E-96B2A92CD659}" srcOrd="0" destOrd="4" presId="urn:microsoft.com/office/officeart/2005/8/layout/hList1"/>
    <dgm:cxn modelId="{947A11EF-6AB9-4544-9090-34B4957F3133}" srcId="{2209AEEA-5F84-E64F-9EBD-8FF772D27DF8}" destId="{10410FBB-2576-8C40-A58C-AB25EB573677}" srcOrd="4" destOrd="0" parTransId="{352CB9BC-710C-914A-BED6-D5E1EC8BE968}" sibTransId="{AE660217-24EA-D64B-916C-D29DE107F60D}"/>
    <dgm:cxn modelId="{6BA44BF6-EE50-064E-B72A-8F6C8FFD8DFE}" type="presOf" srcId="{70A5E778-AFCA-A946-B6B7-E9018C237695}" destId="{CB7460AF-4F25-BD4E-960C-96B640F3AA05}" srcOrd="0" destOrd="0" presId="urn:microsoft.com/office/officeart/2005/8/layout/hList1"/>
    <dgm:cxn modelId="{716A7991-B69F-A049-B1CB-66E8C362CE07}" type="presOf" srcId="{0147E501-E825-5446-BF3F-C5170975A319}" destId="{EBF8DBF3-6E5F-5847-A68E-96B2A92CD659}" srcOrd="0" destOrd="8" presId="urn:microsoft.com/office/officeart/2005/8/layout/hList1"/>
    <dgm:cxn modelId="{CA2F41D0-3260-E143-B04D-9E9084426DAF}" type="presOf" srcId="{19D708D6-D27D-3A4B-886A-DB7B0D510F2C}" destId="{EBF8DBF3-6E5F-5847-A68E-96B2A92CD659}" srcOrd="0" destOrd="2" presId="urn:microsoft.com/office/officeart/2005/8/layout/hList1"/>
    <dgm:cxn modelId="{A0CDDB70-AD7C-944C-ACF6-1DCD3F342530}" srcId="{2209AEEA-5F84-E64F-9EBD-8FF772D27DF8}" destId="{EDDA4A65-D04B-224D-B4E4-0DE423E1DCF9}" srcOrd="0" destOrd="0" parTransId="{1288CC64-A9EB-CC4F-A8E4-1EE28C097D7A}" sibTransId="{A931BE9D-D3BD-0344-B8ED-7AB03B82E613}"/>
    <dgm:cxn modelId="{4CB615A8-7F15-A74E-8A3D-CE5A5A104012}" srcId="{2209AEEA-5F84-E64F-9EBD-8FF772D27DF8}" destId="{749BBB69-76B8-6349-8047-68683438B47A}" srcOrd="5" destOrd="0" parTransId="{E40F8621-1CC0-6F47-9857-AFB0DDD5EBF6}" sibTransId="{A5271B73-2A2F-A94F-8B57-58D34F0B4FCE}"/>
    <dgm:cxn modelId="{74796AD7-A235-1143-AD13-897246EA7FE4}" type="presOf" srcId="{5ACD7E5B-B339-EB4A-AD50-AD20C86800DA}" destId="{EBF8DBF3-6E5F-5847-A68E-96B2A92CD659}" srcOrd="0" destOrd="1" presId="urn:microsoft.com/office/officeart/2005/8/layout/hList1"/>
    <dgm:cxn modelId="{6B45AE64-D9FB-0140-95F0-B25F0B2CBC06}" srcId="{2209AEEA-5F84-E64F-9EBD-8FF772D27DF8}" destId="{93E094C9-DA5B-6F49-BC95-7851E6C5C530}" srcOrd="7" destOrd="0" parTransId="{C3BB2670-AB4F-4C47-8A9D-9B2DF804B807}" sibTransId="{B189A5C0-08A1-044A-822A-C45BB8C973FA}"/>
    <dgm:cxn modelId="{C203454D-2E29-6F44-9D06-16E784EA951A}" type="presOf" srcId="{2209AEEA-5F84-E64F-9EBD-8FF772D27DF8}" destId="{7E6C81D4-705E-6B42-A657-E351F81CCFF3}" srcOrd="0" destOrd="0" presId="urn:microsoft.com/office/officeart/2005/8/layout/hList1"/>
    <dgm:cxn modelId="{506F9E4C-D770-0541-972E-A1EDEF837F0E}" type="presOf" srcId="{EDDA4A65-D04B-224D-B4E4-0DE423E1DCF9}" destId="{EBF8DBF3-6E5F-5847-A68E-96B2A92CD659}" srcOrd="0" destOrd="0" presId="urn:microsoft.com/office/officeart/2005/8/layout/hList1"/>
    <dgm:cxn modelId="{E399124C-EE63-0340-94C6-87C7AEEAF923}" srcId="{2209AEEA-5F84-E64F-9EBD-8FF772D27DF8}" destId="{0147E501-E825-5446-BF3F-C5170975A319}" srcOrd="8" destOrd="0" parTransId="{09BE2E53-BF92-6241-88E5-5DB9BCFE7E9D}" sibTransId="{50B296DE-FD30-AC4B-8E06-1ADD2399D396}"/>
    <dgm:cxn modelId="{10F00651-17C0-C549-A2AD-37880B65C920}" srcId="{2209AEEA-5F84-E64F-9EBD-8FF772D27DF8}" destId="{5ACD7E5B-B339-EB4A-AD50-AD20C86800DA}" srcOrd="1" destOrd="0" parTransId="{4A9186E9-0099-E34A-A0E9-08AFFC91B1C7}" sibTransId="{186D8D00-8BFB-E346-B2F4-BE068FB07C0C}"/>
    <dgm:cxn modelId="{D0C755B0-9D5F-9947-8051-93EB790E6B5D}" type="presOf" srcId="{749BBB69-76B8-6349-8047-68683438B47A}" destId="{EBF8DBF3-6E5F-5847-A68E-96B2A92CD659}" srcOrd="0" destOrd="5" presId="urn:microsoft.com/office/officeart/2005/8/layout/hList1"/>
    <dgm:cxn modelId="{3FCC167C-0916-4544-908D-71DADB250E72}" type="presParOf" srcId="{CB7460AF-4F25-BD4E-960C-96B640F3AA05}" destId="{B17656AB-CE6F-3840-95E0-D1E085C4626A}" srcOrd="0" destOrd="0" presId="urn:microsoft.com/office/officeart/2005/8/layout/hList1"/>
    <dgm:cxn modelId="{49874756-A21B-0C49-B809-16D95FAB4593}" type="presParOf" srcId="{B17656AB-CE6F-3840-95E0-D1E085C4626A}" destId="{7E6C81D4-705E-6B42-A657-E351F81CCFF3}" srcOrd="0" destOrd="0" presId="urn:microsoft.com/office/officeart/2005/8/layout/hList1"/>
    <dgm:cxn modelId="{BEE1F6ED-50C6-434D-A98D-E342B9158B05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sz="3600" dirty="0" smtClean="0">
              <a:ln>
                <a:solidFill>
                  <a:schemeClr val="bg1"/>
                </a:solidFill>
              </a:ln>
            </a:rPr>
            <a:t>Simple Interface</a:t>
          </a:r>
          <a:endParaRPr lang="en-US" sz="3600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DDA4A65-D04B-224D-B4E4-0DE423E1DCF9}">
      <dgm:prSet/>
      <dgm:spPr/>
      <dgm:t>
        <a:bodyPr/>
        <a:lstStyle/>
        <a:p>
          <a:pPr algn="ctr"/>
          <a:endParaRPr lang="en-US" dirty="0" smtClean="0"/>
        </a:p>
      </dgm:t>
    </dgm:pt>
    <dgm:pt modelId="{1288CC64-A9EB-CC4F-A8E4-1EE28C097D7A}" type="parTrans" cxnId="{A0CDDB70-AD7C-944C-ACF6-1DCD3F342530}">
      <dgm:prSet/>
      <dgm:spPr/>
      <dgm:t>
        <a:bodyPr/>
        <a:lstStyle/>
        <a:p>
          <a:endParaRPr lang="en-US"/>
        </a:p>
      </dgm:t>
    </dgm:pt>
    <dgm:pt modelId="{A931BE9D-D3BD-0344-B8ED-7AB03B82E613}" type="sibTrans" cxnId="{A0CDDB70-AD7C-944C-ACF6-1DCD3F342530}">
      <dgm:prSet/>
      <dgm:spPr/>
      <dgm:t>
        <a:bodyPr/>
        <a:lstStyle/>
        <a:p>
          <a:endParaRPr lang="en-US"/>
        </a:p>
      </dgm:t>
    </dgm:pt>
    <dgm:pt modelId="{5ACD7E5B-B339-EB4A-AD50-AD20C86800DA}">
      <dgm:prSet/>
      <dgm:spPr/>
      <dgm:t>
        <a:bodyPr/>
        <a:lstStyle/>
        <a:p>
          <a:pPr algn="ctr"/>
          <a:endParaRPr lang="en-US" dirty="0" smtClean="0"/>
        </a:p>
      </dgm:t>
    </dgm:pt>
    <dgm:pt modelId="{4A9186E9-0099-E34A-A0E9-08AFFC91B1C7}" type="parTrans" cxnId="{10F00651-17C0-C549-A2AD-37880B65C920}">
      <dgm:prSet/>
      <dgm:spPr/>
      <dgm:t>
        <a:bodyPr/>
        <a:lstStyle/>
        <a:p>
          <a:endParaRPr lang="en-US"/>
        </a:p>
      </dgm:t>
    </dgm:pt>
    <dgm:pt modelId="{186D8D00-8BFB-E346-B2F4-BE068FB07C0C}" type="sibTrans" cxnId="{10F00651-17C0-C549-A2AD-37880B65C920}">
      <dgm:prSet/>
      <dgm:spPr/>
      <dgm:t>
        <a:bodyPr/>
        <a:lstStyle/>
        <a:p>
          <a:endParaRPr lang="en-US"/>
        </a:p>
      </dgm:t>
    </dgm:pt>
    <dgm:pt modelId="{19D708D6-D27D-3A4B-886A-DB7B0D510F2C}">
      <dgm:prSet/>
      <dgm:spPr/>
      <dgm:t>
        <a:bodyPr/>
        <a:lstStyle/>
        <a:p>
          <a:pPr algn="ctr"/>
          <a:endParaRPr lang="en-US" dirty="0" smtClean="0"/>
        </a:p>
      </dgm:t>
    </dgm:pt>
    <dgm:pt modelId="{C286A733-AF5C-6848-95CF-E93FC133EE08}" type="parTrans" cxnId="{4D568ADB-1919-1344-970F-1B28E2780C98}">
      <dgm:prSet/>
      <dgm:spPr/>
      <dgm:t>
        <a:bodyPr/>
        <a:lstStyle/>
        <a:p>
          <a:endParaRPr lang="en-US"/>
        </a:p>
      </dgm:t>
    </dgm:pt>
    <dgm:pt modelId="{E3E3F5CD-4260-FA4D-8782-CB3397950BEC}" type="sibTrans" cxnId="{4D568ADB-1919-1344-970F-1B28E2780C98}">
      <dgm:prSet/>
      <dgm:spPr/>
      <dgm:t>
        <a:bodyPr/>
        <a:lstStyle/>
        <a:p>
          <a:endParaRPr lang="en-US"/>
        </a:p>
      </dgm:t>
    </dgm:pt>
    <dgm:pt modelId="{1A57E6ED-CEBB-3C46-8F99-7D04431D0C52}">
      <dgm:prSet/>
      <dgm:spPr/>
      <dgm:t>
        <a:bodyPr/>
        <a:lstStyle/>
        <a:p>
          <a:pPr algn="ctr"/>
          <a:endParaRPr lang="en-US" dirty="0" smtClean="0"/>
        </a:p>
      </dgm:t>
    </dgm:pt>
    <dgm:pt modelId="{DA92A563-5C1B-BE4D-8737-0B98ABC82931}" type="parTrans" cxnId="{28543334-FB22-D449-9748-CAC6B818BC69}">
      <dgm:prSet/>
      <dgm:spPr/>
      <dgm:t>
        <a:bodyPr/>
        <a:lstStyle/>
        <a:p>
          <a:endParaRPr lang="en-US"/>
        </a:p>
      </dgm:t>
    </dgm:pt>
    <dgm:pt modelId="{F22B4315-3F2C-0E4A-96F0-D69EC6A590E1}" type="sibTrans" cxnId="{28543334-FB22-D449-9748-CAC6B818BC69}">
      <dgm:prSet/>
      <dgm:spPr/>
      <dgm:t>
        <a:bodyPr/>
        <a:lstStyle/>
        <a:p>
          <a:endParaRPr lang="en-US"/>
        </a:p>
      </dgm:t>
    </dgm:pt>
    <dgm:pt modelId="{10410FBB-2576-8C40-A58C-AB25EB573677}">
      <dgm:prSet/>
      <dgm:spPr/>
      <dgm:t>
        <a:bodyPr/>
        <a:lstStyle/>
        <a:p>
          <a:pPr algn="ctr"/>
          <a:endParaRPr lang="en-US" dirty="0" smtClean="0"/>
        </a:p>
      </dgm:t>
    </dgm:pt>
    <dgm:pt modelId="{352CB9BC-710C-914A-BED6-D5E1EC8BE968}" type="parTrans" cxnId="{947A11EF-6AB9-4544-9090-34B4957F3133}">
      <dgm:prSet/>
      <dgm:spPr/>
      <dgm:t>
        <a:bodyPr/>
        <a:lstStyle/>
        <a:p>
          <a:endParaRPr lang="en-US"/>
        </a:p>
      </dgm:t>
    </dgm:pt>
    <dgm:pt modelId="{AE660217-24EA-D64B-916C-D29DE107F60D}" type="sibTrans" cxnId="{947A11EF-6AB9-4544-9090-34B4957F3133}">
      <dgm:prSet/>
      <dgm:spPr/>
      <dgm:t>
        <a:bodyPr/>
        <a:lstStyle/>
        <a:p>
          <a:endParaRPr lang="en-US"/>
        </a:p>
      </dgm:t>
    </dgm:pt>
    <dgm:pt modelId="{749BBB69-76B8-6349-8047-68683438B47A}">
      <dgm:prSet/>
      <dgm:spPr/>
      <dgm:t>
        <a:bodyPr/>
        <a:lstStyle/>
        <a:p>
          <a:pPr algn="ctr"/>
          <a:endParaRPr lang="en-US" dirty="0" smtClean="0"/>
        </a:p>
      </dgm:t>
    </dgm:pt>
    <dgm:pt modelId="{E40F8621-1CC0-6F47-9857-AFB0DDD5EBF6}" type="parTrans" cxnId="{4CB615A8-7F15-A74E-8A3D-CE5A5A104012}">
      <dgm:prSet/>
      <dgm:spPr/>
      <dgm:t>
        <a:bodyPr/>
        <a:lstStyle/>
        <a:p>
          <a:endParaRPr lang="en-US"/>
        </a:p>
      </dgm:t>
    </dgm:pt>
    <dgm:pt modelId="{A5271B73-2A2F-A94F-8B57-58D34F0B4FCE}" type="sibTrans" cxnId="{4CB615A8-7F15-A74E-8A3D-CE5A5A104012}">
      <dgm:prSet/>
      <dgm:spPr/>
      <dgm:t>
        <a:bodyPr/>
        <a:lstStyle/>
        <a:p>
          <a:endParaRPr lang="en-US"/>
        </a:p>
      </dgm:t>
    </dgm:pt>
    <dgm:pt modelId="{D1F92C95-CFF0-9F4A-B33A-2E110BADCD67}">
      <dgm:prSet/>
      <dgm:spPr/>
      <dgm:t>
        <a:bodyPr/>
        <a:lstStyle/>
        <a:p>
          <a:pPr algn="ctr"/>
          <a:endParaRPr lang="en-US" dirty="0" smtClean="0"/>
        </a:p>
      </dgm:t>
    </dgm:pt>
    <dgm:pt modelId="{9804EC8D-0F99-8742-B1BC-7B84EE529766}" type="parTrans" cxnId="{1A6CFF73-36C7-2D44-9B63-4F1E0ECBBD86}">
      <dgm:prSet/>
      <dgm:spPr/>
      <dgm:t>
        <a:bodyPr/>
        <a:lstStyle/>
        <a:p>
          <a:endParaRPr lang="en-US"/>
        </a:p>
      </dgm:t>
    </dgm:pt>
    <dgm:pt modelId="{9B26A82C-852C-5244-9054-12C94E60B5FB}" type="sibTrans" cxnId="{1A6CFF73-36C7-2D44-9B63-4F1E0ECBBD86}">
      <dgm:prSet/>
      <dgm:spPr/>
      <dgm:t>
        <a:bodyPr/>
        <a:lstStyle/>
        <a:p>
          <a:endParaRPr lang="en-US"/>
        </a:p>
      </dgm:t>
    </dgm:pt>
    <dgm:pt modelId="{93E094C9-DA5B-6F49-BC95-7851E6C5C530}">
      <dgm:prSet/>
      <dgm:spPr/>
      <dgm:t>
        <a:bodyPr/>
        <a:lstStyle/>
        <a:p>
          <a:pPr algn="ctr"/>
          <a:endParaRPr lang="en-US" dirty="0" smtClean="0"/>
        </a:p>
      </dgm:t>
    </dgm:pt>
    <dgm:pt modelId="{C3BB2670-AB4F-4C47-8A9D-9B2DF804B807}" type="parTrans" cxnId="{6B45AE64-D9FB-0140-95F0-B25F0B2CBC06}">
      <dgm:prSet/>
      <dgm:spPr/>
      <dgm:t>
        <a:bodyPr/>
        <a:lstStyle/>
        <a:p>
          <a:endParaRPr lang="en-US"/>
        </a:p>
      </dgm:t>
    </dgm:pt>
    <dgm:pt modelId="{B189A5C0-08A1-044A-822A-C45BB8C973FA}" type="sibTrans" cxnId="{6B45AE64-D9FB-0140-95F0-B25F0B2CBC06}">
      <dgm:prSet/>
      <dgm:spPr/>
      <dgm:t>
        <a:bodyPr/>
        <a:lstStyle/>
        <a:p>
          <a:endParaRPr lang="en-US"/>
        </a:p>
      </dgm:t>
    </dgm:pt>
    <dgm:pt modelId="{0147E501-E825-5446-BF3F-C5170975A319}">
      <dgm:prSet/>
      <dgm:spPr/>
      <dgm:t>
        <a:bodyPr/>
        <a:lstStyle/>
        <a:p>
          <a:pPr algn="ctr"/>
          <a:endParaRPr lang="en-US" dirty="0" smtClean="0"/>
        </a:p>
      </dgm:t>
    </dgm:pt>
    <dgm:pt modelId="{09BE2E53-BF92-6241-88E5-5DB9BCFE7E9D}" type="parTrans" cxnId="{E399124C-EE63-0340-94C6-87C7AEEAF923}">
      <dgm:prSet/>
      <dgm:spPr/>
      <dgm:t>
        <a:bodyPr/>
        <a:lstStyle/>
        <a:p>
          <a:endParaRPr lang="en-US"/>
        </a:p>
      </dgm:t>
    </dgm:pt>
    <dgm:pt modelId="{50B296DE-FD30-AC4B-8E06-1ADD2399D396}" type="sibTrans" cxnId="{E399124C-EE63-0340-94C6-87C7AEEAF923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568ADB-1919-1344-970F-1B28E2780C98}" srcId="{2209AEEA-5F84-E64F-9EBD-8FF772D27DF8}" destId="{19D708D6-D27D-3A4B-886A-DB7B0D510F2C}" srcOrd="2" destOrd="0" parTransId="{C286A733-AF5C-6848-95CF-E93FC133EE08}" sibTransId="{E3E3F5CD-4260-FA4D-8782-CB3397950BEC}"/>
    <dgm:cxn modelId="{6B45AE64-D9FB-0140-95F0-B25F0B2CBC06}" srcId="{2209AEEA-5F84-E64F-9EBD-8FF772D27DF8}" destId="{93E094C9-DA5B-6F49-BC95-7851E6C5C530}" srcOrd="7" destOrd="0" parTransId="{C3BB2670-AB4F-4C47-8A9D-9B2DF804B807}" sibTransId="{B189A5C0-08A1-044A-822A-C45BB8C973FA}"/>
    <dgm:cxn modelId="{10F00651-17C0-C549-A2AD-37880B65C920}" srcId="{2209AEEA-5F84-E64F-9EBD-8FF772D27DF8}" destId="{5ACD7E5B-B339-EB4A-AD50-AD20C86800DA}" srcOrd="1" destOrd="0" parTransId="{4A9186E9-0099-E34A-A0E9-08AFFC91B1C7}" sibTransId="{186D8D00-8BFB-E346-B2F4-BE068FB07C0C}"/>
    <dgm:cxn modelId="{DE51E70C-6DF6-1B46-9C85-E302D7DA51F3}" type="presOf" srcId="{10410FBB-2576-8C40-A58C-AB25EB573677}" destId="{EBF8DBF3-6E5F-5847-A68E-96B2A92CD659}" srcOrd="0" destOrd="4" presId="urn:microsoft.com/office/officeart/2005/8/layout/hList1"/>
    <dgm:cxn modelId="{AD2048DC-3C05-F040-8469-E4218A29CFB7}" type="presOf" srcId="{0147E501-E825-5446-BF3F-C5170975A319}" destId="{EBF8DBF3-6E5F-5847-A68E-96B2A92CD659}" srcOrd="0" destOrd="8" presId="urn:microsoft.com/office/officeart/2005/8/layout/hList1"/>
    <dgm:cxn modelId="{1A6CFF73-36C7-2D44-9B63-4F1E0ECBBD86}" srcId="{2209AEEA-5F84-E64F-9EBD-8FF772D27DF8}" destId="{D1F92C95-CFF0-9F4A-B33A-2E110BADCD67}" srcOrd="6" destOrd="0" parTransId="{9804EC8D-0F99-8742-B1BC-7B84EE529766}" sibTransId="{9B26A82C-852C-5244-9054-12C94E60B5FB}"/>
    <dgm:cxn modelId="{AC9B8AC3-9870-2841-8B93-F808271B10DF}" type="presOf" srcId="{93E094C9-DA5B-6F49-BC95-7851E6C5C530}" destId="{EBF8DBF3-6E5F-5847-A68E-96B2A92CD659}" srcOrd="0" destOrd="7" presId="urn:microsoft.com/office/officeart/2005/8/layout/hList1"/>
    <dgm:cxn modelId="{947A11EF-6AB9-4544-9090-34B4957F3133}" srcId="{2209AEEA-5F84-E64F-9EBD-8FF772D27DF8}" destId="{10410FBB-2576-8C40-A58C-AB25EB573677}" srcOrd="4" destOrd="0" parTransId="{352CB9BC-710C-914A-BED6-D5E1EC8BE968}" sibTransId="{AE660217-24EA-D64B-916C-D29DE107F60D}"/>
    <dgm:cxn modelId="{78489A6E-63AA-2E48-8F59-8B8360D6B5FF}" type="presOf" srcId="{2209AEEA-5F84-E64F-9EBD-8FF772D27DF8}" destId="{7E6C81D4-705E-6B42-A657-E351F81CCFF3}" srcOrd="0" destOrd="0" presId="urn:microsoft.com/office/officeart/2005/8/layout/hList1"/>
    <dgm:cxn modelId="{4CB615A8-7F15-A74E-8A3D-CE5A5A104012}" srcId="{2209AEEA-5F84-E64F-9EBD-8FF772D27DF8}" destId="{749BBB69-76B8-6349-8047-68683438B47A}" srcOrd="5" destOrd="0" parTransId="{E40F8621-1CC0-6F47-9857-AFB0DDD5EBF6}" sibTransId="{A5271B73-2A2F-A94F-8B57-58D34F0B4FCE}"/>
    <dgm:cxn modelId="{A6AE3EE6-53AB-3B48-8181-B8A07997BAB5}" type="presOf" srcId="{749BBB69-76B8-6349-8047-68683438B47A}" destId="{EBF8DBF3-6E5F-5847-A68E-96B2A92CD659}" srcOrd="0" destOrd="5" presId="urn:microsoft.com/office/officeart/2005/8/layout/hList1"/>
    <dgm:cxn modelId="{A0CDDB70-AD7C-944C-ACF6-1DCD3F342530}" srcId="{2209AEEA-5F84-E64F-9EBD-8FF772D27DF8}" destId="{EDDA4A65-D04B-224D-B4E4-0DE423E1DCF9}" srcOrd="0" destOrd="0" parTransId="{1288CC64-A9EB-CC4F-A8E4-1EE28C097D7A}" sibTransId="{A931BE9D-D3BD-0344-B8ED-7AB03B82E613}"/>
    <dgm:cxn modelId="{28543334-FB22-D449-9748-CAC6B818BC69}" srcId="{2209AEEA-5F84-E64F-9EBD-8FF772D27DF8}" destId="{1A57E6ED-CEBB-3C46-8F99-7D04431D0C52}" srcOrd="3" destOrd="0" parTransId="{DA92A563-5C1B-BE4D-8737-0B98ABC82931}" sibTransId="{F22B4315-3F2C-0E4A-96F0-D69EC6A590E1}"/>
    <dgm:cxn modelId="{F8A88CFB-334A-0A42-8827-BBA9F6CC4D44}" type="presOf" srcId="{5ACD7E5B-B339-EB4A-AD50-AD20C86800DA}" destId="{EBF8DBF3-6E5F-5847-A68E-96B2A92CD659}" srcOrd="0" destOrd="1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06187476-0AE1-0440-B66A-5B15E8A5030D}" type="presOf" srcId="{D1F92C95-CFF0-9F4A-B33A-2E110BADCD67}" destId="{EBF8DBF3-6E5F-5847-A68E-96B2A92CD659}" srcOrd="0" destOrd="6" presId="urn:microsoft.com/office/officeart/2005/8/layout/hList1"/>
    <dgm:cxn modelId="{ED95E73E-8D56-AF41-8733-80A87FBDC3AB}" type="presOf" srcId="{70A5E778-AFCA-A946-B6B7-E9018C237695}" destId="{CB7460AF-4F25-BD4E-960C-96B640F3AA05}" srcOrd="0" destOrd="0" presId="urn:microsoft.com/office/officeart/2005/8/layout/hList1"/>
    <dgm:cxn modelId="{A7A5981D-53FF-2445-AB4B-2CAC6D76C3E3}" type="presOf" srcId="{19D708D6-D27D-3A4B-886A-DB7B0D510F2C}" destId="{EBF8DBF3-6E5F-5847-A68E-96B2A92CD659}" srcOrd="0" destOrd="2" presId="urn:microsoft.com/office/officeart/2005/8/layout/hList1"/>
    <dgm:cxn modelId="{E399124C-EE63-0340-94C6-87C7AEEAF923}" srcId="{2209AEEA-5F84-E64F-9EBD-8FF772D27DF8}" destId="{0147E501-E825-5446-BF3F-C5170975A319}" srcOrd="8" destOrd="0" parTransId="{09BE2E53-BF92-6241-88E5-5DB9BCFE7E9D}" sibTransId="{50B296DE-FD30-AC4B-8E06-1ADD2399D396}"/>
    <dgm:cxn modelId="{92820D24-AE68-8645-9F47-1B7E95AEA110}" type="presOf" srcId="{EDDA4A65-D04B-224D-B4E4-0DE423E1DCF9}" destId="{EBF8DBF3-6E5F-5847-A68E-96B2A92CD659}" srcOrd="0" destOrd="0" presId="urn:microsoft.com/office/officeart/2005/8/layout/hList1"/>
    <dgm:cxn modelId="{F1B4EAEF-56FA-5D45-985A-B5C8ED9B9977}" type="presOf" srcId="{1A57E6ED-CEBB-3C46-8F99-7D04431D0C52}" destId="{EBF8DBF3-6E5F-5847-A68E-96B2A92CD659}" srcOrd="0" destOrd="3" presId="urn:microsoft.com/office/officeart/2005/8/layout/hList1"/>
    <dgm:cxn modelId="{07FA3087-5167-A946-86F5-22FD47151318}" type="presParOf" srcId="{CB7460AF-4F25-BD4E-960C-96B640F3AA05}" destId="{B17656AB-CE6F-3840-95E0-D1E085C4626A}" srcOrd="0" destOrd="0" presId="urn:microsoft.com/office/officeart/2005/8/layout/hList1"/>
    <dgm:cxn modelId="{48D95F2E-82D2-0647-BFBB-5D859D3A4B42}" type="presParOf" srcId="{B17656AB-CE6F-3840-95E0-D1E085C4626A}" destId="{7E6C81D4-705E-6B42-A657-E351F81CCFF3}" srcOrd="0" destOrd="0" presId="urn:microsoft.com/office/officeart/2005/8/layout/hList1"/>
    <dgm:cxn modelId="{1752FA35-B219-224A-A0D7-EF1E130623A7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Multiple report options that show intricate graphs and provide helpful advice </a:t>
          </a:r>
          <a:endParaRPr lang="en-US" dirty="0" smtClean="0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Features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/>
      <dgm:t>
        <a:bodyPr/>
        <a:lstStyle/>
        <a:p>
          <a:r>
            <a:rPr lang="en-US" dirty="0" smtClean="0"/>
            <a:t>Future Features</a:t>
          </a:r>
          <a:endParaRPr lang="en-US" dirty="0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/>
      <dgm:t>
        <a:bodyPr/>
        <a:lstStyle/>
        <a:p>
          <a:r>
            <a:rPr lang="en-US" dirty="0" smtClean="0"/>
            <a:t>Target school score calculator that shows progress in relation to school applicant scores</a:t>
          </a:r>
          <a:endParaRPr lang="en-US" dirty="0"/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/>
      <dgm:t>
        <a:bodyPr/>
        <a:lstStyle/>
        <a:p>
          <a:r>
            <a:rPr lang="en-US" dirty="0" smtClean="0"/>
            <a:t>Tooltip reports on graphs for tests</a:t>
          </a:r>
          <a:endParaRPr lang="en-US" dirty="0" smtClean="0"/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Simple interface that has been bug tested and has virtually no use crash rate</a:t>
          </a:r>
          <a:endParaRPr lang="en-US" dirty="0" smtClean="0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Powerful algorithms that show weakness, identify strengths and test for other dimensions</a:t>
          </a:r>
          <a:endParaRPr lang="en-US" dirty="0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25063BAB-109C-4C45-823F-64177D222EE5}">
      <dgm:prSet/>
      <dgm:spPr/>
      <dgm:t>
        <a:bodyPr/>
        <a:lstStyle/>
        <a:p>
          <a:r>
            <a:rPr lang="en-US" dirty="0" smtClean="0"/>
            <a:t>Dated tests to show time analysis and breaks in performance over lack of testing</a:t>
          </a:r>
          <a:endParaRPr lang="en-US" dirty="0" smtClean="0"/>
        </a:p>
      </dgm:t>
    </dgm:pt>
    <dgm:pt modelId="{C682D3F0-5B71-4740-B0CE-387B510E692E}" type="parTrans" cxnId="{3D484B84-7B56-4F42-A8A9-392FDFD85921}">
      <dgm:prSet/>
      <dgm:spPr/>
    </dgm:pt>
    <dgm:pt modelId="{1D91A313-F09F-A04B-8EAC-2DF3521CE0A4}" type="sibTrans" cxnId="{3D484B84-7B56-4F42-A8A9-392FDFD85921}">
      <dgm:prSet/>
      <dgm:spPr/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6DF90621-6C7F-8D46-AFA4-428E7EE8A65A}" type="presOf" srcId="{E64E35A3-8837-DD45-9C2A-06462ED25F0C}" destId="{EBF8DBF3-6E5F-5847-A68E-96B2A92CD659}" srcOrd="0" destOrd="1" presId="urn:microsoft.com/office/officeart/2005/8/layout/hList1"/>
    <dgm:cxn modelId="{93CDEA99-DB8A-3648-BDFF-FA55EE767BAD}" type="presOf" srcId="{7D9F5737-CD88-C341-8631-ED026FA9E36B}" destId="{25D2F1A2-81B1-3D48-913D-98F6A00EAA7B}" srcOrd="0" destOrd="2" presId="urn:microsoft.com/office/officeart/2005/8/layout/hList1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A23A3113-5198-9849-BFA0-1F59B4F17FE7}" type="presOf" srcId="{6DA3BA12-54C0-1C48-8025-FAEC2E0D9903}" destId="{EBF8DBF3-6E5F-5847-A68E-96B2A92CD659}" srcOrd="0" destOrd="2" presId="urn:microsoft.com/office/officeart/2005/8/layout/hList1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C48B2C5B-CDB1-B441-A66B-9CE7A67422F4}" type="presOf" srcId="{2209AEEA-5F84-E64F-9EBD-8FF772D27DF8}" destId="{7E6C81D4-705E-6B42-A657-E351F81CCFF3}" srcOrd="0" destOrd="0" presId="urn:microsoft.com/office/officeart/2005/8/layout/hList1"/>
    <dgm:cxn modelId="{99001F15-92A2-F84C-A6BA-13F8F7D965D0}" type="presOf" srcId="{70A5E778-AFCA-A946-B6B7-E9018C237695}" destId="{CB7460AF-4F25-BD4E-960C-96B640F3AA05}" srcOrd="0" destOrd="0" presId="urn:microsoft.com/office/officeart/2005/8/layout/hList1"/>
    <dgm:cxn modelId="{13FFA73B-BAEE-0F49-B1EC-2A45E4A9B7FE}" type="presOf" srcId="{25063BAB-109C-4C45-823F-64177D222EE5}" destId="{25D2F1A2-81B1-3D48-913D-98F6A00EAA7B}" srcOrd="0" destOrd="1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ABB657C-3611-AD46-8FB0-941DC51515BA}" type="presOf" srcId="{52998DCD-9058-2349-B895-6BEBE4B77937}" destId="{25D2F1A2-81B1-3D48-913D-98F6A00EAA7B}" srcOrd="0" destOrd="0" presId="urn:microsoft.com/office/officeart/2005/8/layout/hList1"/>
    <dgm:cxn modelId="{BB0FD83A-524E-1B45-B793-DB1E3AA923B9}" type="presOf" srcId="{0C113674-F92A-DB4A-95DF-2E5D01B51808}" destId="{EBF8DBF3-6E5F-5847-A68E-96B2A92CD659}" srcOrd="0" destOrd="0" presId="urn:microsoft.com/office/officeart/2005/8/layout/hList1"/>
    <dgm:cxn modelId="{3D484B84-7B56-4F42-A8A9-392FDFD85921}" srcId="{3FF92AB4-5F3D-2F47-AF94-07DEF542D124}" destId="{25063BAB-109C-4C45-823F-64177D222EE5}" srcOrd="1" destOrd="0" parTransId="{C682D3F0-5B71-4740-B0CE-387B510E692E}" sibTransId="{1D91A313-F09F-A04B-8EAC-2DF3521CE0A4}"/>
    <dgm:cxn modelId="{A0758CE7-DB58-DD43-8F5F-D124F0D3423E}" type="presOf" srcId="{3FF92AB4-5F3D-2F47-AF94-07DEF542D124}" destId="{7614EB14-D5FD-D049-B894-D2FE6B1B7684}" srcOrd="0" destOrd="0" presId="urn:microsoft.com/office/officeart/2005/8/layout/hList1"/>
    <dgm:cxn modelId="{064521D6-867A-C742-85C7-1179D396B612}" type="presParOf" srcId="{CB7460AF-4F25-BD4E-960C-96B640F3AA05}" destId="{B17656AB-CE6F-3840-95E0-D1E085C4626A}" srcOrd="0" destOrd="0" presId="urn:microsoft.com/office/officeart/2005/8/layout/hList1"/>
    <dgm:cxn modelId="{367C7E5B-D3B3-174A-ADBC-D6038B747303}" type="presParOf" srcId="{B17656AB-CE6F-3840-95E0-D1E085C4626A}" destId="{7E6C81D4-705E-6B42-A657-E351F81CCFF3}" srcOrd="0" destOrd="0" presId="urn:microsoft.com/office/officeart/2005/8/layout/hList1"/>
    <dgm:cxn modelId="{62860D71-277B-F94D-8B1B-1778685ADAC1}" type="presParOf" srcId="{B17656AB-CE6F-3840-95E0-D1E085C4626A}" destId="{EBF8DBF3-6E5F-5847-A68E-96B2A92CD659}" srcOrd="1" destOrd="0" presId="urn:microsoft.com/office/officeart/2005/8/layout/hList1"/>
    <dgm:cxn modelId="{B23327AA-32AC-134F-ABA0-789A3C0294AF}" type="presParOf" srcId="{CB7460AF-4F25-BD4E-960C-96B640F3AA05}" destId="{231AEDCD-FC3A-3448-ABEF-3895B4FA3F28}" srcOrd="1" destOrd="0" presId="urn:microsoft.com/office/officeart/2005/8/layout/hList1"/>
    <dgm:cxn modelId="{96D0331C-6269-4440-81C3-1F353F8E4128}" type="presParOf" srcId="{CB7460AF-4F25-BD4E-960C-96B640F3AA05}" destId="{52BEEFAC-96B9-EA4C-A8F6-91D71F427AB6}" srcOrd="2" destOrd="0" presId="urn:microsoft.com/office/officeart/2005/8/layout/hList1"/>
    <dgm:cxn modelId="{F6F93D68-1878-494D-9948-D7818790FBD7}" type="presParOf" srcId="{52BEEFAC-96B9-EA4C-A8F6-91D71F427AB6}" destId="{7614EB14-D5FD-D049-B894-D2FE6B1B7684}" srcOrd="0" destOrd="0" presId="urn:microsoft.com/office/officeart/2005/8/layout/hList1"/>
    <dgm:cxn modelId="{050A8016-8282-9D48-BEB4-51D7F7AD1B78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41ABD-8784-014A-B685-7508124E6982}">
      <dgm:prSet/>
      <dgm:spPr/>
      <dgm:t>
        <a:bodyPr/>
        <a:lstStyle/>
        <a:p>
          <a:r>
            <a:rPr lang="en-US" dirty="0" smtClean="0"/>
            <a:t>4th Year </a:t>
          </a:r>
          <a:r>
            <a:rPr lang="en-US" dirty="0" smtClean="0"/>
            <a:t>Computer Engineering </a:t>
          </a:r>
          <a:r>
            <a:rPr lang="en-US" dirty="0" smtClean="0"/>
            <a:t>major at UC </a:t>
          </a:r>
          <a:r>
            <a:rPr lang="en-US" dirty="0" smtClean="0"/>
            <a:t>Davis</a:t>
          </a:r>
          <a:endParaRPr lang="en-US" dirty="0" smtClean="0"/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E68E29C5-E4D7-434A-875B-21750E3E0353}">
      <dgm:prSet/>
      <dgm:spPr/>
      <dgm:t>
        <a:bodyPr/>
        <a:lstStyle/>
        <a:p>
          <a:r>
            <a:rPr lang="en-US" dirty="0" smtClean="0"/>
            <a:t>Amit Patankar</a:t>
          </a:r>
          <a:endParaRPr lang="en-US" dirty="0" smtClean="0"/>
        </a:p>
      </dgm:t>
    </dgm:pt>
    <dgm:pt modelId="{CBAF8A5D-76E1-004D-A4B6-2250EC1723CE}" type="parTrans" cxnId="{28708A2F-DFBA-C649-AFC4-07805F02C6C4}">
      <dgm:prSet/>
      <dgm:spPr/>
      <dgm:t>
        <a:bodyPr/>
        <a:lstStyle/>
        <a:p>
          <a:endParaRPr lang="en-US"/>
        </a:p>
      </dgm:t>
    </dgm:pt>
    <dgm:pt modelId="{7D1A6CC6-FFB5-2E4F-8653-0820DC21CE2D}" type="sibTrans" cxnId="{28708A2F-DFBA-C649-AFC4-07805F02C6C4}">
      <dgm:prSet/>
      <dgm:spPr/>
      <dgm:t>
        <a:bodyPr/>
        <a:lstStyle/>
        <a:p>
          <a:endParaRPr lang="en-US"/>
        </a:p>
      </dgm:t>
    </dgm:pt>
    <dgm:pt modelId="{231C6582-A73B-6944-9B91-CFF35E47AA15}">
      <dgm:prSet/>
      <dgm:spPr/>
      <dgm:t>
        <a:bodyPr/>
        <a:lstStyle/>
        <a:p>
          <a:r>
            <a:rPr lang="en-US" dirty="0" smtClean="0"/>
            <a:t>Extensive </a:t>
          </a:r>
          <a:r>
            <a:rPr lang="en-US" dirty="0" smtClean="0"/>
            <a:t>experience in </a:t>
          </a:r>
          <a:r>
            <a:rPr lang="en-US" dirty="0" smtClean="0"/>
            <a:t>software </a:t>
          </a:r>
          <a:r>
            <a:rPr lang="en-US" dirty="0" smtClean="0"/>
            <a:t>development</a:t>
          </a:r>
        </a:p>
      </dgm:t>
    </dgm:pt>
    <dgm:pt modelId="{A0D62229-535B-6B46-915A-83A0F90D3F99}" type="parTrans" cxnId="{AEA4086B-8D50-C645-A70B-0D6862B5B268}">
      <dgm:prSet/>
      <dgm:spPr/>
      <dgm:t>
        <a:bodyPr/>
        <a:lstStyle/>
        <a:p>
          <a:endParaRPr lang="en-US"/>
        </a:p>
      </dgm:t>
    </dgm:pt>
    <dgm:pt modelId="{E34F470B-E02C-C44E-B6EF-8313B966DC25}" type="sibTrans" cxnId="{AEA4086B-8D50-C645-A70B-0D6862B5B268}">
      <dgm:prSet/>
      <dgm:spPr/>
      <dgm:t>
        <a:bodyPr/>
        <a:lstStyle/>
        <a:p>
          <a:endParaRPr lang="en-US"/>
        </a:p>
      </dgm:t>
    </dgm:pt>
    <dgm:pt modelId="{5FF66264-A599-8E4B-BD8D-F10CEB70BA30}">
      <dgm:prSet/>
      <dgm:spPr/>
      <dgm:t>
        <a:bodyPr/>
        <a:lstStyle/>
        <a:p>
          <a:r>
            <a:rPr lang="en-US" dirty="0" smtClean="0"/>
            <a:t>Project manager in marketing</a:t>
          </a:r>
          <a:endParaRPr lang="en-US" dirty="0" smtClean="0"/>
        </a:p>
      </dgm:t>
    </dgm:pt>
    <dgm:pt modelId="{1F68037E-F86F-B843-9BE5-B2545E6F87AC}" type="parTrans" cxnId="{39DC03E6-7A8A-8E40-BA43-D4CD6B975384}">
      <dgm:prSet/>
      <dgm:spPr/>
      <dgm:t>
        <a:bodyPr/>
        <a:lstStyle/>
        <a:p>
          <a:endParaRPr lang="en-US"/>
        </a:p>
      </dgm:t>
    </dgm:pt>
    <dgm:pt modelId="{615D059F-4E70-2A4B-B25E-D1C5DC71FB08}" type="sibTrans" cxnId="{39DC03E6-7A8A-8E40-BA43-D4CD6B975384}">
      <dgm:prSet/>
      <dgm:spPr/>
      <dgm:t>
        <a:bodyPr/>
        <a:lstStyle/>
        <a:p>
          <a:endParaRPr lang="en-US"/>
        </a:p>
      </dgm:t>
    </dgm:pt>
    <dgm:pt modelId="{F3FE80A6-1A05-EF49-A11C-5FB2001D0A01}">
      <dgm:prSet/>
      <dgm:spPr/>
      <dgm:t>
        <a:bodyPr/>
        <a:lstStyle/>
        <a:p>
          <a:endParaRPr lang="en-US" dirty="0" smtClean="0"/>
        </a:p>
      </dgm:t>
    </dgm:pt>
    <dgm:pt modelId="{80907BFD-3B8F-4F43-8E7B-E5966633C336}" type="parTrans" cxnId="{A011714D-B870-5A4D-A5D9-F178886FD771}">
      <dgm:prSet/>
      <dgm:spPr/>
      <dgm:t>
        <a:bodyPr/>
        <a:lstStyle/>
        <a:p>
          <a:endParaRPr lang="en-US"/>
        </a:p>
      </dgm:t>
    </dgm:pt>
    <dgm:pt modelId="{0CA05C61-500D-6440-BF2A-AA6908FA94A6}" type="sibTrans" cxnId="{A011714D-B870-5A4D-A5D9-F178886FD771}">
      <dgm:prSet/>
      <dgm:spPr/>
      <dgm:t>
        <a:bodyPr/>
        <a:lstStyle/>
        <a:p>
          <a:endParaRPr lang="en-US"/>
        </a:p>
      </dgm:t>
    </dgm:pt>
    <dgm:pt modelId="{93866546-FE30-2841-8439-EEB238AA6D33}">
      <dgm:prSet/>
      <dgm:spPr/>
      <dgm:t>
        <a:bodyPr/>
        <a:lstStyle/>
        <a:p>
          <a:endParaRPr lang="en-US" dirty="0" smtClean="0"/>
        </a:p>
      </dgm:t>
    </dgm:pt>
    <dgm:pt modelId="{E2D2D0FF-AAF9-DD41-AD65-A90B7C214C12}" type="parTrans" cxnId="{03AF63E6-B411-944F-B103-45D48C59A62F}">
      <dgm:prSet/>
      <dgm:spPr/>
      <dgm:t>
        <a:bodyPr/>
        <a:lstStyle/>
        <a:p>
          <a:endParaRPr lang="en-US"/>
        </a:p>
      </dgm:t>
    </dgm:pt>
    <dgm:pt modelId="{FDBA5791-587A-5C42-AA46-098871ACB74E}" type="sibTrans" cxnId="{03AF63E6-B411-944F-B103-45D48C59A62F}">
      <dgm:prSet/>
      <dgm:spPr/>
      <dgm:t>
        <a:bodyPr/>
        <a:lstStyle/>
        <a:p>
          <a:endParaRPr lang="en-US"/>
        </a:p>
      </dgm:t>
    </dgm:pt>
    <dgm:pt modelId="{C9A2EFC4-81C3-DA43-A847-1A73CDCB69F4}">
      <dgm:prSet/>
      <dgm:spPr/>
      <dgm:t>
        <a:bodyPr/>
        <a:lstStyle/>
        <a:p>
          <a:endParaRPr lang="en-US" dirty="0" smtClean="0"/>
        </a:p>
      </dgm:t>
    </dgm:pt>
    <dgm:pt modelId="{3F02A17F-3EF8-F440-B296-DE1CC4436816}" type="parTrans" cxnId="{56FF5ACF-262D-0647-936C-639D6DF07BA6}">
      <dgm:prSet/>
      <dgm:spPr/>
      <dgm:t>
        <a:bodyPr/>
        <a:lstStyle/>
        <a:p>
          <a:endParaRPr lang="en-US"/>
        </a:p>
      </dgm:t>
    </dgm:pt>
    <dgm:pt modelId="{C3F4BB75-A965-E84D-BD1B-C1CCF8A2E33F}" type="sibTrans" cxnId="{56FF5ACF-262D-0647-936C-639D6DF07BA6}">
      <dgm:prSet/>
      <dgm:spPr/>
      <dgm:t>
        <a:bodyPr/>
        <a:lstStyle/>
        <a:p>
          <a:endParaRPr lang="en-US"/>
        </a:p>
      </dgm:t>
    </dgm:pt>
    <dgm:pt modelId="{6A782498-1CD6-8543-A095-B5EA90F443B9}">
      <dgm:prSet/>
      <dgm:spPr/>
      <dgm:t>
        <a:bodyPr/>
        <a:lstStyle/>
        <a:p>
          <a:endParaRPr lang="en-US" dirty="0" smtClean="0"/>
        </a:p>
      </dgm:t>
    </dgm:pt>
    <dgm:pt modelId="{32717DD2-4BC1-F64F-BB11-283C2EE9BBAD}" type="parTrans" cxnId="{A9D21755-F74E-A340-9193-49A72DC3A678}">
      <dgm:prSet/>
      <dgm:spPr/>
      <dgm:t>
        <a:bodyPr/>
        <a:lstStyle/>
        <a:p>
          <a:endParaRPr lang="en-US"/>
        </a:p>
      </dgm:t>
    </dgm:pt>
    <dgm:pt modelId="{17556478-8DC7-2148-B6E4-96E8F1CDD863}" type="sibTrans" cxnId="{A9D21755-F74E-A340-9193-49A72DC3A678}">
      <dgm:prSet/>
      <dgm:spPr/>
      <dgm:t>
        <a:bodyPr/>
        <a:lstStyle/>
        <a:p>
          <a:endParaRPr lang="en-US"/>
        </a:p>
      </dgm:t>
    </dgm:pt>
    <dgm:pt modelId="{42630A07-DCFA-484B-9DB3-F5AEAAD996F9}">
      <dgm:prSet/>
      <dgm:spPr/>
      <dgm:t>
        <a:bodyPr/>
        <a:lstStyle/>
        <a:p>
          <a:r>
            <a:rPr lang="en-US" dirty="0" err="1" smtClean="0"/>
            <a:t>Indroneel</a:t>
          </a:r>
          <a:r>
            <a:rPr lang="en-US" dirty="0" smtClean="0"/>
            <a:t> </a:t>
          </a:r>
          <a:r>
            <a:rPr lang="en-US" dirty="0" err="1" smtClean="0"/>
            <a:t>Bhadra</a:t>
          </a:r>
          <a:r>
            <a:rPr lang="en-US" dirty="0" smtClean="0"/>
            <a:t>-Lobo</a:t>
          </a:r>
          <a:endParaRPr lang="en-US" dirty="0" smtClean="0"/>
        </a:p>
      </dgm:t>
    </dgm:pt>
    <dgm:pt modelId="{A4CBF787-C708-E048-8949-534DE271C27F}" type="parTrans" cxnId="{CEDB1C52-8F0C-0741-82CA-0EE33B49908F}">
      <dgm:prSet/>
      <dgm:spPr/>
      <dgm:t>
        <a:bodyPr/>
        <a:lstStyle/>
        <a:p>
          <a:endParaRPr lang="en-US"/>
        </a:p>
      </dgm:t>
    </dgm:pt>
    <dgm:pt modelId="{E5B05E30-2F6C-F342-865E-02E01F694A55}" type="sibTrans" cxnId="{CEDB1C52-8F0C-0741-82CA-0EE33B49908F}">
      <dgm:prSet/>
      <dgm:spPr/>
      <dgm:t>
        <a:bodyPr/>
        <a:lstStyle/>
        <a:p>
          <a:endParaRPr lang="en-US"/>
        </a:p>
      </dgm:t>
    </dgm:pt>
    <dgm:pt modelId="{ACDA1808-FE2C-DF49-ACA8-2D37B226428B}">
      <dgm:prSet/>
      <dgm:spPr/>
      <dgm:t>
        <a:bodyPr/>
        <a:lstStyle/>
        <a:p>
          <a:endParaRPr lang="en-US" dirty="0" smtClean="0"/>
        </a:p>
      </dgm:t>
    </dgm:pt>
    <dgm:pt modelId="{4374FA81-C02D-DB46-958E-753255760455}" type="parTrans" cxnId="{D065C2F6-E212-1F42-BEBD-ECDEBC921D45}">
      <dgm:prSet/>
      <dgm:spPr/>
      <dgm:t>
        <a:bodyPr/>
        <a:lstStyle/>
        <a:p>
          <a:endParaRPr lang="en-US"/>
        </a:p>
      </dgm:t>
    </dgm:pt>
    <dgm:pt modelId="{7D90027A-5EA4-2044-87B6-D68E9D877B5B}" type="sibTrans" cxnId="{D065C2F6-E212-1F42-BEBD-ECDEBC921D45}">
      <dgm:prSet/>
      <dgm:spPr/>
      <dgm:t>
        <a:bodyPr/>
        <a:lstStyle/>
        <a:p>
          <a:endParaRPr lang="en-US"/>
        </a:p>
      </dgm:t>
    </dgm:pt>
    <dgm:pt modelId="{EBD066FD-4AC8-064D-AB5C-9193A4B3D56A}">
      <dgm:prSet/>
      <dgm:spPr/>
      <dgm:t>
        <a:bodyPr/>
        <a:lstStyle/>
        <a:p>
          <a:endParaRPr lang="en-US" dirty="0" smtClean="0"/>
        </a:p>
      </dgm:t>
    </dgm:pt>
    <dgm:pt modelId="{9634C674-7419-A447-952F-507BED070FAD}" type="sibTrans" cxnId="{97C3B838-8C78-7A42-A576-1CCCB248A0DA}">
      <dgm:prSet/>
      <dgm:spPr/>
      <dgm:t>
        <a:bodyPr/>
        <a:lstStyle/>
        <a:p>
          <a:endParaRPr lang="en-US"/>
        </a:p>
      </dgm:t>
    </dgm:pt>
    <dgm:pt modelId="{228540D3-C969-4E4C-8EA3-CA88A77D5BB0}" type="parTrans" cxnId="{97C3B838-8C78-7A42-A576-1CCCB248A0DA}">
      <dgm:prSet/>
      <dgm:spPr/>
      <dgm:t>
        <a:bodyPr/>
        <a:lstStyle/>
        <a:p>
          <a:endParaRPr lang="en-US"/>
        </a:p>
      </dgm:t>
    </dgm:pt>
    <dgm:pt modelId="{52D60A4E-1BEB-7943-832C-CA76BFF6D7CA}">
      <dgm:prSet/>
      <dgm:spPr/>
      <dgm:t>
        <a:bodyPr/>
        <a:lstStyle/>
        <a:p>
          <a:r>
            <a:rPr lang="en-US" dirty="0" err="1" smtClean="0"/>
            <a:t>Anamita</a:t>
          </a:r>
          <a:r>
            <a:rPr lang="en-US" dirty="0" smtClean="0"/>
            <a:t> </a:t>
          </a:r>
          <a:r>
            <a:rPr lang="en-US" dirty="0" err="1" smtClean="0"/>
            <a:t>Guha</a:t>
          </a:r>
          <a:endParaRPr lang="en-US" dirty="0"/>
        </a:p>
      </dgm:t>
    </dgm:pt>
    <dgm:pt modelId="{402BFD52-E5A8-E949-B665-34E5E7C024AB}" type="parTrans" cxnId="{22426B1F-4089-3F4B-9D2C-EEE2F03F0C68}">
      <dgm:prSet/>
      <dgm:spPr/>
      <dgm:t>
        <a:bodyPr/>
        <a:lstStyle/>
        <a:p>
          <a:endParaRPr lang="en-US"/>
        </a:p>
      </dgm:t>
    </dgm:pt>
    <dgm:pt modelId="{57C26A45-48E4-784D-8325-33A6901003E9}" type="sibTrans" cxnId="{22426B1F-4089-3F4B-9D2C-EEE2F03F0C68}">
      <dgm:prSet/>
      <dgm:spPr/>
      <dgm:t>
        <a:bodyPr/>
        <a:lstStyle/>
        <a:p>
          <a:endParaRPr lang="en-US"/>
        </a:p>
      </dgm:t>
    </dgm:pt>
    <dgm:pt modelId="{B1BD251C-74A6-E046-9924-6B130BEC7FB3}">
      <dgm:prSet/>
      <dgm:spPr/>
      <dgm:t>
        <a:bodyPr/>
        <a:lstStyle/>
        <a:p>
          <a:r>
            <a:rPr lang="en-US" dirty="0" smtClean="0"/>
            <a:t>Experience in data parsing, algorithms, and software</a:t>
          </a:r>
        </a:p>
      </dgm:t>
    </dgm:pt>
    <dgm:pt modelId="{4ADCA896-45F0-B946-8CC9-9DFFA8F9267C}" type="sibTrans" cxnId="{BAE1E32C-4844-1A49-AB70-CD88571693F8}">
      <dgm:prSet/>
      <dgm:spPr/>
      <dgm:t>
        <a:bodyPr/>
        <a:lstStyle/>
        <a:p>
          <a:endParaRPr lang="en-US"/>
        </a:p>
      </dgm:t>
    </dgm:pt>
    <dgm:pt modelId="{6D952F70-2721-D841-A17C-22B0F113D9DA}" type="parTrans" cxnId="{BAE1E32C-4844-1A49-AB70-CD88571693F8}">
      <dgm:prSet/>
      <dgm:spPr/>
      <dgm:t>
        <a:bodyPr/>
        <a:lstStyle/>
        <a:p>
          <a:endParaRPr lang="en-US"/>
        </a:p>
      </dgm:t>
    </dgm:pt>
    <dgm:pt modelId="{DD8A92AB-1262-D14E-963F-3A35119EB779}">
      <dgm:prSet/>
      <dgm:spPr/>
      <dgm:t>
        <a:bodyPr/>
        <a:lstStyle/>
        <a:p>
          <a:r>
            <a:rPr lang="en-US" dirty="0" smtClean="0"/>
            <a:t>Extensive start up experience in Silicon Valley</a:t>
          </a:r>
        </a:p>
      </dgm:t>
    </dgm:pt>
    <dgm:pt modelId="{24EE00FA-40DB-EF4B-917B-C0A641640646}" type="sibTrans" cxnId="{5C7DA287-4C31-B441-A9E9-652C5C2B5A25}">
      <dgm:prSet/>
      <dgm:spPr/>
      <dgm:t>
        <a:bodyPr/>
        <a:lstStyle/>
        <a:p>
          <a:endParaRPr lang="en-US"/>
        </a:p>
      </dgm:t>
    </dgm:pt>
    <dgm:pt modelId="{46C30B3D-2C65-7146-B7CA-8257474C5ACC}" type="parTrans" cxnId="{5C7DA287-4C31-B441-A9E9-652C5C2B5A2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Year </a:t>
          </a:r>
          <a:r>
            <a:rPr lang="en-US" dirty="0" smtClean="0"/>
            <a:t>EECS </a:t>
          </a:r>
          <a:r>
            <a:rPr lang="en-US" dirty="0" smtClean="0"/>
            <a:t>major at UC </a:t>
          </a:r>
          <a:r>
            <a:rPr lang="en-US" dirty="0" smtClean="0"/>
            <a:t>Berkeley</a:t>
          </a:r>
          <a:endParaRPr lang="en-US" dirty="0" smtClean="0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62A408E2-CBCB-4143-8F2C-2F16E8333347}">
      <dgm:prSet/>
      <dgm:spPr/>
      <dgm:t>
        <a:bodyPr/>
        <a:lstStyle/>
        <a:p>
          <a:endParaRPr lang="en-US" dirty="0" smtClean="0"/>
        </a:p>
      </dgm:t>
    </dgm:pt>
    <dgm:pt modelId="{6BB391F2-16DC-2A4E-8768-19C4DE03092C}" type="sibTrans" cxnId="{B4FC9489-A320-3446-B050-CE1A6B355CBC}">
      <dgm:prSet/>
      <dgm:spPr/>
      <dgm:t>
        <a:bodyPr/>
        <a:lstStyle/>
        <a:p>
          <a:endParaRPr lang="en-US"/>
        </a:p>
      </dgm:t>
    </dgm:pt>
    <dgm:pt modelId="{2483A5AC-A35F-3C41-95F7-81CF13289E35}" type="parTrans" cxnId="{B4FC9489-A320-3446-B050-CE1A6B355CBC}">
      <dgm:prSet/>
      <dgm:spPr/>
      <dgm:t>
        <a:bodyPr/>
        <a:lstStyle/>
        <a:p>
          <a:endParaRPr lang="en-US"/>
        </a:p>
      </dgm:t>
    </dgm:pt>
    <dgm:pt modelId="{0BE386F1-E3A1-9B40-A273-7559DC333DC8}">
      <dgm:prSet/>
      <dgm:spPr/>
      <dgm:t>
        <a:bodyPr/>
        <a:lstStyle/>
        <a:p>
          <a:endParaRPr lang="en-US" dirty="0" smtClean="0"/>
        </a:p>
      </dgm:t>
    </dgm:pt>
    <dgm:pt modelId="{6FB2D117-3254-2E42-A7D0-69C10999C037}" type="sibTrans" cxnId="{8EDCFBB2-21CE-A04B-B0B5-1F7E4DA6D354}">
      <dgm:prSet/>
      <dgm:spPr/>
      <dgm:t>
        <a:bodyPr/>
        <a:lstStyle/>
        <a:p>
          <a:endParaRPr lang="en-US"/>
        </a:p>
      </dgm:t>
    </dgm:pt>
    <dgm:pt modelId="{E83E9660-648F-664C-BD96-44F350938D68}" type="parTrans" cxnId="{8EDCFBB2-21CE-A04B-B0B5-1F7E4DA6D354}">
      <dgm:prSet/>
      <dgm:spPr/>
      <dgm:t>
        <a:bodyPr/>
        <a:lstStyle/>
        <a:p>
          <a:endParaRPr lang="en-US"/>
        </a:p>
      </dgm:t>
    </dgm:pt>
    <dgm:pt modelId="{563D4C83-E92A-D44A-BB7C-3A9634CE2C6D}">
      <dgm:prSet/>
      <dgm:spPr/>
      <dgm:t>
        <a:bodyPr/>
        <a:lstStyle/>
        <a:p>
          <a:endParaRPr lang="en-US" dirty="0" smtClean="0"/>
        </a:p>
      </dgm:t>
    </dgm:pt>
    <dgm:pt modelId="{09EA99E5-6040-CA49-9028-82AE2A185CC1}" type="sibTrans" cxnId="{E8A57BCC-E333-5B48-B3A6-0C4DA49A2CCE}">
      <dgm:prSet/>
      <dgm:spPr/>
      <dgm:t>
        <a:bodyPr/>
        <a:lstStyle/>
        <a:p>
          <a:endParaRPr lang="en-US"/>
        </a:p>
      </dgm:t>
    </dgm:pt>
    <dgm:pt modelId="{00CBD091-D314-3846-9FDA-0C69128B4323}" type="parTrans" cxnId="{E8A57BCC-E333-5B48-B3A6-0C4DA49A2CCE}">
      <dgm:prSet/>
      <dgm:spPr/>
      <dgm:t>
        <a:bodyPr/>
        <a:lstStyle/>
        <a:p>
          <a:endParaRPr lang="en-US"/>
        </a:p>
      </dgm:t>
    </dgm:pt>
    <dgm:pt modelId="{1E93DEC3-F1AD-0749-8523-108E79615CCB}">
      <dgm:prSet/>
      <dgm:spPr/>
      <dgm:t>
        <a:bodyPr/>
        <a:lstStyle/>
        <a:p>
          <a:endParaRPr lang="en-US" dirty="0" smtClean="0"/>
        </a:p>
      </dgm:t>
    </dgm:pt>
    <dgm:pt modelId="{BF2D188E-34D6-E345-8454-B53234B85BB9}" type="sibTrans" cxnId="{EFDDEB4F-DBDE-A744-99FD-B9D18B8E71FE}">
      <dgm:prSet/>
      <dgm:spPr/>
      <dgm:t>
        <a:bodyPr/>
        <a:lstStyle/>
        <a:p>
          <a:endParaRPr lang="en-US"/>
        </a:p>
      </dgm:t>
    </dgm:pt>
    <dgm:pt modelId="{3057092F-EB72-3544-978A-3EB2FC869DBC}" type="parTrans" cxnId="{EFDDEB4F-DBDE-A744-99FD-B9D18B8E71FE}">
      <dgm:prSet/>
      <dgm:spPr/>
      <dgm:t>
        <a:bodyPr/>
        <a:lstStyle/>
        <a:p>
          <a:endParaRPr lang="en-US"/>
        </a:p>
      </dgm:t>
    </dgm:pt>
    <dgm:pt modelId="{E00E4437-3764-504D-A445-145DB993CFF2}">
      <dgm:prSet/>
      <dgm:spPr/>
      <dgm:t>
        <a:bodyPr/>
        <a:lstStyle/>
        <a:p>
          <a:endParaRPr lang="en-US" dirty="0" smtClean="0"/>
        </a:p>
      </dgm:t>
    </dgm:pt>
    <dgm:pt modelId="{EA082724-A308-CF46-B056-4A5B36B03989}" type="sibTrans" cxnId="{DB8001C5-2BAA-1543-A8B2-03F1DF58AAD9}">
      <dgm:prSet/>
      <dgm:spPr/>
      <dgm:t>
        <a:bodyPr/>
        <a:lstStyle/>
        <a:p>
          <a:endParaRPr lang="en-US"/>
        </a:p>
      </dgm:t>
    </dgm:pt>
    <dgm:pt modelId="{C69F6A32-A939-0D4D-A170-B98800FEFA25}" type="parTrans" cxnId="{DB8001C5-2BAA-1543-A8B2-03F1DF58AAD9}">
      <dgm:prSet/>
      <dgm:spPr/>
      <dgm:t>
        <a:bodyPr/>
        <a:lstStyle/>
        <a:p>
          <a:endParaRPr lang="en-US"/>
        </a:p>
      </dgm:t>
    </dgm:pt>
    <dgm:pt modelId="{2F2B2B94-7095-E44B-A2CE-7964817AB1CD}">
      <dgm:prSet/>
      <dgm:spPr/>
      <dgm:t>
        <a:bodyPr/>
        <a:lstStyle/>
        <a:p>
          <a:endParaRPr lang="en-US" dirty="0" smtClean="0"/>
        </a:p>
      </dgm:t>
    </dgm:pt>
    <dgm:pt modelId="{0B583481-29CD-0F41-A92C-44518A64D2D2}" type="sibTrans" cxnId="{EEE11A36-26BA-1A4E-86E3-B70BD017B707}">
      <dgm:prSet/>
      <dgm:spPr/>
      <dgm:t>
        <a:bodyPr/>
        <a:lstStyle/>
        <a:p>
          <a:endParaRPr lang="en-US"/>
        </a:p>
      </dgm:t>
    </dgm:pt>
    <dgm:pt modelId="{26963A6E-7BBB-3D45-812C-A96C784E8933}" type="parTrans" cxnId="{EEE11A36-26BA-1A4E-86E3-B70BD017B707}">
      <dgm:prSet/>
      <dgm:spPr/>
      <dgm:t>
        <a:bodyPr/>
        <a:lstStyle/>
        <a:p>
          <a:endParaRPr lang="en-US"/>
        </a:p>
      </dgm:t>
    </dgm:pt>
    <dgm:pt modelId="{A57B3DAC-846D-7647-BFCD-40C245427A27}">
      <dgm:prSet/>
      <dgm:spPr/>
      <dgm:t>
        <a:bodyPr/>
        <a:lstStyle/>
        <a:p>
          <a:endParaRPr lang="en-US" dirty="0" smtClean="0"/>
        </a:p>
      </dgm:t>
    </dgm:pt>
    <dgm:pt modelId="{6A9EE42C-4A2A-9B49-AD72-1FFF6CE49692}" type="sibTrans" cxnId="{65A681DD-AD84-C845-8187-A5B9B150266A}">
      <dgm:prSet/>
      <dgm:spPr/>
      <dgm:t>
        <a:bodyPr/>
        <a:lstStyle/>
        <a:p>
          <a:endParaRPr lang="en-US"/>
        </a:p>
      </dgm:t>
    </dgm:pt>
    <dgm:pt modelId="{D8D4FC8B-9A21-754F-842B-7A6EE19E3BE1}" type="parTrans" cxnId="{65A681DD-AD84-C845-8187-A5B9B150266A}">
      <dgm:prSet/>
      <dgm:spPr/>
      <dgm:t>
        <a:bodyPr/>
        <a:lstStyle/>
        <a:p>
          <a:endParaRPr lang="en-US"/>
        </a:p>
      </dgm:t>
    </dgm:pt>
    <dgm:pt modelId="{44F1CA15-C4DE-8D45-804F-129D3F8A6690}">
      <dgm:prSet/>
      <dgm:spPr/>
      <dgm:t>
        <a:bodyPr/>
        <a:lstStyle/>
        <a:p>
          <a:endParaRPr lang="en-US" dirty="0" smtClean="0"/>
        </a:p>
      </dgm:t>
    </dgm:pt>
    <dgm:pt modelId="{E10A52A8-E459-B345-8AB7-4428F9DCF6E8}" type="parTrans" cxnId="{D41CAD7D-E534-7C4F-9B62-9D3A6465CA0E}">
      <dgm:prSet/>
      <dgm:spPr/>
      <dgm:t>
        <a:bodyPr/>
        <a:lstStyle/>
        <a:p>
          <a:endParaRPr lang="en-US"/>
        </a:p>
      </dgm:t>
    </dgm:pt>
    <dgm:pt modelId="{CB12D0EF-B700-6C43-A13E-AA8C50F8CE16}" type="sibTrans" cxnId="{D41CAD7D-E534-7C4F-9B62-9D3A6465CA0E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02F17D-42A1-4044-ABD3-0F2B78E1F2B4}" type="pres">
      <dgm:prSet presAssocID="{E68E29C5-E4D7-434A-875B-21750E3E0353}" presName="composite" presStyleCnt="0"/>
      <dgm:spPr/>
    </dgm:pt>
    <dgm:pt modelId="{92BBACBD-019F-144C-8637-FBD80133653D}" type="pres">
      <dgm:prSet presAssocID="{E68E29C5-E4D7-434A-875B-21750E3E0353}" presName="parTx" presStyleLbl="alignNode1" presStyleIdx="0" presStyleCnt="3" custLinFactNeighborX="-60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15021-3E49-9A44-B2B2-6BEDB8687CAC}" type="pres">
      <dgm:prSet presAssocID="{E68E29C5-E4D7-434A-875B-21750E3E035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8D4EA-B881-AC4C-A3B7-FF68762D1ADE}" type="pres">
      <dgm:prSet presAssocID="{7D1A6CC6-FFB5-2E4F-8653-0820DC21CE2D}" presName="space" presStyleCnt="0"/>
      <dgm:spPr/>
    </dgm:pt>
    <dgm:pt modelId="{531973D6-FAAD-364E-808A-323071577C05}" type="pres">
      <dgm:prSet presAssocID="{42630A07-DCFA-484B-9DB3-F5AEAAD996F9}" presName="composite" presStyleCnt="0"/>
      <dgm:spPr/>
    </dgm:pt>
    <dgm:pt modelId="{FD5FB62A-646C-D64D-AD68-2142122D4AE7}" type="pres">
      <dgm:prSet presAssocID="{42630A07-DCFA-484B-9DB3-F5AEAAD996F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6CA00-5F61-564B-92F9-594F06D73999}" type="pres">
      <dgm:prSet presAssocID="{42630A07-DCFA-484B-9DB3-F5AEAAD996F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97D9-3F90-434A-B5C5-AA6D2AF4EEA5}" type="pres">
      <dgm:prSet presAssocID="{E5B05E30-2F6C-F342-865E-02E01F694A55}" presName="space" presStyleCnt="0"/>
      <dgm:spPr/>
    </dgm:pt>
    <dgm:pt modelId="{DC77BF1C-6BF2-1B46-8331-6F03264D4859}" type="pres">
      <dgm:prSet presAssocID="{52D60A4E-1BEB-7943-832C-CA76BFF6D7CA}" presName="composite" presStyleCnt="0"/>
      <dgm:spPr/>
    </dgm:pt>
    <dgm:pt modelId="{30DBE893-0FB6-F64F-BFD6-635313C8E75E}" type="pres">
      <dgm:prSet presAssocID="{52D60A4E-1BEB-7943-832C-CA76BFF6D7CA}" presName="parTx" presStyleLbl="alignNode1" presStyleIdx="2" presStyleCnt="3" custScaleY="114451" custLinFactNeighborY="53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17572-B9F8-3C43-A777-F23AA1C9F06D}" type="pres">
      <dgm:prSet presAssocID="{52D60A4E-1BEB-7943-832C-CA76BFF6D7C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F02EC83-3BE6-544F-B9CE-43EAEC58FF8B}" type="presOf" srcId="{C9A2EFC4-81C3-DA43-A847-1A73CDCB69F4}" destId="{14B6CA00-5F61-564B-92F9-594F06D73999}" srcOrd="0" destOrd="4" presId="urn:microsoft.com/office/officeart/2005/8/layout/hList1"/>
    <dgm:cxn modelId="{6819D6B9-57C1-7040-84AB-2F5B0C5CBB06}" type="presOf" srcId="{62A408E2-CBCB-4143-8F2C-2F16E8333347}" destId="{C6C15021-3E49-9A44-B2B2-6BEDB8687CAC}" srcOrd="0" destOrd="6" presId="urn:microsoft.com/office/officeart/2005/8/layout/hList1"/>
    <dgm:cxn modelId="{209624C2-BEF1-7248-BF67-0D38A350127B}" type="presOf" srcId="{EBD066FD-4AC8-064D-AB5C-9193A4B3D56A}" destId="{14B6CA00-5F61-564B-92F9-594F06D73999}" srcOrd="0" destOrd="2" presId="urn:microsoft.com/office/officeart/2005/8/layout/hList1"/>
    <dgm:cxn modelId="{0D2A59B7-49C4-0947-ACC5-19AF4DF21D44}" type="presOf" srcId="{DD8A92AB-1262-D14E-963F-3A35119EB779}" destId="{C6C15021-3E49-9A44-B2B2-6BEDB8687CAC}" srcOrd="0" destOrd="8" presId="urn:microsoft.com/office/officeart/2005/8/layout/hList1"/>
    <dgm:cxn modelId="{A9D21755-F74E-A340-9193-49A72DC3A678}" srcId="{42630A07-DCFA-484B-9DB3-F5AEAAD996F9}" destId="{6A782498-1CD6-8543-A095-B5EA90F443B9}" srcOrd="5" destOrd="0" parTransId="{32717DD2-4BC1-F64F-BB11-283C2EE9BBAD}" sibTransId="{17556478-8DC7-2148-B6E4-96E8F1CDD863}"/>
    <dgm:cxn modelId="{2BC40BD9-9A6E-6A4F-A2C8-A88761949623}" type="presOf" srcId="{52D60A4E-1BEB-7943-832C-CA76BFF6D7CA}" destId="{30DBE893-0FB6-F64F-BFD6-635313C8E75E}" srcOrd="0" destOrd="0" presId="urn:microsoft.com/office/officeart/2005/8/layout/hList1"/>
    <dgm:cxn modelId="{665B7B8A-A1D9-9246-81D7-6C7F2545B1DF}" type="presOf" srcId="{E4641ABD-8784-014A-B685-7508124E6982}" destId="{14B6CA00-5F61-564B-92F9-594F06D73999}" srcOrd="0" destOrd="7" presId="urn:microsoft.com/office/officeart/2005/8/layout/hList1"/>
    <dgm:cxn modelId="{CD04C508-46D8-E645-9715-42250CC424BD}" type="presOf" srcId="{0BE386F1-E3A1-9B40-A273-7559DC333DC8}" destId="{C6C15021-3E49-9A44-B2B2-6BEDB8687CAC}" srcOrd="0" destOrd="5" presId="urn:microsoft.com/office/officeart/2005/8/layout/hList1"/>
    <dgm:cxn modelId="{D065C2F6-E212-1F42-BEBD-ECDEBC921D45}" srcId="{42630A07-DCFA-484B-9DB3-F5AEAAD996F9}" destId="{ACDA1808-FE2C-DF49-ACA8-2D37B226428B}" srcOrd="0" destOrd="0" parTransId="{4374FA81-C02D-DB46-958E-753255760455}" sibTransId="{7D90027A-5EA4-2044-87B6-D68E9D877B5B}"/>
    <dgm:cxn modelId="{39DC03E6-7A8A-8E40-BA43-D4CD6B975384}" srcId="{42630A07-DCFA-484B-9DB3-F5AEAAD996F9}" destId="{5FF66264-A599-8E4B-BD8D-F10CEB70BA30}" srcOrd="9" destOrd="0" parTransId="{1F68037E-F86F-B843-9BE5-B2545E6F87AC}" sibTransId="{615D059F-4E70-2A4B-B25E-D1C5DC71FB08}"/>
    <dgm:cxn modelId="{EEE11A36-26BA-1A4E-86E3-B70BD017B707}" srcId="{E68E29C5-E4D7-434A-875B-21750E3E0353}" destId="{2F2B2B94-7095-E44B-A2CE-7964817AB1CD}" srcOrd="1" destOrd="0" parTransId="{26963A6E-7BBB-3D45-812C-A96C784E8933}" sibTransId="{0B583481-29CD-0F41-A92C-44518A64D2D2}"/>
    <dgm:cxn modelId="{B4FC9489-A320-3446-B050-CE1A6B355CBC}" srcId="{E68E29C5-E4D7-434A-875B-21750E3E0353}" destId="{62A408E2-CBCB-4143-8F2C-2F16E8333347}" srcOrd="6" destOrd="0" parTransId="{2483A5AC-A35F-3C41-95F7-81CF13289E35}" sibTransId="{6BB391F2-16DC-2A4E-8768-19C4DE03092C}"/>
    <dgm:cxn modelId="{97C3B838-8C78-7A42-A576-1CCCB248A0DA}" srcId="{42630A07-DCFA-484B-9DB3-F5AEAAD996F9}" destId="{EBD066FD-4AC8-064D-AB5C-9193A4B3D56A}" srcOrd="2" destOrd="0" parTransId="{228540D3-C969-4E4C-8EA3-CA88A77D5BB0}" sibTransId="{9634C674-7419-A447-952F-507BED070FAD}"/>
    <dgm:cxn modelId="{22426B1F-4089-3F4B-9D2C-EEE2F03F0C68}" srcId="{70A5E778-AFCA-A946-B6B7-E9018C237695}" destId="{52D60A4E-1BEB-7943-832C-CA76BFF6D7CA}" srcOrd="2" destOrd="0" parTransId="{402BFD52-E5A8-E949-B665-34E5E7C024AB}" sibTransId="{57C26A45-48E4-784D-8325-33A6901003E9}"/>
    <dgm:cxn modelId="{EAC62293-FEAA-9942-AAF1-3FA8C099BF75}" type="presOf" srcId="{ACDA1808-FE2C-DF49-ACA8-2D37B226428B}" destId="{14B6CA00-5F61-564B-92F9-594F06D73999}" srcOrd="0" destOrd="0" presId="urn:microsoft.com/office/officeart/2005/8/layout/hList1"/>
    <dgm:cxn modelId="{12D3611A-6235-3341-82D7-B63953AA6C24}" type="presOf" srcId="{563D4C83-E92A-D44A-BB7C-3A9634CE2C6D}" destId="{C6C15021-3E49-9A44-B2B2-6BEDB8687CAC}" srcOrd="0" destOrd="4" presId="urn:microsoft.com/office/officeart/2005/8/layout/hList1"/>
    <dgm:cxn modelId="{D41CAD7D-E534-7C4F-9B62-9D3A6465CA0E}" srcId="{42630A07-DCFA-484B-9DB3-F5AEAAD996F9}" destId="{44F1CA15-C4DE-8D45-804F-129D3F8A6690}" srcOrd="6" destOrd="0" parTransId="{E10A52A8-E459-B345-8AB7-4428F9DCF6E8}" sibTransId="{CB12D0EF-B700-6C43-A13E-AA8C50F8CE16}"/>
    <dgm:cxn modelId="{E52A83B6-80EB-0B46-968A-AE262E00C0D6}" type="presOf" srcId="{A57B3DAC-846D-7647-BFCD-40C245427A27}" destId="{C6C15021-3E49-9A44-B2B2-6BEDB8687CAC}" srcOrd="0" destOrd="0" presId="urn:microsoft.com/office/officeart/2005/8/layout/hList1"/>
    <dgm:cxn modelId="{E93B8485-B88D-1C46-8A74-120A9D19B4D7}" type="presOf" srcId="{2F2B2B94-7095-E44B-A2CE-7964817AB1CD}" destId="{C6C15021-3E49-9A44-B2B2-6BEDB8687CAC}" srcOrd="0" destOrd="1" presId="urn:microsoft.com/office/officeart/2005/8/layout/hList1"/>
    <dgm:cxn modelId="{5C7DA287-4C31-B441-A9E9-652C5C2B5A25}" srcId="{E68E29C5-E4D7-434A-875B-21750E3E0353}" destId="{DD8A92AB-1262-D14E-963F-3A35119EB779}" srcOrd="8" destOrd="0" parTransId="{46C30B3D-2C65-7146-B7CA-8257474C5ACC}" sibTransId="{24EE00FA-40DB-EF4B-917B-C0A641640646}"/>
    <dgm:cxn modelId="{EFDDEB4F-DBDE-A744-99FD-B9D18B8E71FE}" srcId="{E68E29C5-E4D7-434A-875B-21750E3E0353}" destId="{1E93DEC3-F1AD-0749-8523-108E79615CCB}" srcOrd="3" destOrd="0" parTransId="{3057092F-EB72-3544-978A-3EB2FC869DBC}" sibTransId="{BF2D188E-34D6-E345-8454-B53234B85BB9}"/>
    <dgm:cxn modelId="{3587BEDD-0EBC-1D40-A58F-4014F160CD51}" type="presOf" srcId="{B1BD251C-74A6-E046-9924-6B130BEC7FB3}" destId="{C6C15021-3E49-9A44-B2B2-6BEDB8687CAC}" srcOrd="0" destOrd="9" presId="urn:microsoft.com/office/officeart/2005/8/layout/hList1"/>
    <dgm:cxn modelId="{8EDCFBB2-21CE-A04B-B0B5-1F7E4DA6D354}" srcId="{E68E29C5-E4D7-434A-875B-21750E3E0353}" destId="{0BE386F1-E3A1-9B40-A273-7559DC333DC8}" srcOrd="5" destOrd="0" parTransId="{E83E9660-648F-664C-BD96-44F350938D68}" sibTransId="{6FB2D117-3254-2E42-A7D0-69C10999C037}"/>
    <dgm:cxn modelId="{AEA4086B-8D50-C645-A70B-0D6862B5B268}" srcId="{42630A07-DCFA-484B-9DB3-F5AEAAD996F9}" destId="{231C6582-A73B-6944-9B91-CFF35E47AA15}" srcOrd="8" destOrd="0" parTransId="{A0D62229-535B-6B46-915A-83A0F90D3F99}" sibTransId="{E34F470B-E02C-C44E-B6EF-8313B966DC25}"/>
    <dgm:cxn modelId="{28708A2F-DFBA-C649-AFC4-07805F02C6C4}" srcId="{70A5E778-AFCA-A946-B6B7-E9018C237695}" destId="{E68E29C5-E4D7-434A-875B-21750E3E0353}" srcOrd="0" destOrd="0" parTransId="{CBAF8A5D-76E1-004D-A4B6-2250EC1723CE}" sibTransId="{7D1A6CC6-FFB5-2E4F-8653-0820DC21CE2D}"/>
    <dgm:cxn modelId="{DB389053-25EC-824D-94E4-7B05207A19F1}" type="presOf" srcId="{93866546-FE30-2841-8439-EEB238AA6D33}" destId="{14B6CA00-5F61-564B-92F9-594F06D73999}" srcOrd="0" destOrd="3" presId="urn:microsoft.com/office/officeart/2005/8/layout/hList1"/>
    <dgm:cxn modelId="{065AB682-C55F-D240-B52E-35BA010A4379}" type="presOf" srcId="{6A782498-1CD6-8543-A095-B5EA90F443B9}" destId="{14B6CA00-5F61-564B-92F9-594F06D73999}" srcOrd="0" destOrd="5" presId="urn:microsoft.com/office/officeart/2005/8/layout/hList1"/>
    <dgm:cxn modelId="{03AF63E6-B411-944F-B103-45D48C59A62F}" srcId="{42630A07-DCFA-484B-9DB3-F5AEAAD996F9}" destId="{93866546-FE30-2841-8439-EEB238AA6D33}" srcOrd="3" destOrd="0" parTransId="{E2D2D0FF-AAF9-DD41-AD65-A90B7C214C12}" sibTransId="{FDBA5791-587A-5C42-AA46-098871ACB74E}"/>
    <dgm:cxn modelId="{27AD6E73-56FB-F742-BD06-F02A9590CB98}" srcId="{E68E29C5-E4D7-434A-875B-21750E3E0353}" destId="{E64E35A3-8837-DD45-9C2A-06462ED25F0C}" srcOrd="7" destOrd="0" parTransId="{B5124557-396E-F74B-A770-F13FFC1EE30A}" sibTransId="{C78398F2-4FE2-B846-AAA9-57FAAA7A3127}"/>
    <dgm:cxn modelId="{1AB30173-996D-2A4D-97D8-C62C61551DBD}" type="presOf" srcId="{231C6582-A73B-6944-9B91-CFF35E47AA15}" destId="{14B6CA00-5F61-564B-92F9-594F06D73999}" srcOrd="0" destOrd="8" presId="urn:microsoft.com/office/officeart/2005/8/layout/hList1"/>
    <dgm:cxn modelId="{C9EFC970-2310-904A-942F-4211BAA30449}" type="presOf" srcId="{E68E29C5-E4D7-434A-875B-21750E3E0353}" destId="{92BBACBD-019F-144C-8637-FBD80133653D}" srcOrd="0" destOrd="0" presId="urn:microsoft.com/office/officeart/2005/8/layout/hList1"/>
    <dgm:cxn modelId="{65A681DD-AD84-C845-8187-A5B9B150266A}" srcId="{E68E29C5-E4D7-434A-875B-21750E3E0353}" destId="{A57B3DAC-846D-7647-BFCD-40C245427A27}" srcOrd="0" destOrd="0" parTransId="{D8D4FC8B-9A21-754F-842B-7A6EE19E3BE1}" sibTransId="{6A9EE42C-4A2A-9B49-AD72-1FFF6CE49692}"/>
    <dgm:cxn modelId="{E6F5DB3C-18F2-5F40-8EC7-79B5D1E8C579}" type="presOf" srcId="{1E93DEC3-F1AD-0749-8523-108E79615CCB}" destId="{C6C15021-3E49-9A44-B2B2-6BEDB8687CAC}" srcOrd="0" destOrd="3" presId="urn:microsoft.com/office/officeart/2005/8/layout/hList1"/>
    <dgm:cxn modelId="{AB8B5D9E-0BEA-9B42-8EE0-0446EEF9AD7F}" type="presOf" srcId="{E00E4437-3764-504D-A445-145DB993CFF2}" destId="{C6C15021-3E49-9A44-B2B2-6BEDB8687CAC}" srcOrd="0" destOrd="2" presId="urn:microsoft.com/office/officeart/2005/8/layout/hList1"/>
    <dgm:cxn modelId="{B34BCE24-4A24-D74D-895D-5BBAD89FA76E}" type="presOf" srcId="{F3FE80A6-1A05-EF49-A11C-5FB2001D0A01}" destId="{14B6CA00-5F61-564B-92F9-594F06D73999}" srcOrd="0" destOrd="1" presId="urn:microsoft.com/office/officeart/2005/8/layout/hList1"/>
    <dgm:cxn modelId="{077243DA-5D8D-2143-81F9-759EF73D50DC}" type="presOf" srcId="{5FF66264-A599-8E4B-BD8D-F10CEB70BA30}" destId="{14B6CA00-5F61-564B-92F9-594F06D73999}" srcOrd="0" destOrd="9" presId="urn:microsoft.com/office/officeart/2005/8/layout/hList1"/>
    <dgm:cxn modelId="{54C62854-CFE9-4947-B1C0-9227B88AE76E}" type="presOf" srcId="{44F1CA15-C4DE-8D45-804F-129D3F8A6690}" destId="{14B6CA00-5F61-564B-92F9-594F06D73999}" srcOrd="0" destOrd="6" presId="urn:microsoft.com/office/officeart/2005/8/layout/hList1"/>
    <dgm:cxn modelId="{F54F657D-31F0-1D4A-B3E2-AA3B7A4CF770}" type="presOf" srcId="{70A5E778-AFCA-A946-B6B7-E9018C237695}" destId="{CB7460AF-4F25-BD4E-960C-96B640F3AA05}" srcOrd="0" destOrd="0" presId="urn:microsoft.com/office/officeart/2005/8/layout/hList1"/>
    <dgm:cxn modelId="{D693122C-3943-9349-8648-8F8425FE587D}" srcId="{42630A07-DCFA-484B-9DB3-F5AEAAD996F9}" destId="{E4641ABD-8784-014A-B685-7508124E6982}" srcOrd="7" destOrd="0" parTransId="{222E8C3D-EB8C-5841-A553-60FC03AB7F45}" sibTransId="{606A045C-06DE-D642-84DF-96EB27FE5A6D}"/>
    <dgm:cxn modelId="{DB8001C5-2BAA-1543-A8B2-03F1DF58AAD9}" srcId="{E68E29C5-E4D7-434A-875B-21750E3E0353}" destId="{E00E4437-3764-504D-A445-145DB993CFF2}" srcOrd="2" destOrd="0" parTransId="{C69F6A32-A939-0D4D-A170-B98800FEFA25}" sibTransId="{EA082724-A308-CF46-B056-4A5B36B03989}"/>
    <dgm:cxn modelId="{CEDB1C52-8F0C-0741-82CA-0EE33B49908F}" srcId="{70A5E778-AFCA-A946-B6B7-E9018C237695}" destId="{42630A07-DCFA-484B-9DB3-F5AEAAD996F9}" srcOrd="1" destOrd="0" parTransId="{A4CBF787-C708-E048-8949-534DE271C27F}" sibTransId="{E5B05E30-2F6C-F342-865E-02E01F694A55}"/>
    <dgm:cxn modelId="{79F47C4C-4C19-B64F-96EC-685D0E76FB7B}" type="presOf" srcId="{42630A07-DCFA-484B-9DB3-F5AEAAD996F9}" destId="{FD5FB62A-646C-D64D-AD68-2142122D4AE7}" srcOrd="0" destOrd="0" presId="urn:microsoft.com/office/officeart/2005/8/layout/hList1"/>
    <dgm:cxn modelId="{E8A57BCC-E333-5B48-B3A6-0C4DA49A2CCE}" srcId="{E68E29C5-E4D7-434A-875B-21750E3E0353}" destId="{563D4C83-E92A-D44A-BB7C-3A9634CE2C6D}" srcOrd="4" destOrd="0" parTransId="{00CBD091-D314-3846-9FDA-0C69128B4323}" sibTransId="{09EA99E5-6040-CA49-9028-82AE2A185CC1}"/>
    <dgm:cxn modelId="{BAE1E32C-4844-1A49-AB70-CD88571693F8}" srcId="{E68E29C5-E4D7-434A-875B-21750E3E0353}" destId="{B1BD251C-74A6-E046-9924-6B130BEC7FB3}" srcOrd="9" destOrd="0" parTransId="{6D952F70-2721-D841-A17C-22B0F113D9DA}" sibTransId="{4ADCA896-45F0-B946-8CC9-9DFFA8F9267C}"/>
    <dgm:cxn modelId="{56FF5ACF-262D-0647-936C-639D6DF07BA6}" srcId="{42630A07-DCFA-484B-9DB3-F5AEAAD996F9}" destId="{C9A2EFC4-81C3-DA43-A847-1A73CDCB69F4}" srcOrd="4" destOrd="0" parTransId="{3F02A17F-3EF8-F440-B296-DE1CC4436816}" sibTransId="{C3F4BB75-A965-E84D-BD1B-C1CCF8A2E33F}"/>
    <dgm:cxn modelId="{76B74BC5-7191-844C-929B-8CDA180FFF61}" type="presOf" srcId="{E64E35A3-8837-DD45-9C2A-06462ED25F0C}" destId="{C6C15021-3E49-9A44-B2B2-6BEDB8687CAC}" srcOrd="0" destOrd="7" presId="urn:microsoft.com/office/officeart/2005/8/layout/hList1"/>
    <dgm:cxn modelId="{A011714D-B870-5A4D-A5D9-F178886FD771}" srcId="{42630A07-DCFA-484B-9DB3-F5AEAAD996F9}" destId="{F3FE80A6-1A05-EF49-A11C-5FB2001D0A01}" srcOrd="1" destOrd="0" parTransId="{80907BFD-3B8F-4F43-8E7B-E5966633C336}" sibTransId="{0CA05C61-500D-6440-BF2A-AA6908FA94A6}"/>
    <dgm:cxn modelId="{DD4BF1AE-AD20-B847-91C6-A19E19CA625B}" type="presParOf" srcId="{CB7460AF-4F25-BD4E-960C-96B640F3AA05}" destId="{CB02F17D-42A1-4044-ABD3-0F2B78E1F2B4}" srcOrd="0" destOrd="0" presId="urn:microsoft.com/office/officeart/2005/8/layout/hList1"/>
    <dgm:cxn modelId="{CF027232-F80D-A342-9151-1A88067D800E}" type="presParOf" srcId="{CB02F17D-42A1-4044-ABD3-0F2B78E1F2B4}" destId="{92BBACBD-019F-144C-8637-FBD80133653D}" srcOrd="0" destOrd="0" presId="urn:microsoft.com/office/officeart/2005/8/layout/hList1"/>
    <dgm:cxn modelId="{5240242E-6628-5E43-8935-BC8EEBE273E2}" type="presParOf" srcId="{CB02F17D-42A1-4044-ABD3-0F2B78E1F2B4}" destId="{C6C15021-3E49-9A44-B2B2-6BEDB8687CAC}" srcOrd="1" destOrd="0" presId="urn:microsoft.com/office/officeart/2005/8/layout/hList1"/>
    <dgm:cxn modelId="{8932A07E-8478-E549-83AA-9F8A71E4B611}" type="presParOf" srcId="{CB7460AF-4F25-BD4E-960C-96B640F3AA05}" destId="{54C8D4EA-B881-AC4C-A3B7-FF68762D1ADE}" srcOrd="1" destOrd="0" presId="urn:microsoft.com/office/officeart/2005/8/layout/hList1"/>
    <dgm:cxn modelId="{B658A365-5599-B44E-B8B2-8C30A01A6D2C}" type="presParOf" srcId="{CB7460AF-4F25-BD4E-960C-96B640F3AA05}" destId="{531973D6-FAAD-364E-808A-323071577C05}" srcOrd="2" destOrd="0" presId="urn:microsoft.com/office/officeart/2005/8/layout/hList1"/>
    <dgm:cxn modelId="{ACD45264-5355-8547-B7B0-57B05FA5DEAE}" type="presParOf" srcId="{531973D6-FAAD-364E-808A-323071577C05}" destId="{FD5FB62A-646C-D64D-AD68-2142122D4AE7}" srcOrd="0" destOrd="0" presId="urn:microsoft.com/office/officeart/2005/8/layout/hList1"/>
    <dgm:cxn modelId="{E8004D7D-2FFC-574B-9CDF-C53DE1EDB14F}" type="presParOf" srcId="{531973D6-FAAD-364E-808A-323071577C05}" destId="{14B6CA00-5F61-564B-92F9-594F06D73999}" srcOrd="1" destOrd="0" presId="urn:microsoft.com/office/officeart/2005/8/layout/hList1"/>
    <dgm:cxn modelId="{57D76F2B-FD59-AB4E-A1DE-29FC3A6E7D2A}" type="presParOf" srcId="{CB7460AF-4F25-BD4E-960C-96B640F3AA05}" destId="{E5EC97D9-3F90-434A-B5C5-AA6D2AF4EEA5}" srcOrd="3" destOrd="0" presId="urn:microsoft.com/office/officeart/2005/8/layout/hList1"/>
    <dgm:cxn modelId="{EAE15094-4C63-9B49-92AA-8FE1B582D855}" type="presParOf" srcId="{CB7460AF-4F25-BD4E-960C-96B640F3AA05}" destId="{DC77BF1C-6BF2-1B46-8331-6F03264D4859}" srcOrd="4" destOrd="0" presId="urn:microsoft.com/office/officeart/2005/8/layout/hList1"/>
    <dgm:cxn modelId="{35A66607-C4C6-CB43-91C7-BE4F3171D0C0}" type="presParOf" srcId="{DC77BF1C-6BF2-1B46-8331-6F03264D4859}" destId="{30DBE893-0FB6-F64F-BFD6-635313C8E75E}" srcOrd="0" destOrd="0" presId="urn:microsoft.com/office/officeart/2005/8/layout/hList1"/>
    <dgm:cxn modelId="{EFAA1D2E-B8BC-5640-804F-A6A58DCA97CA}" type="presParOf" srcId="{DC77BF1C-6BF2-1B46-8331-6F03264D4859}" destId="{91917572-B9F8-3C43-A777-F23AA1C9F06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pPr algn="ctr"/>
          <a:r>
            <a:rPr lang="en-US" dirty="0" smtClean="0"/>
            <a:t>To completely revolutionize standardized testing practice mechanisms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Our Goal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A3359C83-FD7E-F34B-927E-3BB24D01F963}" type="presOf" srcId="{2209AEEA-5F84-E64F-9EBD-8FF772D27DF8}" destId="{7E6C81D4-705E-6B42-A657-E351F81CCFF3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3FA01C3D-5304-4543-AEEC-9BAB6774494A}" type="presOf" srcId="{70A5E778-AFCA-A946-B6B7-E9018C237695}" destId="{CB7460AF-4F25-BD4E-960C-96B640F3AA05}" srcOrd="0" destOrd="0" presId="urn:microsoft.com/office/officeart/2005/8/layout/hList1"/>
    <dgm:cxn modelId="{C9129B01-AF7C-0847-B786-4E5594D8515F}" type="presOf" srcId="{0C113674-F92A-DB4A-95DF-2E5D01B51808}" destId="{EBF8DBF3-6E5F-5847-A68E-96B2A92CD659}" srcOrd="0" destOrd="0" presId="urn:microsoft.com/office/officeart/2005/8/layout/hList1"/>
    <dgm:cxn modelId="{1701C999-8AC7-C34B-A4FE-6EDCBA0FA62B}" type="presParOf" srcId="{CB7460AF-4F25-BD4E-960C-96B640F3AA05}" destId="{B17656AB-CE6F-3840-95E0-D1E085C4626A}" srcOrd="0" destOrd="0" presId="urn:microsoft.com/office/officeart/2005/8/layout/hList1"/>
    <dgm:cxn modelId="{DC15BF1D-2159-8649-8902-7C9EE145BAE1}" type="presParOf" srcId="{B17656AB-CE6F-3840-95E0-D1E085C4626A}" destId="{7E6C81D4-705E-6B42-A657-E351F81CCFF3}" srcOrd="0" destOrd="0" presId="urn:microsoft.com/office/officeart/2005/8/layout/hList1"/>
    <dgm:cxn modelId="{B36BB3B5-99D0-5845-A02E-66B13D6259DA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Provide a platform that: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Our Solution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417311CB-56BE-654B-B420-8A92B7034742}">
      <dgm:prSet/>
      <dgm:spPr/>
      <dgm:t>
        <a:bodyPr/>
        <a:lstStyle/>
        <a:p>
          <a:r>
            <a:rPr lang="en-US" smtClean="0"/>
            <a:t>Tracks and stores performance and scores and missed questions over time</a:t>
          </a:r>
          <a:endParaRPr lang="en-US" dirty="0" smtClean="0"/>
        </a:p>
      </dgm:t>
    </dgm:pt>
    <dgm:pt modelId="{1B9465BF-B235-174E-AE17-00EA260C4AEC}" type="parTrans" cxnId="{5DB99824-6115-3B45-AAA9-9BC34968E901}">
      <dgm:prSet/>
      <dgm:spPr/>
      <dgm:t>
        <a:bodyPr/>
        <a:lstStyle/>
        <a:p>
          <a:endParaRPr lang="en-US"/>
        </a:p>
      </dgm:t>
    </dgm:pt>
    <dgm:pt modelId="{2CFEE9DE-B677-754A-8FE0-73391E104B57}" type="sibTrans" cxnId="{5DB99824-6115-3B45-AAA9-9BC34968E901}">
      <dgm:prSet/>
      <dgm:spPr/>
      <dgm:t>
        <a:bodyPr/>
        <a:lstStyle/>
        <a:p>
          <a:endParaRPr lang="en-US"/>
        </a:p>
      </dgm:t>
    </dgm:pt>
    <dgm:pt modelId="{6E48A67B-1842-9F4D-9A78-81E298973C85}">
      <dgm:prSet/>
      <dgm:spPr/>
      <dgm:t>
        <a:bodyPr/>
        <a:lstStyle/>
        <a:p>
          <a:r>
            <a:rPr lang="en-US" smtClean="0"/>
            <a:t>Provides detailed performance analytics that help a user clearly understand their weaknesses</a:t>
          </a:r>
          <a:endParaRPr lang="en-US" dirty="0" smtClean="0"/>
        </a:p>
      </dgm:t>
    </dgm:pt>
    <dgm:pt modelId="{346D8308-B4B9-8440-8591-5C0A22C9F8BE}" type="parTrans" cxnId="{B749A0FA-4B3F-D14C-ABF6-980B360CB074}">
      <dgm:prSet/>
      <dgm:spPr/>
      <dgm:t>
        <a:bodyPr/>
        <a:lstStyle/>
        <a:p>
          <a:endParaRPr lang="en-US"/>
        </a:p>
      </dgm:t>
    </dgm:pt>
    <dgm:pt modelId="{13C1101C-1B51-284C-8764-7857DDFFFA74}" type="sibTrans" cxnId="{B749A0FA-4B3F-D14C-ABF6-980B360CB074}">
      <dgm:prSet/>
      <dgm:spPr/>
      <dgm:t>
        <a:bodyPr/>
        <a:lstStyle/>
        <a:p>
          <a:endParaRPr lang="en-US"/>
        </a:p>
      </dgm:t>
    </dgm:pt>
    <dgm:pt modelId="{C3EA104B-35ED-CE44-BC71-047B9D08C5A3}">
      <dgm:prSet/>
      <dgm:spPr/>
      <dgm:t>
        <a:bodyPr/>
        <a:lstStyle/>
        <a:p>
          <a:r>
            <a:rPr lang="en-US" smtClean="0"/>
            <a:t>Allow users to exploit complex analytics to improve effectively and efficiently</a:t>
          </a:r>
          <a:endParaRPr lang="en-US" dirty="0"/>
        </a:p>
      </dgm:t>
    </dgm:pt>
    <dgm:pt modelId="{3A0ADD84-2469-AB44-94F7-793604FAC592}" type="parTrans" cxnId="{CCF05D7B-F22E-1C45-B9E1-F4EE80AB1276}">
      <dgm:prSet/>
      <dgm:spPr/>
      <dgm:t>
        <a:bodyPr/>
        <a:lstStyle/>
        <a:p>
          <a:endParaRPr lang="en-US"/>
        </a:p>
      </dgm:t>
    </dgm:pt>
    <dgm:pt modelId="{0E184477-1044-614F-B2D6-0F1EEDE8C79A}" type="sibTrans" cxnId="{CCF05D7B-F22E-1C45-B9E1-F4EE80AB1276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BACAB4-1C5B-F847-A116-14EAF530D23E}" type="presOf" srcId="{6E48A67B-1842-9F4D-9A78-81E298973C85}" destId="{EBF8DBF3-6E5F-5847-A68E-96B2A92CD659}" srcOrd="0" destOrd="2" presId="urn:microsoft.com/office/officeart/2005/8/layout/hList1"/>
    <dgm:cxn modelId="{C0F8B6F0-C062-4E45-81DE-DE93158F38C9}" type="presOf" srcId="{2209AEEA-5F84-E64F-9EBD-8FF772D27DF8}" destId="{7E6C81D4-705E-6B42-A657-E351F81CCFF3}" srcOrd="0" destOrd="0" presId="urn:microsoft.com/office/officeart/2005/8/layout/hList1"/>
    <dgm:cxn modelId="{B749A0FA-4B3F-D14C-ABF6-980B360CB074}" srcId="{0C113674-F92A-DB4A-95DF-2E5D01B51808}" destId="{6E48A67B-1842-9F4D-9A78-81E298973C85}" srcOrd="1" destOrd="0" parTransId="{346D8308-B4B9-8440-8591-5C0A22C9F8BE}" sibTransId="{13C1101C-1B51-284C-8764-7857DDFFFA74}"/>
    <dgm:cxn modelId="{8CFCAFDE-A7D6-A24C-A9E3-86E491CFD31A}" type="presOf" srcId="{70A5E778-AFCA-A946-B6B7-E9018C237695}" destId="{CB7460AF-4F25-BD4E-960C-96B640F3AA05}" srcOrd="0" destOrd="0" presId="urn:microsoft.com/office/officeart/2005/8/layout/hList1"/>
    <dgm:cxn modelId="{B97F007D-A94C-A54F-8339-65867E66D888}" type="presOf" srcId="{0C113674-F92A-DB4A-95DF-2E5D01B51808}" destId="{EBF8DBF3-6E5F-5847-A68E-96B2A92CD659}" srcOrd="0" destOrd="0" presId="urn:microsoft.com/office/officeart/2005/8/layout/hList1"/>
    <dgm:cxn modelId="{47AF2726-30E3-7541-8A8F-EA1247AB4CEF}" type="presOf" srcId="{417311CB-56BE-654B-B420-8A92B7034742}" destId="{EBF8DBF3-6E5F-5847-A68E-96B2A92CD659}" srcOrd="0" destOrd="1" presId="urn:microsoft.com/office/officeart/2005/8/layout/hList1"/>
    <dgm:cxn modelId="{5DB99824-6115-3B45-AAA9-9BC34968E901}" srcId="{0C113674-F92A-DB4A-95DF-2E5D01B51808}" destId="{417311CB-56BE-654B-B420-8A92B7034742}" srcOrd="0" destOrd="0" parTransId="{1B9465BF-B235-174E-AE17-00EA260C4AEC}" sibTransId="{2CFEE9DE-B677-754A-8FE0-73391E104B57}"/>
    <dgm:cxn modelId="{863370A3-C449-DC49-A2E7-350888BD55AE}" type="presOf" srcId="{C3EA104B-35ED-CE44-BC71-047B9D08C5A3}" destId="{EBF8DBF3-6E5F-5847-A68E-96B2A92CD659}" srcOrd="0" destOrd="3" presId="urn:microsoft.com/office/officeart/2005/8/layout/hList1"/>
    <dgm:cxn modelId="{CCF05D7B-F22E-1C45-B9E1-F4EE80AB1276}" srcId="{0C113674-F92A-DB4A-95DF-2E5D01B51808}" destId="{C3EA104B-35ED-CE44-BC71-047B9D08C5A3}" srcOrd="2" destOrd="0" parTransId="{3A0ADD84-2469-AB44-94F7-793604FAC592}" sibTransId="{0E184477-1044-614F-B2D6-0F1EEDE8C79A}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1B350AA0-C66B-D84F-8AD6-B9B147484C8C}" type="presParOf" srcId="{CB7460AF-4F25-BD4E-960C-96B640F3AA05}" destId="{B17656AB-CE6F-3840-95E0-D1E085C4626A}" srcOrd="0" destOrd="0" presId="urn:microsoft.com/office/officeart/2005/8/layout/hList1"/>
    <dgm:cxn modelId="{2C3502DE-C1B6-F74A-87DF-465AF3AE8527}" type="presParOf" srcId="{B17656AB-CE6F-3840-95E0-D1E085C4626A}" destId="{7E6C81D4-705E-6B42-A657-E351F81CCFF3}" srcOrd="0" destOrd="0" presId="urn:microsoft.com/office/officeart/2005/8/layout/hList1"/>
    <dgm:cxn modelId="{A713ECB7-12E5-0740-8067-967AC5F17796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Test preparation centers teach basic concepts on a superficial level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They provide students with a large database of tests that they grade and chart their score over time</a:t>
          </a:r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Students take tests aimlessly expecting improvement ignorant of true vulnerabilities</a:t>
          </a:r>
          <a:endParaRPr lang="en-US" dirty="0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Transforms test preparation industry from brute force methodology to efficient data analysis based improvement</a:t>
          </a:r>
          <a:endParaRPr lang="en-US" dirty="0">
            <a:solidFill>
              <a:schemeClr val="bg1"/>
            </a:solidFill>
          </a:endParaRPr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Allows users to see huge returns on scores by studying smarter rather than longer</a:t>
          </a:r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Gives users a full understanding of vulnerabilities from test types and difficulty to fatigue and inconsistency</a:t>
          </a:r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>
        <a:solidFill>
          <a:srgbClr val="FFFFFF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rPr>
            <a:t>Our Solution</a:t>
          </a:r>
          <a:endParaRPr lang="en-US" dirty="0">
            <a:ln>
              <a:solidFill>
                <a:srgbClr val="FFFFFF"/>
              </a:solidFill>
            </a:ln>
            <a:solidFill>
              <a:srgbClr val="FFFFFF"/>
            </a:solidFill>
          </a:endParaRPr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93122C-3943-9349-8648-8F8425FE587D}" srcId="{3FF92AB4-5F3D-2F47-AF94-07DEF542D124}" destId="{E4641ABD-8784-014A-B685-7508124E6982}" srcOrd="1" destOrd="0" parTransId="{222E8C3D-EB8C-5841-A553-60FC03AB7F45}" sibTransId="{606A045C-06DE-D642-84DF-96EB27FE5A6D}"/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67FA4002-99B3-ED44-A1F3-8CF1AB6960AF}" type="presOf" srcId="{2209AEEA-5F84-E64F-9EBD-8FF772D27DF8}" destId="{7E6C81D4-705E-6B42-A657-E351F81CCFF3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2B7CDBDD-47BB-B148-95F7-C30D0B1222BD}" type="presOf" srcId="{E4641ABD-8784-014A-B685-7508124E6982}" destId="{25D2F1A2-81B1-3D48-913D-98F6A00EAA7B}" srcOrd="0" destOrd="1" presId="urn:microsoft.com/office/officeart/2005/8/layout/hList1"/>
    <dgm:cxn modelId="{6D1D6F0B-8E69-124E-92A0-9CF9B41F5409}" type="presOf" srcId="{3FF92AB4-5F3D-2F47-AF94-07DEF542D124}" destId="{7614EB14-D5FD-D049-B894-D2FE6B1B7684}" srcOrd="0" destOrd="0" presId="urn:microsoft.com/office/officeart/2005/8/layout/hList1"/>
    <dgm:cxn modelId="{EA2429FA-9BD0-2C43-974C-E6F7CC741A1E}" type="presOf" srcId="{70A5E778-AFCA-A946-B6B7-E9018C237695}" destId="{CB7460AF-4F25-BD4E-960C-96B640F3AA05}" srcOrd="0" destOrd="0" presId="urn:microsoft.com/office/officeart/2005/8/layout/hList1"/>
    <dgm:cxn modelId="{B96F2BD1-7314-FF4B-AB26-07402B0E4E45}" type="presOf" srcId="{7D9F5737-CD88-C341-8631-ED026FA9E36B}" destId="{25D2F1A2-81B1-3D48-913D-98F6A00EAA7B}" srcOrd="0" destOrd="2" presId="urn:microsoft.com/office/officeart/2005/8/layout/hList1"/>
    <dgm:cxn modelId="{BF1D4147-17F5-0048-A1A2-646861DD2333}" type="presOf" srcId="{6DA3BA12-54C0-1C48-8025-FAEC2E0D9903}" destId="{EBF8DBF3-6E5F-5847-A68E-96B2A92CD659}" srcOrd="0" destOrd="2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5A554B08-A4F9-404E-BD9A-7C77EA604790}" type="presOf" srcId="{E64E35A3-8837-DD45-9C2A-06462ED25F0C}" destId="{EBF8DBF3-6E5F-5847-A68E-96B2A92CD659}" srcOrd="0" destOrd="1" presId="urn:microsoft.com/office/officeart/2005/8/layout/hList1"/>
    <dgm:cxn modelId="{7CD15FFE-E422-0B47-B28D-4D74C79A0D68}" type="presOf" srcId="{0C113674-F92A-DB4A-95DF-2E5D01B51808}" destId="{EBF8DBF3-6E5F-5847-A68E-96B2A92CD659}" srcOrd="0" destOrd="0" presId="urn:microsoft.com/office/officeart/2005/8/layout/hList1"/>
    <dgm:cxn modelId="{C4C46045-1103-434A-8E18-7A733E378FDD}" type="presOf" srcId="{52998DCD-9058-2349-B895-6BEBE4B77937}" destId="{25D2F1A2-81B1-3D48-913D-98F6A00EAA7B}" srcOrd="0" destOrd="0" presId="urn:microsoft.com/office/officeart/2005/8/layout/hList1"/>
    <dgm:cxn modelId="{63541D79-4E34-FA44-9FE0-7452406862F4}" type="presParOf" srcId="{CB7460AF-4F25-BD4E-960C-96B640F3AA05}" destId="{B17656AB-CE6F-3840-95E0-D1E085C4626A}" srcOrd="0" destOrd="0" presId="urn:microsoft.com/office/officeart/2005/8/layout/hList1"/>
    <dgm:cxn modelId="{CA786B08-080B-2E42-9070-891DC424849F}" type="presParOf" srcId="{B17656AB-CE6F-3840-95E0-D1E085C4626A}" destId="{7E6C81D4-705E-6B42-A657-E351F81CCFF3}" srcOrd="0" destOrd="0" presId="urn:microsoft.com/office/officeart/2005/8/layout/hList1"/>
    <dgm:cxn modelId="{62C360F5-E399-5340-B0B1-8D8DFA584D59}" type="presParOf" srcId="{B17656AB-CE6F-3840-95E0-D1E085C4626A}" destId="{EBF8DBF3-6E5F-5847-A68E-96B2A92CD659}" srcOrd="1" destOrd="0" presId="urn:microsoft.com/office/officeart/2005/8/layout/hList1"/>
    <dgm:cxn modelId="{AB4C6901-E3F5-6344-894B-735D65CD6536}" type="presParOf" srcId="{CB7460AF-4F25-BD4E-960C-96B640F3AA05}" destId="{231AEDCD-FC3A-3448-ABEF-3895B4FA3F28}" srcOrd="1" destOrd="0" presId="urn:microsoft.com/office/officeart/2005/8/layout/hList1"/>
    <dgm:cxn modelId="{A8ACD218-87F9-4444-8850-F06ABA199B31}" type="presParOf" srcId="{CB7460AF-4F25-BD4E-960C-96B640F3AA05}" destId="{52BEEFAC-96B9-EA4C-A8F6-91D71F427AB6}" srcOrd="2" destOrd="0" presId="urn:microsoft.com/office/officeart/2005/8/layout/hList1"/>
    <dgm:cxn modelId="{4EB8D7E6-7931-684F-BE5E-C569E0C65817}" type="presParOf" srcId="{52BEEFAC-96B9-EA4C-A8F6-91D71F427AB6}" destId="{7614EB14-D5FD-D049-B894-D2FE6B1B7684}" srcOrd="0" destOrd="0" presId="urn:microsoft.com/office/officeart/2005/8/layout/hList1"/>
    <dgm:cxn modelId="{74D7CA40-EE46-6040-A49A-8D69E15B7D3B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Test preparation centers teach basic concepts on a superficial level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64E35A3-8837-DD45-9C2A-06462ED25F0C}">
      <dgm:prSet/>
      <dgm:spPr/>
      <dgm:t>
        <a:bodyPr/>
        <a:lstStyle/>
        <a:p>
          <a:r>
            <a:rPr lang="en-US" dirty="0" smtClean="0"/>
            <a:t>They provide students with a large database of tests that they grade and chart their score over time</a:t>
          </a:r>
        </a:p>
      </dgm:t>
    </dgm:pt>
    <dgm:pt modelId="{B5124557-396E-F74B-A770-F13FFC1EE30A}" type="parTrans" cxnId="{27AD6E73-56FB-F742-BD06-F02A9590CB98}">
      <dgm:prSet/>
      <dgm:spPr/>
      <dgm:t>
        <a:bodyPr/>
        <a:lstStyle/>
        <a:p>
          <a:endParaRPr lang="en-US"/>
        </a:p>
      </dgm:t>
    </dgm:pt>
    <dgm:pt modelId="{C78398F2-4FE2-B846-AAA9-57FAAA7A3127}" type="sibTrans" cxnId="{27AD6E73-56FB-F742-BD06-F02A9590CB98}">
      <dgm:prSet/>
      <dgm:spPr/>
      <dgm:t>
        <a:bodyPr/>
        <a:lstStyle/>
        <a:p>
          <a:endParaRPr lang="en-US"/>
        </a:p>
      </dgm:t>
    </dgm:pt>
    <dgm:pt modelId="{6DA3BA12-54C0-1C48-8025-FAEC2E0D9903}">
      <dgm:prSet/>
      <dgm:spPr/>
      <dgm:t>
        <a:bodyPr/>
        <a:lstStyle/>
        <a:p>
          <a:r>
            <a:rPr lang="en-US" dirty="0" smtClean="0"/>
            <a:t>Students take tests aimlessly expecting improvement ignorant of true vulnerabilities</a:t>
          </a:r>
          <a:endParaRPr lang="en-US" dirty="0"/>
        </a:p>
      </dgm:t>
    </dgm:pt>
    <dgm:pt modelId="{B19E9CDC-B61E-DB4A-8A3E-707B39DC93E1}" type="parTrans" cxnId="{73287663-17E0-3F4D-901D-CA40C98616EE}">
      <dgm:prSet/>
      <dgm:spPr/>
      <dgm:t>
        <a:bodyPr/>
        <a:lstStyle/>
        <a:p>
          <a:endParaRPr lang="en-US"/>
        </a:p>
      </dgm:t>
    </dgm:pt>
    <dgm:pt modelId="{712A6154-B495-3C49-B963-F5BC9FCCF5E6}" type="sibTrans" cxnId="{73287663-17E0-3F4D-901D-CA40C98616EE}">
      <dgm:prSet/>
      <dgm:spPr/>
      <dgm:t>
        <a:bodyPr/>
        <a:lstStyle/>
        <a:p>
          <a:endParaRPr lang="en-US"/>
        </a:p>
      </dgm:t>
    </dgm:pt>
    <dgm:pt modelId="{3FF92AB4-5F3D-2F47-AF94-07DEF542D124}">
      <dgm:prSet/>
      <dgm:spPr/>
      <dgm:t>
        <a:bodyPr/>
        <a:lstStyle/>
        <a:p>
          <a:r>
            <a:rPr lang="en-US" dirty="0" smtClean="0"/>
            <a:t>Our Solution</a:t>
          </a:r>
          <a:endParaRPr lang="en-US" dirty="0"/>
        </a:p>
      </dgm:t>
    </dgm:pt>
    <dgm:pt modelId="{65E4845A-14D5-A540-AA84-CF5EA11A6F85}" type="parTrans" cxnId="{EE54D38F-9355-AC49-ABA3-13533B19A87A}">
      <dgm:prSet/>
      <dgm:spPr/>
      <dgm:t>
        <a:bodyPr/>
        <a:lstStyle/>
        <a:p>
          <a:endParaRPr lang="en-US"/>
        </a:p>
      </dgm:t>
    </dgm:pt>
    <dgm:pt modelId="{CB414626-D10D-8043-88E0-B22EAC80F0D7}" type="sibTrans" cxnId="{EE54D38F-9355-AC49-ABA3-13533B19A87A}">
      <dgm:prSet/>
      <dgm:spPr/>
      <dgm:t>
        <a:bodyPr/>
        <a:lstStyle/>
        <a:p>
          <a:endParaRPr lang="en-US"/>
        </a:p>
      </dgm:t>
    </dgm:pt>
    <dgm:pt modelId="{52998DCD-9058-2349-B895-6BEBE4B77937}">
      <dgm:prSet/>
      <dgm:spPr/>
      <dgm:t>
        <a:bodyPr/>
        <a:lstStyle/>
        <a:p>
          <a:r>
            <a:rPr lang="en-US" dirty="0" smtClean="0"/>
            <a:t>Transforms test preparation industry from brute force methodology to efficient data analysis based improvement</a:t>
          </a:r>
          <a:endParaRPr lang="en-US" dirty="0"/>
        </a:p>
      </dgm:t>
    </dgm:pt>
    <dgm:pt modelId="{94EE037E-631B-4C47-9898-F0A5DA885F38}" type="parTrans" cxnId="{75A85E6F-87A9-CE4B-90B2-99A5A885E029}">
      <dgm:prSet/>
      <dgm:spPr/>
      <dgm:t>
        <a:bodyPr/>
        <a:lstStyle/>
        <a:p>
          <a:endParaRPr lang="en-US"/>
        </a:p>
      </dgm:t>
    </dgm:pt>
    <dgm:pt modelId="{FAAED39E-2022-4D41-A7F2-7D1A95D84C79}" type="sibTrans" cxnId="{75A85E6F-87A9-CE4B-90B2-99A5A885E029}">
      <dgm:prSet/>
      <dgm:spPr/>
      <dgm:t>
        <a:bodyPr/>
        <a:lstStyle/>
        <a:p>
          <a:endParaRPr lang="en-US"/>
        </a:p>
      </dgm:t>
    </dgm:pt>
    <dgm:pt modelId="{E4641ABD-8784-014A-B685-7508124E6982}">
      <dgm:prSet/>
      <dgm:spPr/>
      <dgm:t>
        <a:bodyPr/>
        <a:lstStyle/>
        <a:p>
          <a:r>
            <a:rPr lang="en-US" smtClean="0"/>
            <a:t>Allows users to see huge returns on scores by studying smarter rather than longer</a:t>
          </a:r>
          <a:endParaRPr lang="en-US" dirty="0" smtClean="0"/>
        </a:p>
      </dgm:t>
    </dgm:pt>
    <dgm:pt modelId="{222E8C3D-EB8C-5841-A553-60FC03AB7F45}" type="parTrans" cxnId="{D693122C-3943-9349-8648-8F8425FE587D}">
      <dgm:prSet/>
      <dgm:spPr/>
      <dgm:t>
        <a:bodyPr/>
        <a:lstStyle/>
        <a:p>
          <a:endParaRPr lang="en-US"/>
        </a:p>
      </dgm:t>
    </dgm:pt>
    <dgm:pt modelId="{606A045C-06DE-D642-84DF-96EB27FE5A6D}" type="sibTrans" cxnId="{D693122C-3943-9349-8648-8F8425FE587D}">
      <dgm:prSet/>
      <dgm:spPr/>
      <dgm:t>
        <a:bodyPr/>
        <a:lstStyle/>
        <a:p>
          <a:endParaRPr lang="en-US"/>
        </a:p>
      </dgm:t>
    </dgm:pt>
    <dgm:pt modelId="{7D9F5737-CD88-C341-8631-ED026FA9E36B}">
      <dgm:prSet/>
      <dgm:spPr/>
      <dgm:t>
        <a:bodyPr/>
        <a:lstStyle/>
        <a:p>
          <a:r>
            <a:rPr lang="en-US" smtClean="0"/>
            <a:t>Gives users a full understanding of vulnerabilities from test types and difficulty to fatigue and inconsistency</a:t>
          </a:r>
          <a:endParaRPr lang="en-US" dirty="0" smtClean="0"/>
        </a:p>
      </dgm:t>
    </dgm:pt>
    <dgm:pt modelId="{2E015F9D-1368-8B44-A519-CF3307F0EB64}" type="parTrans" cxnId="{CC63D9E4-C574-FD4A-A9F0-7EF93C8A97F9}">
      <dgm:prSet/>
      <dgm:spPr/>
      <dgm:t>
        <a:bodyPr/>
        <a:lstStyle/>
        <a:p>
          <a:endParaRPr lang="en-US"/>
        </a:p>
      </dgm:t>
    </dgm:pt>
    <dgm:pt modelId="{A5DF22DA-B9C0-0F4D-8260-A66EDAD979B0}" type="sibTrans" cxnId="{CC63D9E4-C574-FD4A-A9F0-7EF93C8A97F9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1AEDCD-FC3A-3448-ABEF-3895B4FA3F28}" type="pres">
      <dgm:prSet presAssocID="{EA937E8A-C8D0-3E4B-8C0E-14BE6580222D}" presName="space" presStyleCnt="0"/>
      <dgm:spPr/>
    </dgm:pt>
    <dgm:pt modelId="{52BEEFAC-96B9-EA4C-A8F6-91D71F427AB6}" type="pres">
      <dgm:prSet presAssocID="{3FF92AB4-5F3D-2F47-AF94-07DEF542D124}" presName="composite" presStyleCnt="0"/>
      <dgm:spPr/>
    </dgm:pt>
    <dgm:pt modelId="{7614EB14-D5FD-D049-B894-D2FE6B1B7684}" type="pres">
      <dgm:prSet presAssocID="{3FF92AB4-5F3D-2F47-AF94-07DEF542D12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1A2-81B1-3D48-913D-98F6A00EAA7B}" type="pres">
      <dgm:prSet presAssocID="{3FF92AB4-5F3D-2F47-AF94-07DEF542D12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93122C-3943-9349-8648-8F8425FE587D}" srcId="{3FF92AB4-5F3D-2F47-AF94-07DEF542D124}" destId="{E4641ABD-8784-014A-B685-7508124E6982}" srcOrd="1" destOrd="0" parTransId="{222E8C3D-EB8C-5841-A553-60FC03AB7F45}" sibTransId="{606A045C-06DE-D642-84DF-96EB27FE5A6D}"/>
    <dgm:cxn modelId="{EE54D38F-9355-AC49-ABA3-13533B19A87A}" srcId="{70A5E778-AFCA-A946-B6B7-E9018C237695}" destId="{3FF92AB4-5F3D-2F47-AF94-07DEF542D124}" srcOrd="1" destOrd="0" parTransId="{65E4845A-14D5-A540-AA84-CF5EA11A6F85}" sibTransId="{CB414626-D10D-8043-88E0-B22EAC80F0D7}"/>
    <dgm:cxn modelId="{75A85E6F-87A9-CE4B-90B2-99A5A885E029}" srcId="{3FF92AB4-5F3D-2F47-AF94-07DEF542D124}" destId="{52998DCD-9058-2349-B895-6BEBE4B77937}" srcOrd="0" destOrd="0" parTransId="{94EE037E-631B-4C47-9898-F0A5DA885F38}" sibTransId="{FAAED39E-2022-4D41-A7F2-7D1A95D84C79}"/>
    <dgm:cxn modelId="{73287663-17E0-3F4D-901D-CA40C98616EE}" srcId="{2209AEEA-5F84-E64F-9EBD-8FF772D27DF8}" destId="{6DA3BA12-54C0-1C48-8025-FAEC2E0D9903}" srcOrd="2" destOrd="0" parTransId="{B19E9CDC-B61E-DB4A-8A3E-707B39DC93E1}" sibTransId="{712A6154-B495-3C49-B963-F5BC9FCCF5E6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7AD6E73-56FB-F742-BD06-F02A9590CB98}" srcId="{2209AEEA-5F84-E64F-9EBD-8FF772D27DF8}" destId="{E64E35A3-8837-DD45-9C2A-06462ED25F0C}" srcOrd="1" destOrd="0" parTransId="{B5124557-396E-F74B-A770-F13FFC1EE30A}" sibTransId="{C78398F2-4FE2-B846-AAA9-57FAAA7A3127}"/>
    <dgm:cxn modelId="{E4C32844-1922-774C-97BB-3A51FCA3B23A}" type="presOf" srcId="{E4641ABD-8784-014A-B685-7508124E6982}" destId="{25D2F1A2-81B1-3D48-913D-98F6A00EAA7B}" srcOrd="0" destOrd="1" presId="urn:microsoft.com/office/officeart/2005/8/layout/hList1"/>
    <dgm:cxn modelId="{CC63D9E4-C574-FD4A-A9F0-7EF93C8A97F9}" srcId="{3FF92AB4-5F3D-2F47-AF94-07DEF542D124}" destId="{7D9F5737-CD88-C341-8631-ED026FA9E36B}" srcOrd="2" destOrd="0" parTransId="{2E015F9D-1368-8B44-A519-CF3307F0EB64}" sibTransId="{A5DF22DA-B9C0-0F4D-8260-A66EDAD979B0}"/>
    <dgm:cxn modelId="{FD317AC8-E127-0A45-9421-A6224872D9BB}" type="presOf" srcId="{3FF92AB4-5F3D-2F47-AF94-07DEF542D124}" destId="{7614EB14-D5FD-D049-B894-D2FE6B1B7684}" srcOrd="0" destOrd="0" presId="urn:microsoft.com/office/officeart/2005/8/layout/hList1"/>
    <dgm:cxn modelId="{A183275C-0CF9-B34C-A1DF-ACEB2EA3B7B4}" type="presOf" srcId="{7D9F5737-CD88-C341-8631-ED026FA9E36B}" destId="{25D2F1A2-81B1-3D48-913D-98F6A00EAA7B}" srcOrd="0" destOrd="2" presId="urn:microsoft.com/office/officeart/2005/8/layout/hList1"/>
    <dgm:cxn modelId="{CCA372C9-BE51-A94A-A411-E8C7697FC023}" type="presOf" srcId="{6DA3BA12-54C0-1C48-8025-FAEC2E0D9903}" destId="{EBF8DBF3-6E5F-5847-A68E-96B2A92CD659}" srcOrd="0" destOrd="2" presId="urn:microsoft.com/office/officeart/2005/8/layout/hList1"/>
    <dgm:cxn modelId="{6FFE75DB-4F0E-614F-A600-AF24B8753731}" type="presOf" srcId="{0C113674-F92A-DB4A-95DF-2E5D01B51808}" destId="{EBF8DBF3-6E5F-5847-A68E-96B2A92CD659}" srcOrd="0" destOrd="0" presId="urn:microsoft.com/office/officeart/2005/8/layout/hList1"/>
    <dgm:cxn modelId="{17C13FD2-538D-BA4E-80B9-FD44FE53DE72}" type="presOf" srcId="{70A5E778-AFCA-A946-B6B7-E9018C237695}" destId="{CB7460AF-4F25-BD4E-960C-96B640F3AA05}" srcOrd="0" destOrd="0" presId="urn:microsoft.com/office/officeart/2005/8/layout/hList1"/>
    <dgm:cxn modelId="{BD00B387-97D9-0A4A-986A-435D9995F779}" type="presOf" srcId="{E64E35A3-8837-DD45-9C2A-06462ED25F0C}" destId="{EBF8DBF3-6E5F-5847-A68E-96B2A92CD659}" srcOrd="0" destOrd="1" presId="urn:microsoft.com/office/officeart/2005/8/layout/hList1"/>
    <dgm:cxn modelId="{A884A6E6-7A77-DF46-8D35-A509DF8001DE}" type="presOf" srcId="{2209AEEA-5F84-E64F-9EBD-8FF772D27DF8}" destId="{7E6C81D4-705E-6B42-A657-E351F81CCFF3}" srcOrd="0" destOrd="0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88E6A4C0-0280-CB42-A49C-D9D664E689EF}" type="presOf" srcId="{52998DCD-9058-2349-B895-6BEBE4B77937}" destId="{25D2F1A2-81B1-3D48-913D-98F6A00EAA7B}" srcOrd="0" destOrd="0" presId="urn:microsoft.com/office/officeart/2005/8/layout/hList1"/>
    <dgm:cxn modelId="{498F3519-A545-C64B-9D5A-B13826457829}" type="presParOf" srcId="{CB7460AF-4F25-BD4E-960C-96B640F3AA05}" destId="{B17656AB-CE6F-3840-95E0-D1E085C4626A}" srcOrd="0" destOrd="0" presId="urn:microsoft.com/office/officeart/2005/8/layout/hList1"/>
    <dgm:cxn modelId="{8A678E7C-B61E-AD49-B6BB-854A6B0F79F0}" type="presParOf" srcId="{B17656AB-CE6F-3840-95E0-D1E085C4626A}" destId="{7E6C81D4-705E-6B42-A657-E351F81CCFF3}" srcOrd="0" destOrd="0" presId="urn:microsoft.com/office/officeart/2005/8/layout/hList1"/>
    <dgm:cxn modelId="{5D829258-73A3-A747-9A40-D12C902B91F1}" type="presParOf" srcId="{B17656AB-CE6F-3840-95E0-D1E085C4626A}" destId="{EBF8DBF3-6E5F-5847-A68E-96B2A92CD659}" srcOrd="1" destOrd="0" presId="urn:microsoft.com/office/officeart/2005/8/layout/hList1"/>
    <dgm:cxn modelId="{F3A6D133-3122-0748-B8EA-09D6AD7B056A}" type="presParOf" srcId="{CB7460AF-4F25-BD4E-960C-96B640F3AA05}" destId="{231AEDCD-FC3A-3448-ABEF-3895B4FA3F28}" srcOrd="1" destOrd="0" presId="urn:microsoft.com/office/officeart/2005/8/layout/hList1"/>
    <dgm:cxn modelId="{F9CF242E-E2C6-6349-B6F2-FEA2C6BB71C5}" type="presParOf" srcId="{CB7460AF-4F25-BD4E-960C-96B640F3AA05}" destId="{52BEEFAC-96B9-EA4C-A8F6-91D71F427AB6}" srcOrd="2" destOrd="0" presId="urn:microsoft.com/office/officeart/2005/8/layout/hList1"/>
    <dgm:cxn modelId="{7157202F-E8B4-9947-887B-43D8A1CB7C8C}" type="presParOf" srcId="{52BEEFAC-96B9-EA4C-A8F6-91D71F427AB6}" destId="{7614EB14-D5FD-D049-B894-D2FE6B1B7684}" srcOrd="0" destOrd="0" presId="urn:microsoft.com/office/officeart/2005/8/layout/hList1"/>
    <dgm:cxn modelId="{C36022C4-7C28-9B49-A3AE-3F3AAC4FD59E}" type="presParOf" srcId="{52BEEFAC-96B9-EA4C-A8F6-91D71F427AB6}" destId="{25D2F1A2-81B1-3D48-913D-98F6A00EAA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pPr algn="ctr"/>
          <a:r>
            <a:rPr lang="en-US" dirty="0" smtClean="0"/>
            <a:t>It will help you study more effectively by allowing </a:t>
          </a:r>
          <a:r>
            <a:rPr lang="en-US" dirty="0" smtClean="0"/>
            <a:t>a student </a:t>
          </a:r>
          <a:r>
            <a:rPr lang="en-US" dirty="0" smtClean="0"/>
            <a:t>to focus their attention on their weak areas</a:t>
          </a:r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Why </a:t>
          </a:r>
          <a:r>
            <a:rPr lang="en-US" dirty="0" smtClean="0">
              <a:ln>
                <a:solidFill>
                  <a:schemeClr val="bg1"/>
                </a:solidFill>
              </a:ln>
            </a:rPr>
            <a:t>It Works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8A045F55-BFAF-E94F-AA26-116B6D456DC4}" type="presOf" srcId="{2209AEEA-5F84-E64F-9EBD-8FF772D27DF8}" destId="{7E6C81D4-705E-6B42-A657-E351F81CCFF3}" srcOrd="0" destOrd="0" presId="urn:microsoft.com/office/officeart/2005/8/layout/hList1"/>
    <dgm:cxn modelId="{D6570CFD-9330-3848-8434-F6F4D57DFB81}" type="presOf" srcId="{0C113674-F92A-DB4A-95DF-2E5D01B51808}" destId="{EBF8DBF3-6E5F-5847-A68E-96B2A92CD659}" srcOrd="0" destOrd="0" presId="urn:microsoft.com/office/officeart/2005/8/layout/hList1"/>
    <dgm:cxn modelId="{7AB9D239-6845-5043-BB35-456296A54BAE}" type="presOf" srcId="{70A5E778-AFCA-A946-B6B7-E9018C237695}" destId="{CB7460AF-4F25-BD4E-960C-96B640F3AA05}" srcOrd="0" destOrd="0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49B48215-6B61-2D4E-9008-DBE0EC201B49}" type="presParOf" srcId="{CB7460AF-4F25-BD4E-960C-96B640F3AA05}" destId="{B17656AB-CE6F-3840-95E0-D1E085C4626A}" srcOrd="0" destOrd="0" presId="urn:microsoft.com/office/officeart/2005/8/layout/hList1"/>
    <dgm:cxn modelId="{F04A69AD-5B81-C14A-8A79-9AE8D821B3D0}" type="presParOf" srcId="{B17656AB-CE6F-3840-95E0-D1E085C4626A}" destId="{7E6C81D4-705E-6B42-A657-E351F81CCFF3}" srcOrd="0" destOrd="0" presId="urn:microsoft.com/office/officeart/2005/8/layout/hList1"/>
    <dgm:cxn modelId="{5DBEC887-6174-FE49-AC89-BF44A3D63367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Development </a:t>
          </a:r>
          <a:r>
            <a:rPr lang="en-US" dirty="0" smtClean="0">
              <a:ln>
                <a:solidFill>
                  <a:schemeClr val="bg1"/>
                </a:solidFill>
              </a:ln>
            </a:rPr>
            <a:t>Plan (Completed)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8B5D1120-60E9-C142-A036-C99225282765}">
      <dgm:prSet/>
      <dgm:spPr/>
      <dgm:t>
        <a:bodyPr/>
        <a:lstStyle/>
        <a:p>
          <a:r>
            <a:rPr lang="en-US" dirty="0" smtClean="0"/>
            <a:t>Conducting surveys of standardized test takers and </a:t>
          </a:r>
          <a:r>
            <a:rPr lang="en-US" dirty="0" smtClean="0"/>
            <a:t>gauged interest</a:t>
          </a:r>
          <a:endParaRPr lang="en-US" dirty="0" smtClean="0"/>
        </a:p>
      </dgm:t>
    </dgm:pt>
    <dgm:pt modelId="{8E7653FC-8CBF-584B-995B-B8B13F457EAD}" type="parTrans" cxnId="{C6D075E2-DAC2-0840-9DD7-DCBBC338227F}">
      <dgm:prSet/>
      <dgm:spPr/>
      <dgm:t>
        <a:bodyPr/>
        <a:lstStyle/>
        <a:p>
          <a:endParaRPr lang="en-US"/>
        </a:p>
      </dgm:t>
    </dgm:pt>
    <dgm:pt modelId="{E4B6F1EC-FA32-3045-A0BE-C2661B940D2D}" type="sibTrans" cxnId="{C6D075E2-DAC2-0840-9DD7-DCBBC338227F}">
      <dgm:prSet/>
      <dgm:spPr/>
      <dgm:t>
        <a:bodyPr/>
        <a:lstStyle/>
        <a:p>
          <a:endParaRPr lang="en-US"/>
        </a:p>
      </dgm:t>
    </dgm:pt>
    <dgm:pt modelId="{0C113674-F92A-DB4A-95DF-2E5D01B51808}">
      <dgm:prSet/>
      <dgm:spPr/>
      <dgm:t>
        <a:bodyPr/>
        <a:lstStyle/>
        <a:p>
          <a:r>
            <a:rPr lang="en-US" dirty="0" smtClean="0"/>
            <a:t>Revision 1.0</a:t>
          </a:r>
          <a:endParaRPr lang="en-US" dirty="0" smtClean="0"/>
        </a:p>
      </dgm:t>
    </dgm:pt>
    <dgm:pt modelId="{4629FA03-8E76-1644-92CF-0F98C3FF0823}" type="sibTrans" cxnId="{BF33067C-B186-A549-9940-D1840D615458}">
      <dgm:prSet/>
      <dgm:spPr/>
      <dgm:t>
        <a:bodyPr/>
        <a:lstStyle/>
        <a:p>
          <a:endParaRPr lang="en-US"/>
        </a:p>
      </dgm:t>
    </dgm:pt>
    <dgm:pt modelId="{B9BAA6C7-87A5-744C-ABB8-8B0E85BAB237}" type="parTrans" cxnId="{BF33067C-B186-A549-9940-D1840D615458}">
      <dgm:prSet/>
      <dgm:spPr/>
      <dgm:t>
        <a:bodyPr/>
        <a:lstStyle/>
        <a:p>
          <a:endParaRPr lang="en-US"/>
        </a:p>
      </dgm:t>
    </dgm:pt>
    <dgm:pt modelId="{B3C5A3C5-81BD-2A45-B06F-784CF8D587BA}">
      <dgm:prSet/>
      <dgm:spPr/>
      <dgm:t>
        <a:bodyPr/>
        <a:lstStyle/>
        <a:p>
          <a:r>
            <a:rPr lang="en-US" dirty="0" smtClean="0"/>
            <a:t>GUI development</a:t>
          </a:r>
          <a:endParaRPr lang="en-US" dirty="0" smtClean="0"/>
        </a:p>
      </dgm:t>
    </dgm:pt>
    <dgm:pt modelId="{6537A68D-A715-0F46-BCA2-631A80E966D1}" type="parTrans" cxnId="{7F7B51F0-4E6A-B348-AB3C-5F30ADA5567F}">
      <dgm:prSet/>
      <dgm:spPr/>
    </dgm:pt>
    <dgm:pt modelId="{039F6129-28F6-FF48-91E4-00CC5948008F}" type="sibTrans" cxnId="{7F7B51F0-4E6A-B348-AB3C-5F30ADA5567F}">
      <dgm:prSet/>
      <dgm:spPr/>
    </dgm:pt>
    <dgm:pt modelId="{6B1BCCB4-1FAC-9A4C-9579-25EF3D3E60DF}">
      <dgm:prSet/>
      <dgm:spPr/>
      <dgm:t>
        <a:bodyPr/>
        <a:lstStyle/>
        <a:p>
          <a:r>
            <a:rPr lang="en-US" dirty="0" smtClean="0"/>
            <a:t>Website to gauge interest and highlight strength</a:t>
          </a:r>
          <a:endParaRPr lang="en-US" dirty="0" smtClean="0"/>
        </a:p>
      </dgm:t>
    </dgm:pt>
    <dgm:pt modelId="{5C2E8CE3-FA59-F344-9A08-80A34BC24D2B}" type="parTrans" cxnId="{4CA28881-18E5-6B4E-9B20-04C7C1202DE8}">
      <dgm:prSet/>
      <dgm:spPr/>
    </dgm:pt>
    <dgm:pt modelId="{E4B4DDF3-44E9-6142-BCFE-B5AAA2A62366}" type="sibTrans" cxnId="{4CA28881-18E5-6B4E-9B20-04C7C1202DE8}">
      <dgm:prSet/>
      <dgm:spPr/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8C958F-DE0A-724B-8EDA-B2666CF42C83}" type="presOf" srcId="{2209AEEA-5F84-E64F-9EBD-8FF772D27DF8}" destId="{7E6C81D4-705E-6B42-A657-E351F81CCFF3}" srcOrd="0" destOrd="0" presId="urn:microsoft.com/office/officeart/2005/8/layout/hList1"/>
    <dgm:cxn modelId="{BAD300E5-6B21-2243-BD1E-90AD2F4D66CB}" type="presOf" srcId="{0C113674-F92A-DB4A-95DF-2E5D01B51808}" destId="{EBF8DBF3-6E5F-5847-A68E-96B2A92CD659}" srcOrd="0" destOrd="0" presId="urn:microsoft.com/office/officeart/2005/8/layout/hList1"/>
    <dgm:cxn modelId="{4CA28881-18E5-6B4E-9B20-04C7C1202DE8}" srcId="{2209AEEA-5F84-E64F-9EBD-8FF772D27DF8}" destId="{6B1BCCB4-1FAC-9A4C-9579-25EF3D3E60DF}" srcOrd="3" destOrd="0" parTransId="{5C2E8CE3-FA59-F344-9A08-80A34BC24D2B}" sibTransId="{E4B4DDF3-44E9-6142-BCFE-B5AAA2A62366}"/>
    <dgm:cxn modelId="{ED3FA694-BF94-AF44-A79B-4199DD6796B2}" type="presOf" srcId="{70A5E778-AFCA-A946-B6B7-E9018C237695}" destId="{CB7460AF-4F25-BD4E-960C-96B640F3AA05}" srcOrd="0" destOrd="0" presId="urn:microsoft.com/office/officeart/2005/8/layout/hList1"/>
    <dgm:cxn modelId="{C6D075E2-DAC2-0840-9DD7-DCBBC338227F}" srcId="{2209AEEA-5F84-E64F-9EBD-8FF772D27DF8}" destId="{8B5D1120-60E9-C142-A036-C99225282765}" srcOrd="1" destOrd="0" parTransId="{8E7653FC-8CBF-584B-995B-B8B13F457EAD}" sibTransId="{E4B6F1EC-FA32-3045-A0BE-C2661B940D2D}"/>
    <dgm:cxn modelId="{A9BBDEE9-23EA-D847-A31D-27F0468BA304}" type="presOf" srcId="{8B5D1120-60E9-C142-A036-C99225282765}" destId="{EBF8DBF3-6E5F-5847-A68E-96B2A92CD659}" srcOrd="0" destOrd="1" presId="urn:microsoft.com/office/officeart/2005/8/layout/hList1"/>
    <dgm:cxn modelId="{AEFC90CF-1CDC-3944-8D80-DCB30169E6FD}" type="presOf" srcId="{B3C5A3C5-81BD-2A45-B06F-784CF8D587BA}" destId="{EBF8DBF3-6E5F-5847-A68E-96B2A92CD659}" srcOrd="0" destOrd="2" presId="urn:microsoft.com/office/officeart/2005/8/layout/hList1"/>
    <dgm:cxn modelId="{5A4DF0A5-05AB-8146-B8CE-E2EDF276A2D0}" type="presOf" srcId="{6B1BCCB4-1FAC-9A4C-9579-25EF3D3E60DF}" destId="{EBF8DBF3-6E5F-5847-A68E-96B2A92CD659}" srcOrd="0" destOrd="3" presId="urn:microsoft.com/office/officeart/2005/8/layout/hList1"/>
    <dgm:cxn modelId="{BF33067C-B186-A549-9940-D1840D615458}" srcId="{2209AEEA-5F84-E64F-9EBD-8FF772D27DF8}" destId="{0C113674-F92A-DB4A-95DF-2E5D01B51808}" srcOrd="0" destOrd="0" parTransId="{B9BAA6C7-87A5-744C-ABB8-8B0E85BAB237}" sibTransId="{4629FA03-8E76-1644-92CF-0F98C3FF0823}"/>
    <dgm:cxn modelId="{7F7B51F0-4E6A-B348-AB3C-5F30ADA5567F}" srcId="{2209AEEA-5F84-E64F-9EBD-8FF772D27DF8}" destId="{B3C5A3C5-81BD-2A45-B06F-784CF8D587BA}" srcOrd="2" destOrd="0" parTransId="{6537A68D-A715-0F46-BCA2-631A80E966D1}" sibTransId="{039F6129-28F6-FF48-91E4-00CC5948008F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7D6E2878-EDB2-3543-B6E2-0F28AF2F12E8}" type="presParOf" srcId="{CB7460AF-4F25-BD4E-960C-96B640F3AA05}" destId="{B17656AB-CE6F-3840-95E0-D1E085C4626A}" srcOrd="0" destOrd="0" presId="urn:microsoft.com/office/officeart/2005/8/layout/hList1"/>
    <dgm:cxn modelId="{F241C226-EE0C-5943-B758-3EAD888AC61C}" type="presParOf" srcId="{B17656AB-CE6F-3840-95E0-D1E085C4626A}" destId="{7E6C81D4-705E-6B42-A657-E351F81CCFF3}" srcOrd="0" destOrd="0" presId="urn:microsoft.com/office/officeart/2005/8/layout/hList1"/>
    <dgm:cxn modelId="{AF550FAE-4A3E-1445-84E6-00E98D354095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</a:rPr>
            <a:t>Current Development </a:t>
          </a:r>
          <a:r>
            <a:rPr lang="en-US" dirty="0" smtClean="0">
              <a:ln>
                <a:solidFill>
                  <a:schemeClr val="bg1"/>
                </a:solidFill>
              </a:ln>
            </a:rPr>
            <a:t>Plan (Progress)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2FFF1DAA-0CFC-9F4A-AD57-DD0A9A68A55D}">
      <dgm:prSet/>
      <dgm:spPr/>
      <dgm:t>
        <a:bodyPr/>
        <a:lstStyle/>
        <a:p>
          <a:r>
            <a:rPr lang="en-US" dirty="0" smtClean="0"/>
            <a:t>Revision 2.0</a:t>
          </a:r>
          <a:endParaRPr lang="en-US" dirty="0" smtClean="0"/>
        </a:p>
      </dgm:t>
    </dgm:pt>
    <dgm:pt modelId="{E41CBD99-DADA-2F42-8F3D-9F6B11C844FA}" type="parTrans" cxnId="{69B121D5-6619-4342-AB4E-B9A14571269D}">
      <dgm:prSet/>
      <dgm:spPr/>
    </dgm:pt>
    <dgm:pt modelId="{C5B471E0-474D-E447-A33C-855F1E41C3DA}" type="sibTrans" cxnId="{69B121D5-6619-4342-AB4E-B9A14571269D}">
      <dgm:prSet/>
      <dgm:spPr/>
    </dgm:pt>
    <dgm:pt modelId="{50710AF9-D2AF-D44A-8E08-55DE1576AD74}">
      <dgm:prSet/>
      <dgm:spPr/>
      <dgm:t>
        <a:bodyPr/>
        <a:lstStyle/>
        <a:p>
          <a:r>
            <a:rPr lang="en-US" dirty="0" smtClean="0"/>
            <a:t>A possible website interface that allows remote push and pull</a:t>
          </a:r>
          <a:endParaRPr lang="en-US" dirty="0" smtClean="0"/>
        </a:p>
      </dgm:t>
    </dgm:pt>
    <dgm:pt modelId="{46D21627-9A3A-3045-8718-BE351EF5C827}" type="parTrans" cxnId="{C97F5A30-7C3F-6345-9FC8-2D507651794F}">
      <dgm:prSet/>
      <dgm:spPr/>
    </dgm:pt>
    <dgm:pt modelId="{F393FC13-5F77-F64C-919B-ACFDC2947284}" type="sibTrans" cxnId="{C97F5A30-7C3F-6345-9FC8-2D507651794F}">
      <dgm:prSet/>
      <dgm:spPr/>
    </dgm:pt>
    <dgm:pt modelId="{D92BC9B7-A026-7149-B857-2A836EB305F1}">
      <dgm:prSet/>
      <dgm:spPr/>
      <dgm:t>
        <a:bodyPr/>
        <a:lstStyle/>
        <a:p>
          <a:r>
            <a:rPr lang="en-US" dirty="0" smtClean="0"/>
            <a:t>Automatic report email interface</a:t>
          </a:r>
          <a:endParaRPr lang="en-US" dirty="0" smtClean="0"/>
        </a:p>
      </dgm:t>
    </dgm:pt>
    <dgm:pt modelId="{A7FA9F32-E95E-2A42-8005-DA4CC0051363}" type="parTrans" cxnId="{099DC8D2-F831-A648-A485-8819E87F3B31}">
      <dgm:prSet/>
      <dgm:spPr/>
    </dgm:pt>
    <dgm:pt modelId="{F022BEC0-63AC-0B4C-AA66-2F33E3DD822E}" type="sibTrans" cxnId="{099DC8D2-F831-A648-A485-8819E87F3B31}">
      <dgm:prSet/>
      <dgm:spPr/>
    </dgm:pt>
    <dgm:pt modelId="{FE333B8B-0B18-4F4D-A63D-6E6421A24811}">
      <dgm:prSet/>
      <dgm:spPr/>
      <dgm:t>
        <a:bodyPr/>
        <a:lstStyle/>
        <a:p>
          <a:r>
            <a:rPr lang="en-US" dirty="0" smtClean="0"/>
            <a:t>Focus groups showing analytic progress</a:t>
          </a:r>
          <a:endParaRPr lang="en-US" dirty="0" smtClean="0"/>
        </a:p>
      </dgm:t>
    </dgm:pt>
    <dgm:pt modelId="{F90F444E-9339-384A-9E33-1359262E3C63}" type="parTrans" cxnId="{13AAB5EE-48F4-5946-AEA0-342079514DC8}">
      <dgm:prSet/>
      <dgm:spPr/>
    </dgm:pt>
    <dgm:pt modelId="{FA1C7C46-BAB8-0B4C-94C8-073C3569BA52}" type="sibTrans" cxnId="{13AAB5EE-48F4-5946-AEA0-342079514DC8}">
      <dgm:prSet/>
      <dgm:spPr/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B121D5-6619-4342-AB4E-B9A14571269D}" srcId="{2209AEEA-5F84-E64F-9EBD-8FF772D27DF8}" destId="{2FFF1DAA-0CFC-9F4A-AD57-DD0A9A68A55D}" srcOrd="0" destOrd="0" parTransId="{E41CBD99-DADA-2F42-8F3D-9F6B11C844FA}" sibTransId="{C5B471E0-474D-E447-A33C-855F1E41C3DA}"/>
    <dgm:cxn modelId="{82B3F161-8DEB-0D47-9F85-80931AC95E7C}" type="presOf" srcId="{50710AF9-D2AF-D44A-8E08-55DE1576AD74}" destId="{EBF8DBF3-6E5F-5847-A68E-96B2A92CD659}" srcOrd="0" destOrd="1" presId="urn:microsoft.com/office/officeart/2005/8/layout/hList1"/>
    <dgm:cxn modelId="{562653FD-837A-B842-915E-D27C082A9904}" type="presOf" srcId="{D92BC9B7-A026-7149-B857-2A836EB305F1}" destId="{EBF8DBF3-6E5F-5847-A68E-96B2A92CD659}" srcOrd="0" destOrd="2" presId="urn:microsoft.com/office/officeart/2005/8/layout/hList1"/>
    <dgm:cxn modelId="{9920EA2C-7710-3643-80CC-95336BEEA1FB}" type="presOf" srcId="{2209AEEA-5F84-E64F-9EBD-8FF772D27DF8}" destId="{7E6C81D4-705E-6B42-A657-E351F81CCFF3}" srcOrd="0" destOrd="0" presId="urn:microsoft.com/office/officeart/2005/8/layout/hList1"/>
    <dgm:cxn modelId="{BA1C46F9-FB8E-FB48-9F8D-3F9C899786CA}" type="presOf" srcId="{70A5E778-AFCA-A946-B6B7-E9018C237695}" destId="{CB7460AF-4F25-BD4E-960C-96B640F3AA05}" srcOrd="0" destOrd="0" presId="urn:microsoft.com/office/officeart/2005/8/layout/hList1"/>
    <dgm:cxn modelId="{C97F5A30-7C3F-6345-9FC8-2D507651794F}" srcId="{2209AEEA-5F84-E64F-9EBD-8FF772D27DF8}" destId="{50710AF9-D2AF-D44A-8E08-55DE1576AD74}" srcOrd="1" destOrd="0" parTransId="{46D21627-9A3A-3045-8718-BE351EF5C827}" sibTransId="{F393FC13-5F77-F64C-919B-ACFDC2947284}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13AAB5EE-48F4-5946-AEA0-342079514DC8}" srcId="{2209AEEA-5F84-E64F-9EBD-8FF772D27DF8}" destId="{FE333B8B-0B18-4F4D-A63D-6E6421A24811}" srcOrd="3" destOrd="0" parTransId="{F90F444E-9339-384A-9E33-1359262E3C63}" sibTransId="{FA1C7C46-BAB8-0B4C-94C8-073C3569BA52}"/>
    <dgm:cxn modelId="{099DC8D2-F831-A648-A485-8819E87F3B31}" srcId="{2209AEEA-5F84-E64F-9EBD-8FF772D27DF8}" destId="{D92BC9B7-A026-7149-B857-2A836EB305F1}" srcOrd="2" destOrd="0" parTransId="{A7FA9F32-E95E-2A42-8005-DA4CC0051363}" sibTransId="{F022BEC0-63AC-0B4C-AA66-2F33E3DD822E}"/>
    <dgm:cxn modelId="{37815622-4A28-784A-A448-A68B7D9D4A22}" type="presOf" srcId="{FE333B8B-0B18-4F4D-A63D-6E6421A24811}" destId="{EBF8DBF3-6E5F-5847-A68E-96B2A92CD659}" srcOrd="0" destOrd="3" presId="urn:microsoft.com/office/officeart/2005/8/layout/hList1"/>
    <dgm:cxn modelId="{87256B2B-265A-AB49-8922-634E3B1C2009}" type="presOf" srcId="{2FFF1DAA-0CFC-9F4A-AD57-DD0A9A68A55D}" destId="{EBF8DBF3-6E5F-5847-A68E-96B2A92CD659}" srcOrd="0" destOrd="0" presId="urn:microsoft.com/office/officeart/2005/8/layout/hList1"/>
    <dgm:cxn modelId="{A0554CD0-84CA-B54E-9D42-A2D56B878D2D}" type="presParOf" srcId="{CB7460AF-4F25-BD4E-960C-96B640F3AA05}" destId="{B17656AB-CE6F-3840-95E0-D1E085C4626A}" srcOrd="0" destOrd="0" presId="urn:microsoft.com/office/officeart/2005/8/layout/hList1"/>
    <dgm:cxn modelId="{A686AE64-555D-0F4D-A484-114AEB5247C8}" type="presParOf" srcId="{B17656AB-CE6F-3840-95E0-D1E085C4626A}" destId="{7E6C81D4-705E-6B42-A657-E351F81CCFF3}" srcOrd="0" destOrd="0" presId="urn:microsoft.com/office/officeart/2005/8/layout/hList1"/>
    <dgm:cxn modelId="{82343D44-F8A7-FA4E-902D-1F5FD5813D3C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0A5E778-AFCA-A946-B6B7-E9018C237695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9AEEA-5F84-E64F-9EBD-8FF772D27DF8}">
      <dgm:prSet phldrT="[Text]" custT="1"/>
      <dgm:spPr>
        <a:solidFill>
          <a:schemeClr val="tx2">
            <a:lumMod val="40000"/>
            <a:lumOff val="60000"/>
          </a:schemeClr>
        </a:solidFill>
        <a:ln>
          <a:solidFill>
            <a:srgbClr val="8EB4E3"/>
          </a:solidFill>
        </a:ln>
      </dgm:spPr>
      <dgm:t>
        <a:bodyPr/>
        <a:lstStyle/>
        <a:p>
          <a:r>
            <a:rPr lang="en-US" sz="3600" dirty="0" smtClean="0">
              <a:ln>
                <a:solidFill>
                  <a:schemeClr val="bg1"/>
                </a:solidFill>
              </a:ln>
            </a:rPr>
            <a:t>Store Data</a:t>
          </a:r>
          <a:endParaRPr lang="en-US" sz="3600" dirty="0">
            <a:ln>
              <a:solidFill>
                <a:schemeClr val="bg1"/>
              </a:solidFill>
            </a:ln>
          </a:endParaRPr>
        </a:p>
      </dgm:t>
    </dgm:pt>
    <dgm:pt modelId="{EA937E8A-C8D0-3E4B-8C0E-14BE6580222D}" type="sibTrans" cxnId="{BF661864-A4AE-C24E-8C24-EA0EF2930AC5}">
      <dgm:prSet/>
      <dgm:spPr/>
      <dgm:t>
        <a:bodyPr/>
        <a:lstStyle/>
        <a:p>
          <a:endParaRPr lang="en-US"/>
        </a:p>
      </dgm:t>
    </dgm:pt>
    <dgm:pt modelId="{0BA36C0C-9D9C-6645-A703-125733D3F321}" type="parTrans" cxnId="{BF661864-A4AE-C24E-8C24-EA0EF2930AC5}">
      <dgm:prSet/>
      <dgm:spPr/>
      <dgm:t>
        <a:bodyPr/>
        <a:lstStyle/>
        <a:p>
          <a:endParaRPr lang="en-US"/>
        </a:p>
      </dgm:t>
    </dgm:pt>
    <dgm:pt modelId="{EDDA4A65-D04B-224D-B4E4-0DE423E1DCF9}">
      <dgm:prSet/>
      <dgm:spPr/>
      <dgm:t>
        <a:bodyPr/>
        <a:lstStyle/>
        <a:p>
          <a:pPr algn="ctr"/>
          <a:endParaRPr lang="en-US" dirty="0" smtClean="0"/>
        </a:p>
      </dgm:t>
    </dgm:pt>
    <dgm:pt modelId="{1288CC64-A9EB-CC4F-A8E4-1EE28C097D7A}" type="parTrans" cxnId="{A0CDDB70-AD7C-944C-ACF6-1DCD3F342530}">
      <dgm:prSet/>
      <dgm:spPr/>
      <dgm:t>
        <a:bodyPr/>
        <a:lstStyle/>
        <a:p>
          <a:endParaRPr lang="en-US"/>
        </a:p>
      </dgm:t>
    </dgm:pt>
    <dgm:pt modelId="{A931BE9D-D3BD-0344-B8ED-7AB03B82E613}" type="sibTrans" cxnId="{A0CDDB70-AD7C-944C-ACF6-1DCD3F342530}">
      <dgm:prSet/>
      <dgm:spPr/>
      <dgm:t>
        <a:bodyPr/>
        <a:lstStyle/>
        <a:p>
          <a:endParaRPr lang="en-US"/>
        </a:p>
      </dgm:t>
    </dgm:pt>
    <dgm:pt modelId="{5ACD7E5B-B339-EB4A-AD50-AD20C86800DA}">
      <dgm:prSet/>
      <dgm:spPr/>
      <dgm:t>
        <a:bodyPr/>
        <a:lstStyle/>
        <a:p>
          <a:pPr algn="ctr"/>
          <a:endParaRPr lang="en-US" dirty="0" smtClean="0"/>
        </a:p>
      </dgm:t>
    </dgm:pt>
    <dgm:pt modelId="{4A9186E9-0099-E34A-A0E9-08AFFC91B1C7}" type="parTrans" cxnId="{10F00651-17C0-C549-A2AD-37880B65C920}">
      <dgm:prSet/>
      <dgm:spPr/>
      <dgm:t>
        <a:bodyPr/>
        <a:lstStyle/>
        <a:p>
          <a:endParaRPr lang="en-US"/>
        </a:p>
      </dgm:t>
    </dgm:pt>
    <dgm:pt modelId="{186D8D00-8BFB-E346-B2F4-BE068FB07C0C}" type="sibTrans" cxnId="{10F00651-17C0-C549-A2AD-37880B65C920}">
      <dgm:prSet/>
      <dgm:spPr/>
      <dgm:t>
        <a:bodyPr/>
        <a:lstStyle/>
        <a:p>
          <a:endParaRPr lang="en-US"/>
        </a:p>
      </dgm:t>
    </dgm:pt>
    <dgm:pt modelId="{19D708D6-D27D-3A4B-886A-DB7B0D510F2C}">
      <dgm:prSet/>
      <dgm:spPr/>
      <dgm:t>
        <a:bodyPr/>
        <a:lstStyle/>
        <a:p>
          <a:pPr algn="ctr"/>
          <a:endParaRPr lang="en-US" dirty="0" smtClean="0"/>
        </a:p>
      </dgm:t>
    </dgm:pt>
    <dgm:pt modelId="{C286A733-AF5C-6848-95CF-E93FC133EE08}" type="parTrans" cxnId="{4D568ADB-1919-1344-970F-1B28E2780C98}">
      <dgm:prSet/>
      <dgm:spPr/>
      <dgm:t>
        <a:bodyPr/>
        <a:lstStyle/>
        <a:p>
          <a:endParaRPr lang="en-US"/>
        </a:p>
      </dgm:t>
    </dgm:pt>
    <dgm:pt modelId="{E3E3F5CD-4260-FA4D-8782-CB3397950BEC}" type="sibTrans" cxnId="{4D568ADB-1919-1344-970F-1B28E2780C98}">
      <dgm:prSet/>
      <dgm:spPr/>
      <dgm:t>
        <a:bodyPr/>
        <a:lstStyle/>
        <a:p>
          <a:endParaRPr lang="en-US"/>
        </a:p>
      </dgm:t>
    </dgm:pt>
    <dgm:pt modelId="{1A57E6ED-CEBB-3C46-8F99-7D04431D0C52}">
      <dgm:prSet/>
      <dgm:spPr/>
      <dgm:t>
        <a:bodyPr/>
        <a:lstStyle/>
        <a:p>
          <a:pPr algn="ctr"/>
          <a:endParaRPr lang="en-US" dirty="0" smtClean="0"/>
        </a:p>
      </dgm:t>
    </dgm:pt>
    <dgm:pt modelId="{DA92A563-5C1B-BE4D-8737-0B98ABC82931}" type="parTrans" cxnId="{28543334-FB22-D449-9748-CAC6B818BC69}">
      <dgm:prSet/>
      <dgm:spPr/>
      <dgm:t>
        <a:bodyPr/>
        <a:lstStyle/>
        <a:p>
          <a:endParaRPr lang="en-US"/>
        </a:p>
      </dgm:t>
    </dgm:pt>
    <dgm:pt modelId="{F22B4315-3F2C-0E4A-96F0-D69EC6A590E1}" type="sibTrans" cxnId="{28543334-FB22-D449-9748-CAC6B818BC69}">
      <dgm:prSet/>
      <dgm:spPr/>
      <dgm:t>
        <a:bodyPr/>
        <a:lstStyle/>
        <a:p>
          <a:endParaRPr lang="en-US"/>
        </a:p>
      </dgm:t>
    </dgm:pt>
    <dgm:pt modelId="{10410FBB-2576-8C40-A58C-AB25EB573677}">
      <dgm:prSet/>
      <dgm:spPr/>
      <dgm:t>
        <a:bodyPr/>
        <a:lstStyle/>
        <a:p>
          <a:pPr algn="ctr"/>
          <a:endParaRPr lang="en-US" dirty="0" smtClean="0"/>
        </a:p>
      </dgm:t>
    </dgm:pt>
    <dgm:pt modelId="{352CB9BC-710C-914A-BED6-D5E1EC8BE968}" type="parTrans" cxnId="{947A11EF-6AB9-4544-9090-34B4957F3133}">
      <dgm:prSet/>
      <dgm:spPr/>
      <dgm:t>
        <a:bodyPr/>
        <a:lstStyle/>
        <a:p>
          <a:endParaRPr lang="en-US"/>
        </a:p>
      </dgm:t>
    </dgm:pt>
    <dgm:pt modelId="{AE660217-24EA-D64B-916C-D29DE107F60D}" type="sibTrans" cxnId="{947A11EF-6AB9-4544-9090-34B4957F3133}">
      <dgm:prSet/>
      <dgm:spPr/>
      <dgm:t>
        <a:bodyPr/>
        <a:lstStyle/>
        <a:p>
          <a:endParaRPr lang="en-US"/>
        </a:p>
      </dgm:t>
    </dgm:pt>
    <dgm:pt modelId="{749BBB69-76B8-6349-8047-68683438B47A}">
      <dgm:prSet/>
      <dgm:spPr/>
      <dgm:t>
        <a:bodyPr/>
        <a:lstStyle/>
        <a:p>
          <a:pPr algn="ctr"/>
          <a:endParaRPr lang="en-US" dirty="0" smtClean="0"/>
        </a:p>
      </dgm:t>
    </dgm:pt>
    <dgm:pt modelId="{E40F8621-1CC0-6F47-9857-AFB0DDD5EBF6}" type="parTrans" cxnId="{4CB615A8-7F15-A74E-8A3D-CE5A5A104012}">
      <dgm:prSet/>
      <dgm:spPr/>
      <dgm:t>
        <a:bodyPr/>
        <a:lstStyle/>
        <a:p>
          <a:endParaRPr lang="en-US"/>
        </a:p>
      </dgm:t>
    </dgm:pt>
    <dgm:pt modelId="{A5271B73-2A2F-A94F-8B57-58D34F0B4FCE}" type="sibTrans" cxnId="{4CB615A8-7F15-A74E-8A3D-CE5A5A104012}">
      <dgm:prSet/>
      <dgm:spPr/>
      <dgm:t>
        <a:bodyPr/>
        <a:lstStyle/>
        <a:p>
          <a:endParaRPr lang="en-US"/>
        </a:p>
      </dgm:t>
    </dgm:pt>
    <dgm:pt modelId="{D1F92C95-CFF0-9F4A-B33A-2E110BADCD67}">
      <dgm:prSet/>
      <dgm:spPr/>
      <dgm:t>
        <a:bodyPr/>
        <a:lstStyle/>
        <a:p>
          <a:pPr algn="ctr"/>
          <a:endParaRPr lang="en-US" dirty="0" smtClean="0"/>
        </a:p>
      </dgm:t>
    </dgm:pt>
    <dgm:pt modelId="{9804EC8D-0F99-8742-B1BC-7B84EE529766}" type="parTrans" cxnId="{1A6CFF73-36C7-2D44-9B63-4F1E0ECBBD86}">
      <dgm:prSet/>
      <dgm:spPr/>
      <dgm:t>
        <a:bodyPr/>
        <a:lstStyle/>
        <a:p>
          <a:endParaRPr lang="en-US"/>
        </a:p>
      </dgm:t>
    </dgm:pt>
    <dgm:pt modelId="{9B26A82C-852C-5244-9054-12C94E60B5FB}" type="sibTrans" cxnId="{1A6CFF73-36C7-2D44-9B63-4F1E0ECBBD86}">
      <dgm:prSet/>
      <dgm:spPr/>
      <dgm:t>
        <a:bodyPr/>
        <a:lstStyle/>
        <a:p>
          <a:endParaRPr lang="en-US"/>
        </a:p>
      </dgm:t>
    </dgm:pt>
    <dgm:pt modelId="{93E094C9-DA5B-6F49-BC95-7851E6C5C530}">
      <dgm:prSet/>
      <dgm:spPr/>
      <dgm:t>
        <a:bodyPr/>
        <a:lstStyle/>
        <a:p>
          <a:pPr algn="ctr"/>
          <a:endParaRPr lang="en-US" dirty="0" smtClean="0"/>
        </a:p>
      </dgm:t>
    </dgm:pt>
    <dgm:pt modelId="{C3BB2670-AB4F-4C47-8A9D-9B2DF804B807}" type="parTrans" cxnId="{6B45AE64-D9FB-0140-95F0-B25F0B2CBC06}">
      <dgm:prSet/>
      <dgm:spPr/>
      <dgm:t>
        <a:bodyPr/>
        <a:lstStyle/>
        <a:p>
          <a:endParaRPr lang="en-US"/>
        </a:p>
      </dgm:t>
    </dgm:pt>
    <dgm:pt modelId="{B189A5C0-08A1-044A-822A-C45BB8C973FA}" type="sibTrans" cxnId="{6B45AE64-D9FB-0140-95F0-B25F0B2CBC06}">
      <dgm:prSet/>
      <dgm:spPr/>
      <dgm:t>
        <a:bodyPr/>
        <a:lstStyle/>
        <a:p>
          <a:endParaRPr lang="en-US"/>
        </a:p>
      </dgm:t>
    </dgm:pt>
    <dgm:pt modelId="{0147E501-E825-5446-BF3F-C5170975A319}">
      <dgm:prSet/>
      <dgm:spPr/>
      <dgm:t>
        <a:bodyPr/>
        <a:lstStyle/>
        <a:p>
          <a:pPr algn="ctr"/>
          <a:endParaRPr lang="en-US" dirty="0" smtClean="0"/>
        </a:p>
      </dgm:t>
    </dgm:pt>
    <dgm:pt modelId="{09BE2E53-BF92-6241-88E5-5DB9BCFE7E9D}" type="parTrans" cxnId="{E399124C-EE63-0340-94C6-87C7AEEAF923}">
      <dgm:prSet/>
      <dgm:spPr/>
      <dgm:t>
        <a:bodyPr/>
        <a:lstStyle/>
        <a:p>
          <a:endParaRPr lang="en-US"/>
        </a:p>
      </dgm:t>
    </dgm:pt>
    <dgm:pt modelId="{50B296DE-FD30-AC4B-8E06-1ADD2399D396}" type="sibTrans" cxnId="{E399124C-EE63-0340-94C6-87C7AEEAF923}">
      <dgm:prSet/>
      <dgm:spPr/>
      <dgm:t>
        <a:bodyPr/>
        <a:lstStyle/>
        <a:p>
          <a:endParaRPr lang="en-US"/>
        </a:p>
      </dgm:t>
    </dgm:pt>
    <dgm:pt modelId="{CB7460AF-4F25-BD4E-960C-96B640F3AA05}" type="pres">
      <dgm:prSet presAssocID="{70A5E778-AFCA-A946-B6B7-E9018C2376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656AB-CE6F-3840-95E0-D1E085C4626A}" type="pres">
      <dgm:prSet presAssocID="{2209AEEA-5F84-E64F-9EBD-8FF772D27DF8}" presName="composite" presStyleCnt="0"/>
      <dgm:spPr/>
    </dgm:pt>
    <dgm:pt modelId="{7E6C81D4-705E-6B42-A657-E351F81CCFF3}" type="pres">
      <dgm:prSet presAssocID="{2209AEEA-5F84-E64F-9EBD-8FF772D27DF8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8DBF3-6E5F-5847-A68E-96B2A92CD659}" type="pres">
      <dgm:prSet presAssocID="{2209AEEA-5F84-E64F-9EBD-8FF772D27DF8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6CFF73-36C7-2D44-9B63-4F1E0ECBBD86}" srcId="{2209AEEA-5F84-E64F-9EBD-8FF772D27DF8}" destId="{D1F92C95-CFF0-9F4A-B33A-2E110BADCD67}" srcOrd="6" destOrd="0" parTransId="{9804EC8D-0F99-8742-B1BC-7B84EE529766}" sibTransId="{9B26A82C-852C-5244-9054-12C94E60B5FB}"/>
    <dgm:cxn modelId="{0E1C4437-5646-4140-91F7-3F76CCB9C8BE}" type="presOf" srcId="{19D708D6-D27D-3A4B-886A-DB7B0D510F2C}" destId="{EBF8DBF3-6E5F-5847-A68E-96B2A92CD659}" srcOrd="0" destOrd="2" presId="urn:microsoft.com/office/officeart/2005/8/layout/hList1"/>
    <dgm:cxn modelId="{BF661864-A4AE-C24E-8C24-EA0EF2930AC5}" srcId="{70A5E778-AFCA-A946-B6B7-E9018C237695}" destId="{2209AEEA-5F84-E64F-9EBD-8FF772D27DF8}" srcOrd="0" destOrd="0" parTransId="{0BA36C0C-9D9C-6645-A703-125733D3F321}" sibTransId="{EA937E8A-C8D0-3E4B-8C0E-14BE6580222D}"/>
    <dgm:cxn modelId="{28543334-FB22-D449-9748-CAC6B818BC69}" srcId="{2209AEEA-5F84-E64F-9EBD-8FF772D27DF8}" destId="{1A57E6ED-CEBB-3C46-8F99-7D04431D0C52}" srcOrd="3" destOrd="0" parTransId="{DA92A563-5C1B-BE4D-8737-0B98ABC82931}" sibTransId="{F22B4315-3F2C-0E4A-96F0-D69EC6A590E1}"/>
    <dgm:cxn modelId="{791224CE-C319-5844-9B19-A234249B1C35}" type="presOf" srcId="{EDDA4A65-D04B-224D-B4E4-0DE423E1DCF9}" destId="{EBF8DBF3-6E5F-5847-A68E-96B2A92CD659}" srcOrd="0" destOrd="0" presId="urn:microsoft.com/office/officeart/2005/8/layout/hList1"/>
    <dgm:cxn modelId="{4D568ADB-1919-1344-970F-1B28E2780C98}" srcId="{2209AEEA-5F84-E64F-9EBD-8FF772D27DF8}" destId="{19D708D6-D27D-3A4B-886A-DB7B0D510F2C}" srcOrd="2" destOrd="0" parTransId="{C286A733-AF5C-6848-95CF-E93FC133EE08}" sibTransId="{E3E3F5CD-4260-FA4D-8782-CB3397950BEC}"/>
    <dgm:cxn modelId="{E23B7ACD-1DFB-EF47-B92C-1099034D93B5}" type="presOf" srcId="{1A57E6ED-CEBB-3C46-8F99-7D04431D0C52}" destId="{EBF8DBF3-6E5F-5847-A68E-96B2A92CD659}" srcOrd="0" destOrd="3" presId="urn:microsoft.com/office/officeart/2005/8/layout/hList1"/>
    <dgm:cxn modelId="{E8CED718-8780-4549-88A8-AD40DF7B5D99}" type="presOf" srcId="{93E094C9-DA5B-6F49-BC95-7851E6C5C530}" destId="{EBF8DBF3-6E5F-5847-A68E-96B2A92CD659}" srcOrd="0" destOrd="7" presId="urn:microsoft.com/office/officeart/2005/8/layout/hList1"/>
    <dgm:cxn modelId="{947A11EF-6AB9-4544-9090-34B4957F3133}" srcId="{2209AEEA-5F84-E64F-9EBD-8FF772D27DF8}" destId="{10410FBB-2576-8C40-A58C-AB25EB573677}" srcOrd="4" destOrd="0" parTransId="{352CB9BC-710C-914A-BED6-D5E1EC8BE968}" sibTransId="{AE660217-24EA-D64B-916C-D29DE107F60D}"/>
    <dgm:cxn modelId="{1BD023D4-3CBD-D844-9043-7EC65E80348D}" type="presOf" srcId="{0147E501-E825-5446-BF3F-C5170975A319}" destId="{EBF8DBF3-6E5F-5847-A68E-96B2A92CD659}" srcOrd="0" destOrd="8" presId="urn:microsoft.com/office/officeart/2005/8/layout/hList1"/>
    <dgm:cxn modelId="{397B7B44-30EA-7D41-B313-EAD2D7685EF3}" type="presOf" srcId="{70A5E778-AFCA-A946-B6B7-E9018C237695}" destId="{CB7460AF-4F25-BD4E-960C-96B640F3AA05}" srcOrd="0" destOrd="0" presId="urn:microsoft.com/office/officeart/2005/8/layout/hList1"/>
    <dgm:cxn modelId="{A0CDDB70-AD7C-944C-ACF6-1DCD3F342530}" srcId="{2209AEEA-5F84-E64F-9EBD-8FF772D27DF8}" destId="{EDDA4A65-D04B-224D-B4E4-0DE423E1DCF9}" srcOrd="0" destOrd="0" parTransId="{1288CC64-A9EB-CC4F-A8E4-1EE28C097D7A}" sibTransId="{A931BE9D-D3BD-0344-B8ED-7AB03B82E613}"/>
    <dgm:cxn modelId="{4CB615A8-7F15-A74E-8A3D-CE5A5A104012}" srcId="{2209AEEA-5F84-E64F-9EBD-8FF772D27DF8}" destId="{749BBB69-76B8-6349-8047-68683438B47A}" srcOrd="5" destOrd="0" parTransId="{E40F8621-1CC0-6F47-9857-AFB0DDD5EBF6}" sibTransId="{A5271B73-2A2F-A94F-8B57-58D34F0B4FCE}"/>
    <dgm:cxn modelId="{6B45AE64-D9FB-0140-95F0-B25F0B2CBC06}" srcId="{2209AEEA-5F84-E64F-9EBD-8FF772D27DF8}" destId="{93E094C9-DA5B-6F49-BC95-7851E6C5C530}" srcOrd="7" destOrd="0" parTransId="{C3BB2670-AB4F-4C47-8A9D-9B2DF804B807}" sibTransId="{B189A5C0-08A1-044A-822A-C45BB8C973FA}"/>
    <dgm:cxn modelId="{539E65E0-E303-7041-A920-2F68B2AFDBEE}" type="presOf" srcId="{749BBB69-76B8-6349-8047-68683438B47A}" destId="{EBF8DBF3-6E5F-5847-A68E-96B2A92CD659}" srcOrd="0" destOrd="5" presId="urn:microsoft.com/office/officeart/2005/8/layout/hList1"/>
    <dgm:cxn modelId="{A37F5184-00B3-3848-9177-49FD4563483F}" type="presOf" srcId="{2209AEEA-5F84-E64F-9EBD-8FF772D27DF8}" destId="{7E6C81D4-705E-6B42-A657-E351F81CCFF3}" srcOrd="0" destOrd="0" presId="urn:microsoft.com/office/officeart/2005/8/layout/hList1"/>
    <dgm:cxn modelId="{0179D9A5-B756-F64C-B518-09E8B7BA3AFB}" type="presOf" srcId="{5ACD7E5B-B339-EB4A-AD50-AD20C86800DA}" destId="{EBF8DBF3-6E5F-5847-A68E-96B2A92CD659}" srcOrd="0" destOrd="1" presId="urn:microsoft.com/office/officeart/2005/8/layout/hList1"/>
    <dgm:cxn modelId="{CB42AF44-D50D-E74A-8D41-581EF940F11E}" type="presOf" srcId="{10410FBB-2576-8C40-A58C-AB25EB573677}" destId="{EBF8DBF3-6E5F-5847-A68E-96B2A92CD659}" srcOrd="0" destOrd="4" presId="urn:microsoft.com/office/officeart/2005/8/layout/hList1"/>
    <dgm:cxn modelId="{A88A4F7F-C548-1F4F-A013-D131D7F82B17}" type="presOf" srcId="{D1F92C95-CFF0-9F4A-B33A-2E110BADCD67}" destId="{EBF8DBF3-6E5F-5847-A68E-96B2A92CD659}" srcOrd="0" destOrd="6" presId="urn:microsoft.com/office/officeart/2005/8/layout/hList1"/>
    <dgm:cxn modelId="{E399124C-EE63-0340-94C6-87C7AEEAF923}" srcId="{2209AEEA-5F84-E64F-9EBD-8FF772D27DF8}" destId="{0147E501-E825-5446-BF3F-C5170975A319}" srcOrd="8" destOrd="0" parTransId="{09BE2E53-BF92-6241-88E5-5DB9BCFE7E9D}" sibTransId="{50B296DE-FD30-AC4B-8E06-1ADD2399D396}"/>
    <dgm:cxn modelId="{10F00651-17C0-C549-A2AD-37880B65C920}" srcId="{2209AEEA-5F84-E64F-9EBD-8FF772D27DF8}" destId="{5ACD7E5B-B339-EB4A-AD50-AD20C86800DA}" srcOrd="1" destOrd="0" parTransId="{4A9186E9-0099-E34A-A0E9-08AFFC91B1C7}" sibTransId="{186D8D00-8BFB-E346-B2F4-BE068FB07C0C}"/>
    <dgm:cxn modelId="{4ABFDCC8-3BA2-3A42-BC41-E26755B5F088}" type="presParOf" srcId="{CB7460AF-4F25-BD4E-960C-96B640F3AA05}" destId="{B17656AB-CE6F-3840-95E0-D1E085C4626A}" srcOrd="0" destOrd="0" presId="urn:microsoft.com/office/officeart/2005/8/layout/hList1"/>
    <dgm:cxn modelId="{9EF79472-F72E-B24F-89BF-5A279C99442D}" type="presParOf" srcId="{B17656AB-CE6F-3840-95E0-D1E085C4626A}" destId="{7E6C81D4-705E-6B42-A657-E351F81CCFF3}" srcOrd="0" destOrd="0" presId="urn:microsoft.com/office/officeart/2005/8/layout/hList1"/>
    <dgm:cxn modelId="{E1A34017-04EB-4B44-AF51-EF6A2B597262}" type="presParOf" srcId="{B17656AB-CE6F-3840-95E0-D1E085C4626A}" destId="{EBF8DBF3-6E5F-5847-A68E-96B2A92CD6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62889"/>
          <a:ext cx="8534400" cy="125832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34112" rIns="234696" bIns="134112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ln>
                <a:solidFill>
                  <a:schemeClr val="bg1"/>
                </a:solidFill>
              </a:ln>
            </a:rPr>
            <a:t>Current Standardized Testing Preparation Mechanisms</a:t>
          </a:r>
          <a:endParaRPr lang="en-US" sz="3300" kern="1200" dirty="0">
            <a:ln>
              <a:solidFill>
                <a:schemeClr val="bg1"/>
              </a:solidFill>
            </a:ln>
          </a:endParaRPr>
        </a:p>
      </dsp:txBody>
      <dsp:txXfrm>
        <a:off x="0" y="62889"/>
        <a:ext cx="8534400" cy="1258320"/>
      </dsp:txXfrm>
    </dsp:sp>
    <dsp:sp modelId="{EBF8DBF3-6E5F-5847-A68E-96B2A92CD659}">
      <dsp:nvSpPr>
        <dsp:cNvPr id="0" name=""/>
        <dsp:cNvSpPr/>
      </dsp:nvSpPr>
      <dsp:spPr>
        <a:xfrm>
          <a:off x="0" y="1321209"/>
          <a:ext cx="8534400" cy="33516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022" tIns="176022" rIns="234696" bIns="264033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Repeated test taking with limited score analysis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Section by section preparation before test practicing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No real tangible goal and opportunity to improve</a:t>
          </a:r>
        </a:p>
      </dsp:txBody>
      <dsp:txXfrm>
        <a:off x="0" y="1321209"/>
        <a:ext cx="8534400" cy="33516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7967"/>
          <a:ext cx="8534400" cy="832079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Powerful Algorithms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7967"/>
        <a:ext cx="8534400" cy="832079"/>
      </dsp:txXfrm>
    </dsp:sp>
    <dsp:sp modelId="{EBF8DBF3-6E5F-5847-A68E-96B2A92CD659}">
      <dsp:nvSpPr>
        <dsp:cNvPr id="0" name=""/>
        <dsp:cNvSpPr/>
      </dsp:nvSpPr>
      <dsp:spPr>
        <a:xfrm>
          <a:off x="0" y="840047"/>
          <a:ext cx="8534400" cy="40680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</dsp:txBody>
      <dsp:txXfrm>
        <a:off x="0" y="840047"/>
        <a:ext cx="8534400" cy="40680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7967"/>
          <a:ext cx="8534400" cy="832079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Simple Interface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7967"/>
        <a:ext cx="8534400" cy="832079"/>
      </dsp:txXfrm>
    </dsp:sp>
    <dsp:sp modelId="{EBF8DBF3-6E5F-5847-A68E-96B2A92CD659}">
      <dsp:nvSpPr>
        <dsp:cNvPr id="0" name=""/>
        <dsp:cNvSpPr/>
      </dsp:nvSpPr>
      <dsp:spPr>
        <a:xfrm>
          <a:off x="0" y="840047"/>
          <a:ext cx="8534400" cy="40680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</dsp:txBody>
      <dsp:txXfrm>
        <a:off x="0" y="840047"/>
        <a:ext cx="8534400" cy="40680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52059"/>
          <a:ext cx="3987998" cy="720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n>
                <a:solidFill>
                  <a:schemeClr val="bg1"/>
                </a:solidFill>
              </a:ln>
            </a:rPr>
            <a:t>Current Features</a:t>
          </a:r>
          <a:endParaRPr lang="en-US" sz="2500" kern="1200" dirty="0">
            <a:ln>
              <a:solidFill>
                <a:schemeClr val="bg1"/>
              </a:solidFill>
            </a:ln>
          </a:endParaRPr>
        </a:p>
      </dsp:txBody>
      <dsp:txXfrm>
        <a:off x="41" y="52059"/>
        <a:ext cx="3987998" cy="720000"/>
      </dsp:txXfrm>
    </dsp:sp>
    <dsp:sp modelId="{EBF8DBF3-6E5F-5847-A68E-96B2A92CD659}">
      <dsp:nvSpPr>
        <dsp:cNvPr id="0" name=""/>
        <dsp:cNvSpPr/>
      </dsp:nvSpPr>
      <dsp:spPr>
        <a:xfrm>
          <a:off x="41" y="772059"/>
          <a:ext cx="3987998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Multiple report options that show intricate graphs and provide helpful advice </a:t>
          </a:r>
          <a:endParaRPr lang="en-US" sz="2500" kern="1200" dirty="0" smtClean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Simple interface that has been bug tested and has virtually no use crash rate</a:t>
          </a:r>
          <a:endParaRPr lang="en-US" sz="2500" kern="1200" dirty="0" smtClean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Powerful algorithms that show weakness, identify strengths and test for other dimensions</a:t>
          </a:r>
          <a:endParaRPr lang="en-US" sz="2500" kern="1200" dirty="0"/>
        </a:p>
      </dsp:txBody>
      <dsp:txXfrm>
        <a:off x="41" y="772059"/>
        <a:ext cx="3987998" cy="3911625"/>
      </dsp:txXfrm>
    </dsp:sp>
    <dsp:sp modelId="{7614EB14-D5FD-D049-B894-D2FE6B1B7684}">
      <dsp:nvSpPr>
        <dsp:cNvPr id="0" name=""/>
        <dsp:cNvSpPr/>
      </dsp:nvSpPr>
      <dsp:spPr>
        <a:xfrm>
          <a:off x="4546359" y="52059"/>
          <a:ext cx="3987998" cy="720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Future Features</a:t>
          </a:r>
          <a:endParaRPr lang="en-US" sz="2500" kern="1200" dirty="0"/>
        </a:p>
      </dsp:txBody>
      <dsp:txXfrm>
        <a:off x="4546359" y="52059"/>
        <a:ext cx="3987998" cy="720000"/>
      </dsp:txXfrm>
    </dsp:sp>
    <dsp:sp modelId="{25D2F1A2-81B1-3D48-913D-98F6A00EAA7B}">
      <dsp:nvSpPr>
        <dsp:cNvPr id="0" name=""/>
        <dsp:cNvSpPr/>
      </dsp:nvSpPr>
      <dsp:spPr>
        <a:xfrm>
          <a:off x="4546359" y="772059"/>
          <a:ext cx="3987998" cy="3911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Target school score calculator that shows progress in relation to school applicant scores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Dated tests to show time analysis and breaks in performance over lack of testing</a:t>
          </a:r>
          <a:endParaRPr lang="en-US" sz="2500" kern="1200" dirty="0" smtClean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Tooltip reports on graphs for tests</a:t>
          </a:r>
          <a:endParaRPr lang="en-US" sz="2500" kern="1200" dirty="0" smtClean="0"/>
        </a:p>
      </dsp:txBody>
      <dsp:txXfrm>
        <a:off x="4546359" y="772059"/>
        <a:ext cx="3987998" cy="39116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BACBD-019F-144C-8637-FBD80133653D}">
      <dsp:nvSpPr>
        <dsp:cNvPr id="0" name=""/>
        <dsp:cNvSpPr/>
      </dsp:nvSpPr>
      <dsp:spPr>
        <a:xfrm>
          <a:off x="0" y="156640"/>
          <a:ext cx="2724345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Amit Patankar</a:t>
          </a:r>
          <a:endParaRPr lang="en-US" sz="2000" kern="1200" dirty="0" smtClean="0"/>
        </a:p>
      </dsp:txBody>
      <dsp:txXfrm>
        <a:off x="0" y="156640"/>
        <a:ext cx="2724345" cy="576000"/>
      </dsp:txXfrm>
    </dsp:sp>
    <dsp:sp modelId="{C6C15021-3E49-9A44-B2B2-6BEDB8687CAC}">
      <dsp:nvSpPr>
        <dsp:cNvPr id="0" name=""/>
        <dsp:cNvSpPr/>
      </dsp:nvSpPr>
      <dsp:spPr>
        <a:xfrm>
          <a:off x="2794" y="732640"/>
          <a:ext cx="2724345" cy="4831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3</a:t>
          </a:r>
          <a:r>
            <a:rPr lang="en-US" sz="2000" kern="1200" baseline="30000" dirty="0" smtClean="0"/>
            <a:t>rd</a:t>
          </a:r>
          <a:r>
            <a:rPr lang="en-US" sz="2000" kern="1200" dirty="0" smtClean="0"/>
            <a:t> Year </a:t>
          </a:r>
          <a:r>
            <a:rPr lang="en-US" sz="2000" kern="1200" dirty="0" smtClean="0"/>
            <a:t>EECS </a:t>
          </a:r>
          <a:r>
            <a:rPr lang="en-US" sz="2000" kern="1200" dirty="0" smtClean="0"/>
            <a:t>major at UC </a:t>
          </a:r>
          <a:r>
            <a:rPr lang="en-US" sz="2000" kern="1200" dirty="0" smtClean="0"/>
            <a:t>Berkeley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Extensive start up experience in Silicon Valley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Experience in data parsing, algorithms, and software</a:t>
          </a:r>
        </a:p>
      </dsp:txBody>
      <dsp:txXfrm>
        <a:off x="2794" y="732640"/>
        <a:ext cx="2724345" cy="4831199"/>
      </dsp:txXfrm>
    </dsp:sp>
    <dsp:sp modelId="{FD5FB62A-646C-D64D-AD68-2142122D4AE7}">
      <dsp:nvSpPr>
        <dsp:cNvPr id="0" name=""/>
        <dsp:cNvSpPr/>
      </dsp:nvSpPr>
      <dsp:spPr>
        <a:xfrm>
          <a:off x="3108548" y="156640"/>
          <a:ext cx="2724345" cy="576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Indroneel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Bhadra</a:t>
          </a:r>
          <a:r>
            <a:rPr lang="en-US" sz="2000" kern="1200" dirty="0" smtClean="0"/>
            <a:t>-Lobo</a:t>
          </a:r>
          <a:endParaRPr lang="en-US" sz="2000" kern="1200" dirty="0" smtClean="0"/>
        </a:p>
      </dsp:txBody>
      <dsp:txXfrm>
        <a:off x="3108548" y="156640"/>
        <a:ext cx="2724345" cy="576000"/>
      </dsp:txXfrm>
    </dsp:sp>
    <dsp:sp modelId="{14B6CA00-5F61-564B-92F9-594F06D73999}">
      <dsp:nvSpPr>
        <dsp:cNvPr id="0" name=""/>
        <dsp:cNvSpPr/>
      </dsp:nvSpPr>
      <dsp:spPr>
        <a:xfrm>
          <a:off x="3108548" y="732640"/>
          <a:ext cx="2724345" cy="4831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4th Year </a:t>
          </a:r>
          <a:r>
            <a:rPr lang="en-US" sz="2000" kern="1200" dirty="0" smtClean="0"/>
            <a:t>Computer Engineering </a:t>
          </a:r>
          <a:r>
            <a:rPr lang="en-US" sz="2000" kern="1200" dirty="0" smtClean="0"/>
            <a:t>major at UC </a:t>
          </a:r>
          <a:r>
            <a:rPr lang="en-US" sz="2000" kern="1200" dirty="0" smtClean="0"/>
            <a:t>Davis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Extensive </a:t>
          </a:r>
          <a:r>
            <a:rPr lang="en-US" sz="2000" kern="1200" dirty="0" smtClean="0"/>
            <a:t>experience in </a:t>
          </a:r>
          <a:r>
            <a:rPr lang="en-US" sz="2000" kern="1200" dirty="0" smtClean="0"/>
            <a:t>software </a:t>
          </a:r>
          <a:r>
            <a:rPr lang="en-US" sz="2000" kern="1200" dirty="0" smtClean="0"/>
            <a:t>development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Project manager in marketing</a:t>
          </a:r>
          <a:endParaRPr lang="en-US" sz="2000" kern="1200" dirty="0" smtClean="0"/>
        </a:p>
      </dsp:txBody>
      <dsp:txXfrm>
        <a:off x="3108548" y="732640"/>
        <a:ext cx="2724345" cy="4831199"/>
      </dsp:txXfrm>
    </dsp:sp>
    <dsp:sp modelId="{30DBE893-0FB6-F64F-BFD6-635313C8E75E}">
      <dsp:nvSpPr>
        <dsp:cNvPr id="0" name=""/>
        <dsp:cNvSpPr/>
      </dsp:nvSpPr>
      <dsp:spPr>
        <a:xfrm>
          <a:off x="6214302" y="166565"/>
          <a:ext cx="2724345" cy="6592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Anamita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Guha</a:t>
          </a:r>
          <a:endParaRPr lang="en-US" sz="2000" kern="1200" dirty="0"/>
        </a:p>
      </dsp:txBody>
      <dsp:txXfrm>
        <a:off x="6214302" y="166565"/>
        <a:ext cx="2724345" cy="659237"/>
      </dsp:txXfrm>
    </dsp:sp>
    <dsp:sp modelId="{91917572-B9F8-3C43-A777-F23AA1C9F06D}">
      <dsp:nvSpPr>
        <dsp:cNvPr id="0" name=""/>
        <dsp:cNvSpPr/>
      </dsp:nvSpPr>
      <dsp:spPr>
        <a:xfrm>
          <a:off x="6214302" y="753449"/>
          <a:ext cx="2724345" cy="4831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191671"/>
          <a:ext cx="8534400" cy="1497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9824" tIns="211328" rIns="369824" bIns="211328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>
              <a:ln>
                <a:solidFill>
                  <a:schemeClr val="bg1"/>
                </a:solidFill>
              </a:ln>
            </a:rPr>
            <a:t>Our Goal</a:t>
          </a:r>
          <a:endParaRPr lang="en-US" sz="5200" kern="1200" dirty="0">
            <a:ln>
              <a:solidFill>
                <a:schemeClr val="bg1"/>
              </a:solidFill>
            </a:ln>
          </a:endParaRPr>
        </a:p>
      </dsp:txBody>
      <dsp:txXfrm>
        <a:off x="0" y="191671"/>
        <a:ext cx="8534400" cy="1497600"/>
      </dsp:txXfrm>
    </dsp:sp>
    <dsp:sp modelId="{EBF8DBF3-6E5F-5847-A68E-96B2A92CD659}">
      <dsp:nvSpPr>
        <dsp:cNvPr id="0" name=""/>
        <dsp:cNvSpPr/>
      </dsp:nvSpPr>
      <dsp:spPr>
        <a:xfrm>
          <a:off x="0" y="1689272"/>
          <a:ext cx="853440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368" tIns="277368" rIns="369824" bIns="416052" numCol="1" spcCol="1270" anchor="t" anchorCtr="0">
          <a:noAutofit/>
        </a:bodyPr>
        <a:lstStyle/>
        <a:p>
          <a:pPr marL="285750" lvl="1" indent="-285750" algn="ctr" defTabSz="2311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200" kern="1200" dirty="0" smtClean="0"/>
            <a:t>To completely revolutionize standardized testing practice mechanisms</a:t>
          </a:r>
        </a:p>
      </dsp:txBody>
      <dsp:txXfrm>
        <a:off x="0" y="1689272"/>
        <a:ext cx="8534400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165346"/>
          <a:ext cx="8534400" cy="864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n>
                <a:solidFill>
                  <a:schemeClr val="bg1"/>
                </a:solidFill>
              </a:ln>
            </a:rPr>
            <a:t>Our Solution</a:t>
          </a:r>
          <a:endParaRPr lang="en-US" sz="3000" kern="1200" dirty="0">
            <a:ln>
              <a:solidFill>
                <a:schemeClr val="bg1"/>
              </a:solidFill>
            </a:ln>
          </a:endParaRPr>
        </a:p>
      </dsp:txBody>
      <dsp:txXfrm>
        <a:off x="0" y="165346"/>
        <a:ext cx="8534400" cy="864000"/>
      </dsp:txXfrm>
    </dsp:sp>
    <dsp:sp modelId="{EBF8DBF3-6E5F-5847-A68E-96B2A92CD659}">
      <dsp:nvSpPr>
        <dsp:cNvPr id="0" name=""/>
        <dsp:cNvSpPr/>
      </dsp:nvSpPr>
      <dsp:spPr>
        <a:xfrm>
          <a:off x="0" y="1029346"/>
          <a:ext cx="8534400" cy="35410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smtClean="0"/>
            <a:t>Provide a platform that: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Tracks and stores performance and scores and missed questions over time</a:t>
          </a:r>
          <a:endParaRPr lang="en-US" sz="3000" kern="1200" dirty="0" smtClean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Provides detailed performance analytics that help a user clearly understand their weaknesses</a:t>
          </a:r>
          <a:endParaRPr lang="en-US" sz="3000" kern="1200" dirty="0" smtClean="0"/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smtClean="0"/>
            <a:t>Allow users to exploit complex analytics to improve effectively and efficiently</a:t>
          </a:r>
          <a:endParaRPr lang="en-US" sz="3000" kern="1200" dirty="0"/>
        </a:p>
      </dsp:txBody>
      <dsp:txXfrm>
        <a:off x="0" y="1029346"/>
        <a:ext cx="8534400" cy="3541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7247"/>
          <a:ext cx="3987998" cy="633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sz="2200" kern="1200" dirty="0">
            <a:ln>
              <a:solidFill>
                <a:schemeClr val="bg1"/>
              </a:solidFill>
            </a:ln>
          </a:endParaRPr>
        </a:p>
      </dsp:txBody>
      <dsp:txXfrm>
        <a:off x="41" y="7247"/>
        <a:ext cx="3987998" cy="633600"/>
      </dsp:txXfrm>
    </dsp:sp>
    <dsp:sp modelId="{EBF8DBF3-6E5F-5847-A68E-96B2A92CD659}">
      <dsp:nvSpPr>
        <dsp:cNvPr id="0" name=""/>
        <dsp:cNvSpPr/>
      </dsp:nvSpPr>
      <dsp:spPr>
        <a:xfrm>
          <a:off x="41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 preparation centers teach basic concepts on a superficial level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They provide students with a large database of tests that they grade and chart their score over time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Students take tests aimlessly expecting improvement ignorant of true vulnerabilities</a:t>
          </a:r>
          <a:endParaRPr lang="en-US" sz="2200" kern="1200" dirty="0"/>
        </a:p>
      </dsp:txBody>
      <dsp:txXfrm>
        <a:off x="41" y="640847"/>
        <a:ext cx="3987998" cy="4087648"/>
      </dsp:txXfrm>
    </dsp:sp>
    <dsp:sp modelId="{7614EB14-D5FD-D049-B894-D2FE6B1B7684}">
      <dsp:nvSpPr>
        <dsp:cNvPr id="0" name=""/>
        <dsp:cNvSpPr/>
      </dsp:nvSpPr>
      <dsp:spPr>
        <a:xfrm>
          <a:off x="4546359" y="7247"/>
          <a:ext cx="3987998" cy="633600"/>
        </a:xfrm>
        <a:prstGeom prst="rect">
          <a:avLst/>
        </a:prstGeom>
        <a:solidFill>
          <a:srgbClr val="FFFFFF"/>
        </a:solidFill>
        <a:ln w="9525" cap="flat" cmpd="sng" algn="ctr">
          <a:solidFill>
            <a:srgbClr val="FFFFFF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rgbClr val="FFFFFF"/>
                </a:solidFill>
              </a:ln>
              <a:solidFill>
                <a:srgbClr val="FFFFFF"/>
              </a:solidFill>
            </a:rPr>
            <a:t>Our Solution</a:t>
          </a:r>
          <a:endParaRPr lang="en-US" sz="2200" kern="1200" dirty="0">
            <a:ln>
              <a:solidFill>
                <a:srgbClr val="FFFFFF"/>
              </a:solidFill>
            </a:ln>
            <a:solidFill>
              <a:srgbClr val="FFFFFF"/>
            </a:solidFill>
          </a:endParaRPr>
        </a:p>
      </dsp:txBody>
      <dsp:txXfrm>
        <a:off x="4546359" y="7247"/>
        <a:ext cx="3987998" cy="633600"/>
      </dsp:txXfrm>
    </dsp:sp>
    <dsp:sp modelId="{25D2F1A2-81B1-3D48-913D-98F6A00EAA7B}">
      <dsp:nvSpPr>
        <dsp:cNvPr id="0" name=""/>
        <dsp:cNvSpPr/>
      </dsp:nvSpPr>
      <dsp:spPr>
        <a:xfrm>
          <a:off x="4546359" y="640847"/>
          <a:ext cx="3987998" cy="4087648"/>
        </a:xfrm>
        <a:prstGeom prst="rect">
          <a:avLst/>
        </a:prstGeom>
        <a:solidFill>
          <a:schemeClr val="bg1">
            <a:alpha val="9000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Transforms test preparation industry from brute force methodology to efficient data analysis based improvement</a:t>
          </a:r>
          <a:endParaRPr lang="en-US" sz="2200" kern="1200" dirty="0">
            <a:solidFill>
              <a:schemeClr val="bg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Allows users to see huge returns on scores by studying smarter rather than longer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solidFill>
                <a:schemeClr val="bg1"/>
              </a:solidFill>
            </a:rPr>
            <a:t>Gives users a full understanding of vulnerabilities from test types and difficulty to fatigue and inconsistency</a:t>
          </a:r>
        </a:p>
      </dsp:txBody>
      <dsp:txXfrm>
        <a:off x="4546359" y="640847"/>
        <a:ext cx="3987998" cy="4087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41" y="7247"/>
          <a:ext cx="3987998" cy="6336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n>
                <a:solidFill>
                  <a:schemeClr val="bg1"/>
                </a:solidFill>
              </a:ln>
            </a:rPr>
            <a:t>Current Procedure</a:t>
          </a:r>
          <a:endParaRPr lang="en-US" sz="2200" kern="1200" dirty="0">
            <a:ln>
              <a:solidFill>
                <a:schemeClr val="bg1"/>
              </a:solidFill>
            </a:ln>
          </a:endParaRPr>
        </a:p>
      </dsp:txBody>
      <dsp:txXfrm>
        <a:off x="41" y="7247"/>
        <a:ext cx="3987998" cy="633600"/>
      </dsp:txXfrm>
    </dsp:sp>
    <dsp:sp modelId="{EBF8DBF3-6E5F-5847-A68E-96B2A92CD659}">
      <dsp:nvSpPr>
        <dsp:cNvPr id="0" name=""/>
        <dsp:cNvSpPr/>
      </dsp:nvSpPr>
      <dsp:spPr>
        <a:xfrm>
          <a:off x="41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 preparation centers teach basic concepts on a superficial level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They provide students with a large database of tests that they grade and chart their score over time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Students take tests aimlessly expecting improvement ignorant of true vulnerabilities</a:t>
          </a:r>
          <a:endParaRPr lang="en-US" sz="2200" kern="1200" dirty="0"/>
        </a:p>
      </dsp:txBody>
      <dsp:txXfrm>
        <a:off x="41" y="640847"/>
        <a:ext cx="3987998" cy="4087648"/>
      </dsp:txXfrm>
    </dsp:sp>
    <dsp:sp modelId="{7614EB14-D5FD-D049-B894-D2FE6B1B7684}">
      <dsp:nvSpPr>
        <dsp:cNvPr id="0" name=""/>
        <dsp:cNvSpPr/>
      </dsp:nvSpPr>
      <dsp:spPr>
        <a:xfrm>
          <a:off x="4546359" y="7247"/>
          <a:ext cx="3987998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Our Solution</a:t>
          </a:r>
          <a:endParaRPr lang="en-US" sz="2200" kern="1200" dirty="0"/>
        </a:p>
      </dsp:txBody>
      <dsp:txXfrm>
        <a:off x="4546359" y="7247"/>
        <a:ext cx="3987998" cy="633600"/>
      </dsp:txXfrm>
    </dsp:sp>
    <dsp:sp modelId="{25D2F1A2-81B1-3D48-913D-98F6A00EAA7B}">
      <dsp:nvSpPr>
        <dsp:cNvPr id="0" name=""/>
        <dsp:cNvSpPr/>
      </dsp:nvSpPr>
      <dsp:spPr>
        <a:xfrm>
          <a:off x="4546359" y="640847"/>
          <a:ext cx="3987998" cy="40876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Transforms test preparation industry from brute force methodology to efficient data analysis based improvement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Allows users to see huge returns on scores by studying smarter rather than longer</a:t>
          </a:r>
          <a:endParaRPr lang="en-US" sz="2200" kern="1200" dirty="0" smtClean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smtClean="0"/>
            <a:t>Gives users a full understanding of vulnerabilities from test types and difficulty to fatigue and inconsistency</a:t>
          </a:r>
          <a:endParaRPr lang="en-US" sz="2200" kern="1200" dirty="0" smtClean="0"/>
        </a:p>
      </dsp:txBody>
      <dsp:txXfrm>
        <a:off x="4546359" y="640847"/>
        <a:ext cx="3987998" cy="4087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29671"/>
          <a:ext cx="8534400" cy="1382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n>
                <a:solidFill>
                  <a:schemeClr val="bg1"/>
                </a:solidFill>
              </a:ln>
            </a:rPr>
            <a:t>Why </a:t>
          </a:r>
          <a:r>
            <a:rPr lang="en-US" sz="4800" kern="1200" dirty="0" smtClean="0">
              <a:ln>
                <a:solidFill>
                  <a:schemeClr val="bg1"/>
                </a:solidFill>
              </a:ln>
            </a:rPr>
            <a:t>It Works</a:t>
          </a:r>
          <a:endParaRPr lang="en-US" sz="4800" kern="1200" dirty="0">
            <a:ln>
              <a:solidFill>
                <a:schemeClr val="bg1"/>
              </a:solidFill>
            </a:ln>
          </a:endParaRPr>
        </a:p>
      </dsp:txBody>
      <dsp:txXfrm>
        <a:off x="0" y="29671"/>
        <a:ext cx="8534400" cy="1382400"/>
      </dsp:txXfrm>
    </dsp:sp>
    <dsp:sp modelId="{EBF8DBF3-6E5F-5847-A68E-96B2A92CD659}">
      <dsp:nvSpPr>
        <dsp:cNvPr id="0" name=""/>
        <dsp:cNvSpPr/>
      </dsp:nvSpPr>
      <dsp:spPr>
        <a:xfrm>
          <a:off x="0" y="1412072"/>
          <a:ext cx="8534400" cy="3294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ctr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 smtClean="0"/>
            <a:t>It will help you study more effectively by allowing </a:t>
          </a:r>
          <a:r>
            <a:rPr lang="en-US" sz="4800" kern="1200" dirty="0" smtClean="0"/>
            <a:t>a student </a:t>
          </a:r>
          <a:r>
            <a:rPr lang="en-US" sz="4800" kern="1200" dirty="0" smtClean="0"/>
            <a:t>to focus their attention on their weak areas</a:t>
          </a:r>
        </a:p>
      </dsp:txBody>
      <dsp:txXfrm>
        <a:off x="0" y="1412072"/>
        <a:ext cx="8534400" cy="329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38446"/>
          <a:ext cx="8534400" cy="10080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n>
                <a:solidFill>
                  <a:schemeClr val="bg1"/>
                </a:solidFill>
              </a:ln>
            </a:rPr>
            <a:t>Current Development </a:t>
          </a:r>
          <a:r>
            <a:rPr lang="en-US" sz="3500" kern="1200" dirty="0" smtClean="0">
              <a:ln>
                <a:solidFill>
                  <a:schemeClr val="bg1"/>
                </a:solidFill>
              </a:ln>
            </a:rPr>
            <a:t>Plan (Completed)</a:t>
          </a:r>
          <a:endParaRPr lang="en-US" sz="3500" kern="1200" dirty="0">
            <a:ln>
              <a:solidFill>
                <a:schemeClr val="bg1"/>
              </a:solidFill>
            </a:ln>
          </a:endParaRPr>
        </a:p>
      </dsp:txBody>
      <dsp:txXfrm>
        <a:off x="0" y="38446"/>
        <a:ext cx="8534400" cy="1008000"/>
      </dsp:txXfrm>
    </dsp:sp>
    <dsp:sp modelId="{EBF8DBF3-6E5F-5847-A68E-96B2A92CD659}">
      <dsp:nvSpPr>
        <dsp:cNvPr id="0" name=""/>
        <dsp:cNvSpPr/>
      </dsp:nvSpPr>
      <dsp:spPr>
        <a:xfrm>
          <a:off x="0" y="1046446"/>
          <a:ext cx="8534400" cy="36508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Revision 1.0</a:t>
          </a:r>
          <a:endParaRPr lang="en-US" sz="3500" kern="1200" dirty="0" smtClean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Conducting surveys of standardized test takers and </a:t>
          </a:r>
          <a:r>
            <a:rPr lang="en-US" sz="3500" kern="1200" dirty="0" smtClean="0"/>
            <a:t>gauged interest</a:t>
          </a:r>
          <a:endParaRPr lang="en-US" sz="3500" kern="1200" dirty="0" smtClean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GUI development</a:t>
          </a:r>
          <a:endParaRPr lang="en-US" sz="3500" kern="1200" dirty="0" smtClean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Website to gauge interest and highlight strength</a:t>
          </a:r>
          <a:endParaRPr lang="en-US" sz="3500" kern="1200" dirty="0" smtClean="0"/>
        </a:p>
      </dsp:txBody>
      <dsp:txXfrm>
        <a:off x="0" y="1046446"/>
        <a:ext cx="8534400" cy="36508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99557"/>
          <a:ext cx="8534400" cy="1094400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n>
                <a:solidFill>
                  <a:schemeClr val="bg1"/>
                </a:solidFill>
              </a:ln>
            </a:rPr>
            <a:t>Current Development </a:t>
          </a:r>
          <a:r>
            <a:rPr lang="en-US" sz="3800" kern="1200" dirty="0" smtClean="0">
              <a:ln>
                <a:solidFill>
                  <a:schemeClr val="bg1"/>
                </a:solidFill>
              </a:ln>
            </a:rPr>
            <a:t>Plan (Progress)</a:t>
          </a:r>
          <a:endParaRPr lang="en-US" sz="3800" kern="1200" dirty="0">
            <a:ln>
              <a:solidFill>
                <a:schemeClr val="bg1"/>
              </a:solidFill>
            </a:ln>
          </a:endParaRPr>
        </a:p>
      </dsp:txBody>
      <dsp:txXfrm>
        <a:off x="0" y="99557"/>
        <a:ext cx="8534400" cy="1094400"/>
      </dsp:txXfrm>
    </dsp:sp>
    <dsp:sp modelId="{EBF8DBF3-6E5F-5847-A68E-96B2A92CD659}">
      <dsp:nvSpPr>
        <dsp:cNvPr id="0" name=""/>
        <dsp:cNvSpPr/>
      </dsp:nvSpPr>
      <dsp:spPr>
        <a:xfrm>
          <a:off x="0" y="1193957"/>
          <a:ext cx="8534400" cy="34422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Revision 2.0</a:t>
          </a:r>
          <a:endParaRPr lang="en-US" sz="3800" kern="1200" dirty="0" smtClean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A possible website interface that allows remote push and pull</a:t>
          </a:r>
          <a:endParaRPr lang="en-US" sz="3800" kern="1200" dirty="0" smtClean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Automatic report email interface</a:t>
          </a:r>
          <a:endParaRPr lang="en-US" sz="3800" kern="1200" dirty="0" smtClean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/>
            <a:t>Focus groups showing analytic progress</a:t>
          </a:r>
          <a:endParaRPr lang="en-US" sz="3800" kern="1200" dirty="0" smtClean="0"/>
        </a:p>
      </dsp:txBody>
      <dsp:txXfrm>
        <a:off x="0" y="1193957"/>
        <a:ext cx="8534400" cy="34422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C81D4-705E-6B42-A657-E351F81CCFF3}">
      <dsp:nvSpPr>
        <dsp:cNvPr id="0" name=""/>
        <dsp:cNvSpPr/>
      </dsp:nvSpPr>
      <dsp:spPr>
        <a:xfrm>
          <a:off x="0" y="7967"/>
          <a:ext cx="8534400" cy="832079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rgbClr val="8EB4E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n>
                <a:solidFill>
                  <a:schemeClr val="bg1"/>
                </a:solidFill>
              </a:ln>
            </a:rPr>
            <a:t>Store Data</a:t>
          </a:r>
          <a:endParaRPr lang="en-US" sz="3600" kern="1200" dirty="0">
            <a:ln>
              <a:solidFill>
                <a:schemeClr val="bg1"/>
              </a:solidFill>
            </a:ln>
          </a:endParaRPr>
        </a:p>
      </dsp:txBody>
      <dsp:txXfrm>
        <a:off x="0" y="7967"/>
        <a:ext cx="8534400" cy="832079"/>
      </dsp:txXfrm>
    </dsp:sp>
    <dsp:sp modelId="{EBF8DBF3-6E5F-5847-A68E-96B2A92CD659}">
      <dsp:nvSpPr>
        <dsp:cNvPr id="0" name=""/>
        <dsp:cNvSpPr/>
      </dsp:nvSpPr>
      <dsp:spPr>
        <a:xfrm>
          <a:off x="0" y="840047"/>
          <a:ext cx="8534400" cy="40680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600" kern="1200" dirty="0" smtClean="0"/>
        </a:p>
      </dsp:txBody>
      <dsp:txXfrm>
        <a:off x="0" y="840047"/>
        <a:ext cx="8534400" cy="4068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9B819-503E-904F-9CD9-C0FC85399753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FD0E0-AF3F-FF42-A73F-DE8AA3DB5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9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5C967-8010-40CB-84CD-9E4E872C88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3FC2B-DB65-B04A-9C42-A47D2314978B}" type="datetimeFigureOut">
              <a:rPr lang="en-US" smtClean="0"/>
              <a:t>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C4E1-EA51-1842-A8D7-6915DA7F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1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1.pn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1.png"/><Relationship Id="rId9" Type="http://schemas.openxmlformats.org/officeDocument/2006/relationships/image" Target="../media/image5.jpg"/><Relationship Id="rId10" Type="http://schemas.openxmlformats.org/officeDocument/2006/relationships/image" Target="../media/image6.jpg"/><Relationship Id="rId11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39178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0"/>
            <a:ext cx="4470221" cy="6858000"/>
          </a:xfrm>
          <a:prstGeom prst="rect">
            <a:avLst/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10072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09"/>
            <a:ext cx="2796168" cy="9799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18722" y="1746992"/>
            <a:ext cx="5574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</a:rPr>
              <a:t>celerate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Test Prep</a:t>
            </a:r>
          </a:p>
          <a:p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82843" y="5018193"/>
            <a:ext cx="2389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Amit </a:t>
            </a:r>
            <a:r>
              <a:rPr lang="en-US" dirty="0" smtClean="0">
                <a:solidFill>
                  <a:schemeClr val="bg1"/>
                </a:solidFill>
              </a:rPr>
              <a:t>Patankar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Indroneel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Bhadra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Anamita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Guha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10852" y="2317263"/>
            <a:ext cx="673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Revolutionizing standardized test preparation mechanisms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4440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493850331"/>
              </p:ext>
            </p:extLst>
          </p:nvPr>
        </p:nvGraphicFramePr>
        <p:xfrm>
          <a:off x="278343" y="1200984"/>
          <a:ext cx="8534400" cy="491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2" name="Picture 1" descr="Screen Shot 2014-01-17 at 5.46.29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98" y="2069518"/>
            <a:ext cx="65151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667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289583533"/>
              </p:ext>
            </p:extLst>
          </p:nvPr>
        </p:nvGraphicFramePr>
        <p:xfrm>
          <a:off x="278343" y="1200984"/>
          <a:ext cx="8534400" cy="491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17" y="2069518"/>
            <a:ext cx="6358262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943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858745541"/>
              </p:ext>
            </p:extLst>
          </p:nvPr>
        </p:nvGraphicFramePr>
        <p:xfrm>
          <a:off x="278343" y="1200984"/>
          <a:ext cx="8534400" cy="4916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698" y="2131489"/>
            <a:ext cx="6515100" cy="39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9432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90375927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7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755601529"/>
              </p:ext>
            </p:extLst>
          </p:nvPr>
        </p:nvGraphicFramePr>
        <p:xfrm>
          <a:off x="116784" y="680320"/>
          <a:ext cx="8941443" cy="57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33882" y="1645574"/>
            <a:ext cx="2724345" cy="46299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t" anchorCtr="0">
            <a:noAutofit/>
          </a:bodyPr>
          <a:lstStyle/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indent="-457200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en-US" sz="1900" kern="1200" dirty="0" smtClean="0"/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kern="1200" dirty="0" smtClean="0"/>
              <a:t>4</a:t>
            </a:r>
            <a:r>
              <a:rPr lang="en-US" sz="1900" kern="1200" baseline="30000" dirty="0" smtClean="0"/>
              <a:t>th</a:t>
            </a:r>
            <a:r>
              <a:rPr lang="en-US" sz="1900" kern="1200" dirty="0" smtClean="0"/>
              <a:t> Year Cognitive Science major at UC Berkeley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dirty="0" smtClean="0"/>
              <a:t>Experience in cognitive development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900" dirty="0" smtClean="0"/>
              <a:t>Standardized testing practice with SAT and professional exams</a:t>
            </a:r>
            <a:endParaRPr lang="en-US" sz="1900" kern="1200" dirty="0" smtClean="0"/>
          </a:p>
        </p:txBody>
      </p:sp>
      <p:pic>
        <p:nvPicPr>
          <p:cNvPr id="20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45574"/>
            <a:ext cx="1887446" cy="1887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9" y="1645574"/>
            <a:ext cx="1887446" cy="1887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145" y="1645574"/>
            <a:ext cx="1887446" cy="1887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979012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639178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0"/>
            <a:ext cx="4470221" cy="6858000"/>
          </a:xfrm>
          <a:prstGeom prst="rect">
            <a:avLst/>
          </a:prstGeom>
          <a:solidFill>
            <a:srgbClr val="8EB4E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510072"/>
            <a:ext cx="9144000" cy="14073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ini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0509"/>
            <a:ext cx="2796168" cy="9799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7114" y="1727553"/>
            <a:ext cx="331819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</a:rPr>
              <a:t>xcelerate</a:t>
            </a:r>
            <a:endParaRPr lang="en-US" sz="5400" dirty="0" smtClean="0">
              <a:solidFill>
                <a:schemeClr val="bg1"/>
              </a:solidFill>
            </a:endParaRPr>
          </a:p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7499" y="5018193"/>
            <a:ext cx="320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your time!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2181" y="2317263"/>
            <a:ext cx="2389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Score Perfect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0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98649620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66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149238296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7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4216879718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772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907603124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0633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30305273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5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816960408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246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691285652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438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253425"/>
            <a:ext cx="632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92156407"/>
              </p:ext>
            </p:extLst>
          </p:nvPr>
        </p:nvGraphicFramePr>
        <p:xfrm>
          <a:off x="278343" y="1200984"/>
          <a:ext cx="8534400" cy="473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rgbClr val="8EB4E3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Mini 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9" y="0"/>
            <a:ext cx="1941131" cy="6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375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Hardcover.thmx</Template>
  <TotalTime>3629</TotalTime>
  <Words>509</Words>
  <Application>Microsoft Macintosh PowerPoint</Application>
  <PresentationFormat>On-screen Show (4:3)</PresentationFormat>
  <Paragraphs>92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Excelerate</dc:title>
  <dc:creator>Amit  Patankar</dc:creator>
  <cp:lastModifiedBy>Amit  Patankar</cp:lastModifiedBy>
  <cp:revision>74</cp:revision>
  <dcterms:created xsi:type="dcterms:W3CDTF">2013-10-14T18:25:18Z</dcterms:created>
  <dcterms:modified xsi:type="dcterms:W3CDTF">2014-01-19T02:33:55Z</dcterms:modified>
</cp:coreProperties>
</file>