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5A76-0B27-1248-B07F-098FA4B4D5BB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1B29-9E6A-AF41-9EEB-9924DD08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9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7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3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5A76-0B27-1248-B07F-098FA4B4D5BB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1B29-9E6A-AF41-9EEB-9924DD08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1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0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2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6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8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cess 5"/>
          <p:cNvSpPr/>
          <p:nvPr/>
        </p:nvSpPr>
        <p:spPr>
          <a:xfrm>
            <a:off x="912812" y="1635125"/>
            <a:ext cx="4071937" cy="106362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 Directory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27625" y="2143125"/>
            <a:ext cx="11350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rocess 8"/>
          <p:cNvSpPr/>
          <p:nvPr/>
        </p:nvSpPr>
        <p:spPr>
          <a:xfrm>
            <a:off x="6454775" y="1524001"/>
            <a:ext cx="2578100" cy="332105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Excelerate</a:t>
            </a:r>
            <a:r>
              <a:rPr lang="en-US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Main</a:t>
            </a:r>
            <a:endParaRPr lang="en-US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Process 9"/>
          <p:cNvSpPr/>
          <p:nvPr/>
        </p:nvSpPr>
        <p:spPr>
          <a:xfrm>
            <a:off x="373062" y="3717925"/>
            <a:ext cx="1571625" cy="106362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Test Answers</a:t>
            </a:r>
            <a:endParaRPr lang="en-US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Process 11"/>
          <p:cNvSpPr/>
          <p:nvPr/>
        </p:nvSpPr>
        <p:spPr>
          <a:xfrm>
            <a:off x="2192337" y="3717925"/>
            <a:ext cx="1571625" cy="112712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Test Format</a:t>
            </a:r>
            <a:endParaRPr lang="en-US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Process 12"/>
          <p:cNvSpPr/>
          <p:nvPr/>
        </p:nvSpPr>
        <p:spPr>
          <a:xfrm>
            <a:off x="3992562" y="3717925"/>
            <a:ext cx="1571625" cy="112712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Question Type</a:t>
            </a:r>
            <a:endParaRPr lang="en-US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50155" y="2883693"/>
            <a:ext cx="567532" cy="643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276327" y="2883693"/>
            <a:ext cx="567531" cy="643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011883" y="2883693"/>
            <a:ext cx="1" cy="643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47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cess 5"/>
          <p:cNvSpPr/>
          <p:nvPr/>
        </p:nvSpPr>
        <p:spPr>
          <a:xfrm>
            <a:off x="912812" y="1635125"/>
            <a:ext cx="4071937" cy="106362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 Directory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27625" y="2143125"/>
            <a:ext cx="11350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rocess 8"/>
          <p:cNvSpPr/>
          <p:nvPr/>
        </p:nvSpPr>
        <p:spPr>
          <a:xfrm>
            <a:off x="6454775" y="1524000"/>
            <a:ext cx="2578100" cy="401954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Excelerate</a:t>
            </a:r>
            <a:r>
              <a:rPr lang="en-US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Main</a:t>
            </a:r>
            <a:endParaRPr lang="en-US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Process 10"/>
          <p:cNvSpPr/>
          <p:nvPr/>
        </p:nvSpPr>
        <p:spPr>
          <a:xfrm>
            <a:off x="912812" y="3041650"/>
            <a:ext cx="4071937" cy="106362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Tests Directory</a:t>
            </a:r>
            <a:endParaRPr lang="en-US" b="1" dirty="0"/>
          </a:p>
        </p:txBody>
      </p:sp>
      <p:sp>
        <p:nvSpPr>
          <p:cNvPr id="14" name="Process 13"/>
          <p:cNvSpPr/>
          <p:nvPr/>
        </p:nvSpPr>
        <p:spPr>
          <a:xfrm>
            <a:off x="912812" y="4479925"/>
            <a:ext cx="4071937" cy="106362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Graphs/HTML Directory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127625" y="3533775"/>
            <a:ext cx="11350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27625" y="5003800"/>
            <a:ext cx="11350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1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cess 5"/>
          <p:cNvSpPr/>
          <p:nvPr/>
        </p:nvSpPr>
        <p:spPr>
          <a:xfrm>
            <a:off x="40871" y="806450"/>
            <a:ext cx="2582569" cy="106362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Test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65817" y="1314450"/>
            <a:ext cx="7198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rocess 8"/>
          <p:cNvSpPr/>
          <p:nvPr/>
        </p:nvSpPr>
        <p:spPr>
          <a:xfrm>
            <a:off x="3603628" y="695325"/>
            <a:ext cx="1635124" cy="401954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Excelerate</a:t>
            </a:r>
            <a:r>
              <a:rPr lang="en-US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Main</a:t>
            </a:r>
            <a:endParaRPr lang="en-US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Process 10"/>
          <p:cNvSpPr/>
          <p:nvPr/>
        </p:nvSpPr>
        <p:spPr>
          <a:xfrm>
            <a:off x="40871" y="2212975"/>
            <a:ext cx="2582569" cy="106362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 Score Reports</a:t>
            </a:r>
            <a:endParaRPr lang="en-US" b="1" dirty="0"/>
          </a:p>
        </p:txBody>
      </p:sp>
      <p:sp>
        <p:nvSpPr>
          <p:cNvPr id="14" name="Process 13"/>
          <p:cNvSpPr/>
          <p:nvPr/>
        </p:nvSpPr>
        <p:spPr>
          <a:xfrm>
            <a:off x="6438496" y="2216149"/>
            <a:ext cx="2582569" cy="106362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Saves Data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707844" y="2711450"/>
            <a:ext cx="7778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29250" y="2711450"/>
            <a:ext cx="833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cess 17"/>
          <p:cNvSpPr/>
          <p:nvPr/>
        </p:nvSpPr>
        <p:spPr>
          <a:xfrm>
            <a:off x="40871" y="3562349"/>
            <a:ext cx="2582569" cy="106362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Performance Reports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707844" y="4060824"/>
            <a:ext cx="7778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51996" y="5064125"/>
            <a:ext cx="2356254" cy="4286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Side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664811" y="5064125"/>
            <a:ext cx="2356254" cy="4286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304771" y="5064125"/>
            <a:ext cx="2356254" cy="4286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Main Program</a:t>
            </a:r>
          </a:p>
        </p:txBody>
      </p:sp>
    </p:spTree>
    <p:extLst>
      <p:ext uri="{BB962C8B-B14F-4D97-AF65-F5344CB8AC3E}">
        <p14:creationId xmlns:p14="http://schemas.microsoft.com/office/powerpoint/2010/main" val="78529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37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 Patankar</dc:creator>
  <cp:lastModifiedBy>Amit  Patankar</cp:lastModifiedBy>
  <cp:revision>3</cp:revision>
  <dcterms:created xsi:type="dcterms:W3CDTF">2014-03-15T09:52:58Z</dcterms:created>
  <dcterms:modified xsi:type="dcterms:W3CDTF">2014-03-15T11:12:32Z</dcterms:modified>
</cp:coreProperties>
</file>