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5"/>
  </p:notesMasterIdLst>
  <p:sldIdLst>
    <p:sldId id="275" r:id="rId2"/>
    <p:sldId id="256" r:id="rId3"/>
    <p:sldId id="268" r:id="rId4"/>
    <p:sldId id="264" r:id="rId5"/>
    <p:sldId id="269" r:id="rId6"/>
    <p:sldId id="258" r:id="rId7"/>
    <p:sldId id="270" r:id="rId8"/>
    <p:sldId id="265" r:id="rId9"/>
    <p:sldId id="274" r:id="rId10"/>
    <p:sldId id="266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30" autoAdjust="0"/>
  </p:normalViewPr>
  <p:slideViewPr>
    <p:cSldViewPr snapToGrid="0" snapToObjects="1">
      <p:cViewPr varScale="1">
        <p:scale>
          <a:sx n="92" d="100"/>
          <a:sy n="92" d="100"/>
        </p:scale>
        <p:origin x="-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22F3-E6E0-2C4C-B774-1E0F19519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22F3-E6E0-2C4C-B774-1E0F19519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29200"/>
            <a:ext cx="9144000" cy="1407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4811" y="4988677"/>
            <a:ext cx="23891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Leanne Park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Amit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Patankar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Vedika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Prakash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Vivek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Rangaswamy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Matthew Wong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19887" y="5546140"/>
            <a:ext cx="46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Voyager Consulting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51" y="2494503"/>
            <a:ext cx="1941131" cy="68032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92617" y="1641044"/>
            <a:ext cx="6498158" cy="1630916"/>
          </a:xfrm>
        </p:spPr>
        <p:txBody>
          <a:bodyPr/>
          <a:lstStyle/>
          <a:p>
            <a:r>
              <a:rPr lang="en-US" dirty="0" err="1" smtClean="0"/>
              <a:t>xcelerate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28520"/>
            <a:ext cx="8042276" cy="1336956"/>
          </a:xfrm>
        </p:spPr>
        <p:txBody>
          <a:bodyPr/>
          <a:lstStyle/>
          <a:p>
            <a:r>
              <a:rPr lang="en-US" dirty="0" smtClean="0"/>
              <a:t>Current Development Stage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574168"/>
            <a:ext cx="3840480" cy="750887"/>
          </a:xfrm>
        </p:spPr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468359"/>
            <a:ext cx="3840480" cy="3596185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Prototype base level analysis platform for SAT standardized test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Conducting surveys of standardized test takers and what they wish they had in a product</a:t>
            </a:r>
          </a:p>
          <a:p>
            <a:endParaRPr lang="en-US" dirty="0"/>
          </a:p>
        </p:txBody>
      </p:sp>
      <p:pic>
        <p:nvPicPr>
          <p:cNvPr id="7" name="Picture 6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28520"/>
            <a:ext cx="8042276" cy="1336956"/>
          </a:xfrm>
        </p:spPr>
        <p:txBody>
          <a:bodyPr/>
          <a:lstStyle/>
          <a:p>
            <a:r>
              <a:rPr lang="en-US" dirty="0" smtClean="0"/>
              <a:t>Current Development Stage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574168"/>
            <a:ext cx="3840480" cy="750887"/>
          </a:xfrm>
        </p:spPr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468359"/>
            <a:ext cx="3840480" cy="3596185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Prototype base level analysis platform for SAT standardized test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Conducting surveys of standardized test takers and what they wish they had in a product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574168"/>
            <a:ext cx="3840480" cy="750887"/>
          </a:xfrm>
        </p:spPr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468359"/>
            <a:ext cx="3840480" cy="3596185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Deep data analysis applications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Graphs and GUI interface that make learning fun and intuitive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Targeting test prep centers across California</a:t>
            </a:r>
            <a:endParaRPr lang="en-US" dirty="0"/>
          </a:p>
        </p:txBody>
      </p:sp>
      <p:pic>
        <p:nvPicPr>
          <p:cNvPr id="7" name="Picture 6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4" y="-194784"/>
            <a:ext cx="8042276" cy="1336956"/>
          </a:xfrm>
        </p:spPr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354" y="863622"/>
            <a:ext cx="3840480" cy="750887"/>
          </a:xfrm>
        </p:spPr>
        <p:txBody>
          <a:bodyPr/>
          <a:lstStyle/>
          <a:p>
            <a:r>
              <a:rPr lang="en-US" dirty="0" smtClean="0"/>
              <a:t>Amit Patankar</a:t>
            </a:r>
            <a:endParaRPr lang="en-US" dirty="0"/>
          </a:p>
        </p:txBody>
      </p:sp>
      <p:pic>
        <p:nvPicPr>
          <p:cNvPr id="7" name="Content Placeholder 6" descr="amit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1834489" y="1697341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78910" y="878740"/>
            <a:ext cx="3840480" cy="750887"/>
          </a:xfrm>
        </p:spPr>
        <p:txBody>
          <a:bodyPr/>
          <a:lstStyle/>
          <a:p>
            <a:r>
              <a:rPr lang="en-US" dirty="0" err="1" smtClean="0"/>
              <a:t>Anamita</a:t>
            </a:r>
            <a:r>
              <a:rPr lang="en-US" dirty="0" smtClean="0"/>
              <a:t> </a:t>
            </a:r>
            <a:r>
              <a:rPr lang="en-US" dirty="0" err="1" smtClean="0"/>
              <a:t>Guha</a:t>
            </a:r>
            <a:endParaRPr lang="en-US" dirty="0"/>
          </a:p>
        </p:txBody>
      </p:sp>
      <p:pic>
        <p:nvPicPr>
          <p:cNvPr id="8" name="Content Placeholder 7" descr="anamita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5250045" y="1712459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834489" y="4157517"/>
            <a:ext cx="2278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Year EECS major at UC Berkeley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Extensive start up experience in Silicon Valley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Experience in data parsing, algorithms, and software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0045" y="4173853"/>
            <a:ext cx="2278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/>
              <a:t>4th Year </a:t>
            </a:r>
            <a:r>
              <a:rPr lang="en-US" sz="1400" dirty="0" err="1" smtClean="0"/>
              <a:t>CogSci</a:t>
            </a:r>
            <a:r>
              <a:rPr lang="en-US" sz="1400" dirty="0" smtClean="0"/>
              <a:t> major at UC Berkeley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Extensive research experience in cognitive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/>
              <a:t>Strong experience in standardized testing (SAT &amp; MCAT)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pic>
        <p:nvPicPr>
          <p:cNvPr id="11" name="Picture 10" descr="Mini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85801" y="1523999"/>
            <a:ext cx="6498158" cy="1724867"/>
          </a:xfrm>
        </p:spPr>
        <p:txBody>
          <a:bodyPr/>
          <a:lstStyle/>
          <a:p>
            <a:r>
              <a:rPr lang="en-US" dirty="0" err="1" smtClean="0"/>
              <a:t>xcelerate</a:t>
            </a:r>
            <a:endParaRPr lang="en-US" dirty="0"/>
          </a:p>
        </p:txBody>
      </p:sp>
      <p:pic>
        <p:nvPicPr>
          <p:cNvPr id="9" name="Picture 8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3" y="2494503"/>
            <a:ext cx="1941131" cy="68032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</a:t>
            </a:r>
            <a:r>
              <a:rPr lang="en-US" smtClean="0"/>
              <a:t>your time.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4" name="Picture 13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/>
          </a:bodyPr>
          <a:lstStyle/>
          <a:p>
            <a:r>
              <a:rPr lang="en-US" dirty="0" smtClean="0"/>
              <a:t>Score Perfect</a:t>
            </a:r>
          </a:p>
          <a:p>
            <a:endParaRPr lang="en-US" dirty="0" smtClean="0"/>
          </a:p>
        </p:txBody>
      </p:sp>
      <p:pic>
        <p:nvPicPr>
          <p:cNvPr id="14" name="Picture 13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 Perfect</a:t>
            </a:r>
          </a:p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85801" y="1523999"/>
            <a:ext cx="6498158" cy="1724867"/>
          </a:xfrm>
        </p:spPr>
        <p:txBody>
          <a:bodyPr/>
          <a:lstStyle/>
          <a:p>
            <a:r>
              <a:rPr lang="en-US" dirty="0" err="1" smtClean="0"/>
              <a:t>xcelerate</a:t>
            </a:r>
            <a:endParaRPr lang="en-US" dirty="0"/>
          </a:p>
        </p:txBody>
      </p:sp>
      <p:pic>
        <p:nvPicPr>
          <p:cNvPr id="9" name="Picture 8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3" y="2494503"/>
            <a:ext cx="1941131" cy="68032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322921" y="3757332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Amit Patankar &amp; </a:t>
            </a:r>
            <a:r>
              <a:rPr lang="en-US" sz="1400" dirty="0" err="1" smtClean="0"/>
              <a:t>Anamita</a:t>
            </a:r>
            <a:r>
              <a:rPr lang="en-US" sz="1400" dirty="0" smtClean="0"/>
              <a:t> </a:t>
            </a:r>
            <a:r>
              <a:rPr lang="en-US" sz="1400" dirty="0" err="1" smtClean="0"/>
              <a:t>Guha</a:t>
            </a:r>
            <a:endParaRPr lang="en-US" sz="1400" dirty="0" smtClean="0"/>
          </a:p>
          <a:p>
            <a:endParaRPr lang="en-US" dirty="0" smtClean="0"/>
          </a:p>
        </p:txBody>
      </p:sp>
      <p:pic>
        <p:nvPicPr>
          <p:cNvPr id="11" name="Picture 10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6374"/>
            <a:ext cx="8042276" cy="1336956"/>
          </a:xfrm>
        </p:spPr>
        <p:txBody>
          <a:bodyPr/>
          <a:lstStyle/>
          <a:p>
            <a:r>
              <a:rPr lang="en-US" dirty="0" smtClean="0"/>
              <a:t>Customer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Current Standardized Testing Preparation Mechanisms</a:t>
            </a:r>
            <a:endParaRPr lang="en-US" sz="2000" dirty="0"/>
          </a:p>
          <a:p>
            <a:r>
              <a:rPr lang="en-US" sz="2000" dirty="0" smtClean="0"/>
              <a:t>Repeated test taking with limited score analysis</a:t>
            </a:r>
          </a:p>
          <a:p>
            <a:r>
              <a:rPr lang="en-US" sz="2000" dirty="0" smtClean="0"/>
              <a:t>Section by section preparation before test practicing</a:t>
            </a:r>
          </a:p>
          <a:p>
            <a:r>
              <a:rPr lang="en-US" sz="2000" dirty="0" smtClean="0"/>
              <a:t>No real tangible goal and opportunity to improve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6374"/>
            <a:ext cx="8042276" cy="1336956"/>
          </a:xfrm>
        </p:spPr>
        <p:txBody>
          <a:bodyPr/>
          <a:lstStyle/>
          <a:p>
            <a:r>
              <a:rPr lang="en-US" dirty="0" smtClean="0"/>
              <a:t>Customer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Current Standardized Testing Preparation Mechanisms</a:t>
            </a:r>
            <a:endParaRPr lang="en-US" sz="2000" dirty="0"/>
          </a:p>
          <a:p>
            <a:r>
              <a:rPr lang="en-US" sz="2000" dirty="0" smtClean="0"/>
              <a:t>Repeated test taking with limited score analysis</a:t>
            </a:r>
          </a:p>
          <a:p>
            <a:r>
              <a:rPr lang="en-US" sz="2000" dirty="0" smtClean="0"/>
              <a:t>Section by section preparation before test practicing</a:t>
            </a:r>
          </a:p>
          <a:p>
            <a:r>
              <a:rPr lang="en-US" sz="2000" dirty="0" smtClean="0"/>
              <a:t>No real tangible goal and opportunity to improve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Our Goal</a:t>
            </a:r>
          </a:p>
          <a:p>
            <a:r>
              <a:rPr lang="en-US" sz="2000" dirty="0" smtClean="0"/>
              <a:t>To completely revolutionize standardized testing practice mechanisms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5853"/>
            <a:ext cx="8042276" cy="1336956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 platform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Tracks and stores performance and scores and missed questions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Provides detailed performance analytics that help a user clearly understand their weaknesses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 users to exploit complex analytics to improve effectively and efficiently</a:t>
            </a:r>
            <a:endParaRPr lang="en-US" dirty="0"/>
          </a:p>
        </p:txBody>
      </p:sp>
      <p:pic>
        <p:nvPicPr>
          <p:cNvPr id="4" name="Picture 3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-48892"/>
            <a:ext cx="8042276" cy="1336956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Excelerate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6621" y="1545536"/>
            <a:ext cx="2910207" cy="369979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2763" y="1978808"/>
            <a:ext cx="2844065" cy="3529761"/>
          </a:xfrm>
        </p:spPr>
        <p:txBody>
          <a:bodyPr>
            <a:noAutofit/>
          </a:bodyPr>
          <a:lstStyle/>
          <a:p>
            <a:pPr marL="400050" indent="-285750">
              <a:buFont typeface="Wingdings" charset="2"/>
              <a:buChar char="²"/>
            </a:pPr>
            <a:r>
              <a:rPr lang="en-US" sz="1600" dirty="0" smtClean="0"/>
              <a:t>Test preparation centers teach basic concepts on a superficial level</a:t>
            </a:r>
          </a:p>
          <a:p>
            <a:pPr marL="400050" indent="-285750">
              <a:spcBef>
                <a:spcPts val="1224"/>
              </a:spcBef>
              <a:buFont typeface="Wingdings" charset="2"/>
              <a:buChar char="²"/>
            </a:pPr>
            <a:r>
              <a:rPr lang="en-US" sz="1600" dirty="0" smtClean="0"/>
              <a:t>They provide students with a large database of tests that they grade and chart their score over time</a:t>
            </a:r>
          </a:p>
          <a:p>
            <a:pPr marL="400050" indent="-285750">
              <a:spcBef>
                <a:spcPts val="1224"/>
              </a:spcBef>
              <a:buFont typeface="Wingdings" charset="2"/>
              <a:buChar char="²"/>
            </a:pPr>
            <a:r>
              <a:rPr lang="en-US" sz="1600" dirty="0" smtClean="0"/>
              <a:t>Students take tests aimlessly expecting improvement ignorant of true vulnerabilities</a:t>
            </a:r>
            <a:endParaRPr lang="en-US" sz="1600" dirty="0"/>
          </a:p>
        </p:txBody>
      </p:sp>
      <p:pic>
        <p:nvPicPr>
          <p:cNvPr id="7" name="Picture 6" descr="Mini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11" y="0"/>
            <a:ext cx="1941131" cy="6803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-48892"/>
            <a:ext cx="8042276" cy="1336956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Excelerate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6621" y="1530418"/>
            <a:ext cx="2910207" cy="369979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2763" y="1963690"/>
            <a:ext cx="2844065" cy="3529761"/>
          </a:xfrm>
        </p:spPr>
        <p:txBody>
          <a:bodyPr>
            <a:noAutofit/>
          </a:bodyPr>
          <a:lstStyle/>
          <a:p>
            <a:pPr marL="400050" indent="-285750">
              <a:buFont typeface="Wingdings" charset="2"/>
              <a:buChar char="Ø"/>
            </a:pPr>
            <a:r>
              <a:rPr lang="en-US" sz="1600" dirty="0" smtClean="0"/>
              <a:t>Test preparation centers teach basic concepts on a superficial level</a:t>
            </a:r>
          </a:p>
          <a:p>
            <a:pPr marL="400050" indent="-285750">
              <a:spcBef>
                <a:spcPts val="1224"/>
              </a:spcBef>
              <a:buFont typeface="Wingdings" charset="2"/>
              <a:buChar char="Ø"/>
            </a:pPr>
            <a:r>
              <a:rPr lang="en-US" sz="1600" dirty="0" smtClean="0"/>
              <a:t>They provide students with a large database of tests that they grade and chart their score over time</a:t>
            </a:r>
          </a:p>
          <a:p>
            <a:pPr marL="400050" indent="-285750">
              <a:spcBef>
                <a:spcPts val="1224"/>
              </a:spcBef>
              <a:buFont typeface="Wingdings" charset="2"/>
              <a:buChar char="Ø"/>
            </a:pPr>
            <a:r>
              <a:rPr lang="en-US" sz="1600" dirty="0" smtClean="0"/>
              <a:t>Students take tests aimlessly expecting improvement ignorant of true vulnerabilities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8286" y="1522980"/>
            <a:ext cx="4955343" cy="369979"/>
          </a:xfrm>
        </p:spPr>
        <p:txBody>
          <a:bodyPr/>
          <a:lstStyle/>
          <a:p>
            <a:pPr marL="114300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59520" y="1918337"/>
            <a:ext cx="5034712" cy="3639458"/>
          </a:xfrm>
          <a:effectLst>
            <a:glow rad="101600">
              <a:schemeClr val="tx1">
                <a:alpha val="75000"/>
              </a:schemeClr>
            </a:glow>
          </a:effectLst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Transforms test preparation industry from brute force methodology to efficient data analysis based improvement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Allows users to see huge returns on scores by studying smarter rather than longer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Gives users a full understanding of vulnerabilities from test types and difficulty to fatigue and inconsistency</a:t>
            </a:r>
          </a:p>
          <a:p>
            <a:endParaRPr lang="en-US" dirty="0"/>
          </a:p>
        </p:txBody>
      </p:sp>
      <p:pic>
        <p:nvPicPr>
          <p:cNvPr id="7" name="Picture 6" descr="Mini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11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3" y="2347415"/>
            <a:ext cx="7215025" cy="3596185"/>
          </a:xfrm>
        </p:spPr>
        <p:txBody>
          <a:bodyPr/>
          <a:lstStyle/>
          <a:p>
            <a:r>
              <a:rPr lang="en-US" dirty="0" smtClean="0"/>
              <a:t>It will help you study more effectively by allowing student to focus their attention on their weak areas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5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2416</TotalTime>
  <Words>421</Words>
  <Application>Microsoft Macintosh PowerPoint</Application>
  <PresentationFormat>On-screen Show (4:3)</PresentationFormat>
  <Paragraphs>72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xcelerate</vt:lpstr>
      <vt:lpstr>PowerPoint Presentation</vt:lpstr>
      <vt:lpstr>xcelerate</vt:lpstr>
      <vt:lpstr>Customer Problem</vt:lpstr>
      <vt:lpstr>Customer Problem</vt:lpstr>
      <vt:lpstr>Our Solution</vt:lpstr>
      <vt:lpstr>Why Excelerate</vt:lpstr>
      <vt:lpstr>Why Excelerate</vt:lpstr>
      <vt:lpstr>Why it works</vt:lpstr>
      <vt:lpstr>Current Development Stage</vt:lpstr>
      <vt:lpstr>Current Development Stage</vt:lpstr>
      <vt:lpstr>Our Team</vt:lpstr>
      <vt:lpstr>xcelerate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Anamita Guha</cp:lastModifiedBy>
  <cp:revision>46</cp:revision>
  <dcterms:created xsi:type="dcterms:W3CDTF">2013-10-14T18:25:18Z</dcterms:created>
  <dcterms:modified xsi:type="dcterms:W3CDTF">2013-10-26T05:48:05Z</dcterms:modified>
</cp:coreProperties>
</file>