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3"/>
  </p:notesMasterIdLst>
  <p:sldIdLst>
    <p:sldId id="279" r:id="rId2"/>
    <p:sldId id="280" r:id="rId3"/>
    <p:sldId id="281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30" autoAdjust="0"/>
  </p:normalViewPr>
  <p:slideViewPr>
    <p:cSldViewPr snapToGrid="0" snapToObjects="1">
      <p:cViewPr varScale="1">
        <p:scale>
          <a:sx n="96" d="100"/>
          <a:sy n="96" d="100"/>
        </p:scale>
        <p:origin x="-1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Repeated test taking with limited score analysis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ABAA7F9F-BBFA-DA43-BB6A-EBB08260BDA1}">
      <dgm:prSet/>
      <dgm:spPr/>
      <dgm:t>
        <a:bodyPr/>
        <a:lstStyle/>
        <a:p>
          <a:r>
            <a:rPr lang="en-US" dirty="0" smtClean="0"/>
            <a:t>Section by section preparation before test practicing</a:t>
          </a:r>
          <a:endParaRPr lang="en-US" dirty="0" smtClean="0"/>
        </a:p>
      </dgm:t>
    </dgm:pt>
    <dgm:pt modelId="{DDE798C6-D220-CF4B-AEC7-164F0AD4AB30}" type="parTrans" cxnId="{8A965CC4-D749-4542-9AA3-B15EDBEB05A9}">
      <dgm:prSet/>
      <dgm:spPr/>
      <dgm:t>
        <a:bodyPr/>
        <a:lstStyle/>
        <a:p>
          <a:endParaRPr lang="en-US"/>
        </a:p>
      </dgm:t>
    </dgm:pt>
    <dgm:pt modelId="{2B80F510-9731-D040-B427-535D67136E81}" type="sibTrans" cxnId="{8A965CC4-D749-4542-9AA3-B15EDBEB05A9}">
      <dgm:prSet/>
      <dgm:spPr/>
      <dgm:t>
        <a:bodyPr/>
        <a:lstStyle/>
        <a:p>
          <a:endParaRPr lang="en-US"/>
        </a:p>
      </dgm:t>
    </dgm:pt>
    <dgm:pt modelId="{934E6649-C53F-9E4B-9F18-998DE2B49925}">
      <dgm:prSet/>
      <dgm:spPr/>
      <dgm:t>
        <a:bodyPr/>
        <a:lstStyle/>
        <a:p>
          <a:r>
            <a:rPr lang="en-US" dirty="0" smtClean="0"/>
            <a:t>No real tangible goal and opportunity to improve</a:t>
          </a:r>
          <a:endParaRPr lang="en-US" dirty="0" smtClean="0"/>
        </a:p>
      </dgm:t>
    </dgm:pt>
    <dgm:pt modelId="{E45824BD-40E3-B54C-A108-FE4A3C9EA3E2}" type="parTrans" cxnId="{4F59508F-3342-0249-A20A-8BA7FE398786}">
      <dgm:prSet/>
      <dgm:spPr/>
      <dgm:t>
        <a:bodyPr/>
        <a:lstStyle/>
        <a:p>
          <a:endParaRPr lang="en-US"/>
        </a:p>
      </dgm:t>
    </dgm:pt>
    <dgm:pt modelId="{E7B91AA0-5FCF-8D4D-A621-B89225A2E664}" type="sibTrans" cxnId="{4F59508F-3342-0249-A20A-8BA7FE398786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9508F-3342-0249-A20A-8BA7FE398786}" srcId="{2209AEEA-5F84-E64F-9EBD-8FF772D27DF8}" destId="{934E6649-C53F-9E4B-9F18-998DE2B49925}" srcOrd="2" destOrd="0" parTransId="{E45824BD-40E3-B54C-A108-FE4A3C9EA3E2}" sibTransId="{E7B91AA0-5FCF-8D4D-A621-B89225A2E664}"/>
    <dgm:cxn modelId="{8628695F-8D37-3741-BBC7-81024E0EEEAB}" type="presOf" srcId="{0C113674-F92A-DB4A-95DF-2E5D01B51808}" destId="{EBF8DBF3-6E5F-5847-A68E-96B2A92CD659}" srcOrd="0" destOrd="0" presId="urn:microsoft.com/office/officeart/2005/8/layout/hList1"/>
    <dgm:cxn modelId="{CB17FD44-67CE-7549-8AAC-E4AA7EF46FA6}" type="presOf" srcId="{70A5E778-AFCA-A946-B6B7-E9018C237695}" destId="{CB7460AF-4F25-BD4E-960C-96B640F3AA05}" srcOrd="0" destOrd="0" presId="urn:microsoft.com/office/officeart/2005/8/layout/hList1"/>
    <dgm:cxn modelId="{C684EC01-3215-3640-A087-DD267DFF8287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9245318B-3378-8543-8A11-A3B5E39FEC5A}" type="presOf" srcId="{ABAA7F9F-BBFA-DA43-BB6A-EBB08260BDA1}" destId="{EBF8DBF3-6E5F-5847-A68E-96B2A92CD659}" srcOrd="0" destOrd="1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A965CC4-D749-4542-9AA3-B15EDBEB05A9}" srcId="{2209AEEA-5F84-E64F-9EBD-8FF772D27DF8}" destId="{ABAA7F9F-BBFA-DA43-BB6A-EBB08260BDA1}" srcOrd="1" destOrd="0" parTransId="{DDE798C6-D220-CF4B-AEC7-164F0AD4AB30}" sibTransId="{2B80F510-9731-D040-B427-535D67136E81}"/>
    <dgm:cxn modelId="{D891CA96-7B97-A640-85D2-9E2FAD0BAA68}" type="presOf" srcId="{934E6649-C53F-9E4B-9F18-998DE2B49925}" destId="{EBF8DBF3-6E5F-5847-A68E-96B2A92CD659}" srcOrd="0" destOrd="2" presId="urn:microsoft.com/office/officeart/2005/8/layout/hList1"/>
    <dgm:cxn modelId="{4B130D34-1F9D-714F-81C0-CEF915B06F3A}" type="presParOf" srcId="{CB7460AF-4F25-BD4E-960C-96B640F3AA05}" destId="{B17656AB-CE6F-3840-95E0-D1E085C4626A}" srcOrd="0" destOrd="0" presId="urn:microsoft.com/office/officeart/2005/8/layout/hList1"/>
    <dgm:cxn modelId="{E92A121C-DAF8-694E-956F-9CC0DA0C3A87}" type="presParOf" srcId="{B17656AB-CE6F-3840-95E0-D1E085C4626A}" destId="{7E6C81D4-705E-6B42-A657-E351F81CCFF3}" srcOrd="0" destOrd="0" presId="urn:microsoft.com/office/officeart/2005/8/layout/hList1"/>
    <dgm:cxn modelId="{D3A7BE2A-DE7F-2A49-88CA-48C5240F0E6B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To completely revolutionize standardized testing practice mechanisms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A3359C83-FD7E-F34B-927E-3BB24D01F963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FA01C3D-5304-4543-AEEC-9BAB6774494A}" type="presOf" srcId="{70A5E778-AFCA-A946-B6B7-E9018C237695}" destId="{CB7460AF-4F25-BD4E-960C-96B640F3AA05}" srcOrd="0" destOrd="0" presId="urn:microsoft.com/office/officeart/2005/8/layout/hList1"/>
    <dgm:cxn modelId="{C9129B01-AF7C-0847-B786-4E5594D8515F}" type="presOf" srcId="{0C113674-F92A-DB4A-95DF-2E5D01B51808}" destId="{EBF8DBF3-6E5F-5847-A68E-96B2A92CD659}" srcOrd="0" destOrd="0" presId="urn:microsoft.com/office/officeart/2005/8/layout/hList1"/>
    <dgm:cxn modelId="{1701C999-8AC7-C34B-A4FE-6EDCBA0FA62B}" type="presParOf" srcId="{CB7460AF-4F25-BD4E-960C-96B640F3AA05}" destId="{B17656AB-CE6F-3840-95E0-D1E085C4626A}" srcOrd="0" destOrd="0" presId="urn:microsoft.com/office/officeart/2005/8/layout/hList1"/>
    <dgm:cxn modelId="{DC15BF1D-2159-8649-8902-7C9EE145BAE1}" type="presParOf" srcId="{B17656AB-CE6F-3840-95E0-D1E085C4626A}" destId="{7E6C81D4-705E-6B42-A657-E351F81CCFF3}" srcOrd="0" destOrd="0" presId="urn:microsoft.com/office/officeart/2005/8/layout/hList1"/>
    <dgm:cxn modelId="{B36BB3B5-99D0-5845-A02E-66B13D6259DA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Provide a platform that: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smtClean="0"/>
            <a:t>Tracks and stores performance and scores and missed questions over time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6E48A67B-1842-9F4D-9A78-81E298973C85}">
      <dgm:prSet/>
      <dgm:spPr/>
      <dgm:t>
        <a:bodyPr/>
        <a:lstStyle/>
        <a:p>
          <a:r>
            <a:rPr lang="en-US" smtClean="0"/>
            <a:t>Provides detailed performance analytics that help a user clearly understand their weaknesses</a:t>
          </a:r>
          <a:endParaRPr lang="en-US" dirty="0" smtClean="0"/>
        </a:p>
      </dgm:t>
    </dgm:pt>
    <dgm:pt modelId="{346D8308-B4B9-8440-8591-5C0A22C9F8BE}" type="parTrans" cxnId="{B749A0FA-4B3F-D14C-ABF6-980B360CB074}">
      <dgm:prSet/>
      <dgm:spPr/>
      <dgm:t>
        <a:bodyPr/>
        <a:lstStyle/>
        <a:p>
          <a:endParaRPr lang="en-US"/>
        </a:p>
      </dgm:t>
    </dgm:pt>
    <dgm:pt modelId="{13C1101C-1B51-284C-8764-7857DDFFFA74}" type="sibTrans" cxnId="{B749A0FA-4B3F-D14C-ABF6-980B360CB074}">
      <dgm:prSet/>
      <dgm:spPr/>
      <dgm:t>
        <a:bodyPr/>
        <a:lstStyle/>
        <a:p>
          <a:endParaRPr lang="en-US"/>
        </a:p>
      </dgm:t>
    </dgm:pt>
    <dgm:pt modelId="{C3EA104B-35ED-CE44-BC71-047B9D08C5A3}">
      <dgm:prSet/>
      <dgm:spPr/>
      <dgm:t>
        <a:bodyPr/>
        <a:lstStyle/>
        <a:p>
          <a:r>
            <a:rPr lang="en-US" smtClean="0"/>
            <a:t>Allow users to exploit complex analytics to improve effectively and efficiently</a:t>
          </a:r>
          <a:endParaRPr lang="en-US" dirty="0"/>
        </a:p>
      </dgm:t>
    </dgm:pt>
    <dgm:pt modelId="{3A0ADD84-2469-AB44-94F7-793604FAC592}" type="parTrans" cxnId="{CCF05D7B-F22E-1C45-B9E1-F4EE80AB1276}">
      <dgm:prSet/>
      <dgm:spPr/>
      <dgm:t>
        <a:bodyPr/>
        <a:lstStyle/>
        <a:p>
          <a:endParaRPr lang="en-US"/>
        </a:p>
      </dgm:t>
    </dgm:pt>
    <dgm:pt modelId="{0E184477-1044-614F-B2D6-0F1EEDE8C79A}" type="sibTrans" cxnId="{CCF05D7B-F22E-1C45-B9E1-F4EE80AB127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ACAB4-1C5B-F847-A116-14EAF530D23E}" type="presOf" srcId="{6E48A67B-1842-9F4D-9A78-81E298973C85}" destId="{EBF8DBF3-6E5F-5847-A68E-96B2A92CD659}" srcOrd="0" destOrd="2" presId="urn:microsoft.com/office/officeart/2005/8/layout/hList1"/>
    <dgm:cxn modelId="{C0F8B6F0-C062-4E45-81DE-DE93158F38C9}" type="presOf" srcId="{2209AEEA-5F84-E64F-9EBD-8FF772D27DF8}" destId="{7E6C81D4-705E-6B42-A657-E351F81CCFF3}" srcOrd="0" destOrd="0" presId="urn:microsoft.com/office/officeart/2005/8/layout/hList1"/>
    <dgm:cxn modelId="{B749A0FA-4B3F-D14C-ABF6-980B360CB074}" srcId="{0C113674-F92A-DB4A-95DF-2E5D01B51808}" destId="{6E48A67B-1842-9F4D-9A78-81E298973C85}" srcOrd="1" destOrd="0" parTransId="{346D8308-B4B9-8440-8591-5C0A22C9F8BE}" sibTransId="{13C1101C-1B51-284C-8764-7857DDFFFA74}"/>
    <dgm:cxn modelId="{8CFCAFDE-A7D6-A24C-A9E3-86E491CFD31A}" type="presOf" srcId="{70A5E778-AFCA-A946-B6B7-E9018C237695}" destId="{CB7460AF-4F25-BD4E-960C-96B640F3AA05}" srcOrd="0" destOrd="0" presId="urn:microsoft.com/office/officeart/2005/8/layout/hList1"/>
    <dgm:cxn modelId="{B97F007D-A94C-A54F-8339-65867E66D888}" type="presOf" srcId="{0C113674-F92A-DB4A-95DF-2E5D01B51808}" destId="{EBF8DBF3-6E5F-5847-A68E-96B2A92CD659}" srcOrd="0" destOrd="0" presId="urn:microsoft.com/office/officeart/2005/8/layout/hList1"/>
    <dgm:cxn modelId="{47AF2726-30E3-7541-8A8F-EA1247AB4CEF}" type="presOf" srcId="{417311CB-56BE-654B-B420-8A92B7034742}" destId="{EBF8DBF3-6E5F-5847-A68E-96B2A92CD659}" srcOrd="0" destOrd="1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863370A3-C449-DC49-A2E7-350888BD55AE}" type="presOf" srcId="{C3EA104B-35ED-CE44-BC71-047B9D08C5A3}" destId="{EBF8DBF3-6E5F-5847-A68E-96B2A92CD659}" srcOrd="0" destOrd="3" presId="urn:microsoft.com/office/officeart/2005/8/layout/hList1"/>
    <dgm:cxn modelId="{CCF05D7B-F22E-1C45-B9E1-F4EE80AB1276}" srcId="{0C113674-F92A-DB4A-95DF-2E5D01B51808}" destId="{C3EA104B-35ED-CE44-BC71-047B9D08C5A3}" srcOrd="2" destOrd="0" parTransId="{3A0ADD84-2469-AB44-94F7-793604FAC592}" sibTransId="{0E184477-1044-614F-B2D6-0F1EEDE8C79A}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350AA0-C66B-D84F-8AD6-B9B147484C8C}" type="presParOf" srcId="{CB7460AF-4F25-BD4E-960C-96B640F3AA05}" destId="{B17656AB-CE6F-3840-95E0-D1E085C4626A}" srcOrd="0" destOrd="0" presId="urn:microsoft.com/office/officeart/2005/8/layout/hList1"/>
    <dgm:cxn modelId="{2C3502DE-C1B6-F74A-87DF-465AF3AE8527}" type="presParOf" srcId="{B17656AB-CE6F-3840-95E0-D1E085C4626A}" destId="{7E6C81D4-705E-6B42-A657-E351F81CCFF3}" srcOrd="0" destOrd="0" presId="urn:microsoft.com/office/officeart/2005/8/layout/hList1"/>
    <dgm:cxn modelId="{A713ECB7-12E5-0740-8067-967AC5F17796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  <a:endParaRPr lang="en-US" dirty="0" smtClean="0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dirty="0">
            <a:solidFill>
              <a:schemeClr val="bg1"/>
            </a:solidFill>
          </a:endParaRPr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Allows users to see huge returns on scores by studying smarter rather than longer</a:t>
          </a:r>
          <a:endParaRPr lang="en-US" dirty="0" smtClean="0">
            <a:solidFill>
              <a:schemeClr val="bg1"/>
            </a:solidFill>
          </a:endParaRPr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  <a:endParaRPr lang="en-US" dirty="0" smtClean="0">
            <a:solidFill>
              <a:schemeClr val="bg1"/>
            </a:solidFill>
          </a:endParaRPr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67FA4002-99B3-ED44-A1F3-8CF1AB6960AF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2B7CDBDD-47BB-B148-95F7-C30D0B1222BD}" type="presOf" srcId="{E4641ABD-8784-014A-B685-7508124E6982}" destId="{25D2F1A2-81B1-3D48-913D-98F6A00EAA7B}" srcOrd="0" destOrd="1" presId="urn:microsoft.com/office/officeart/2005/8/layout/hList1"/>
    <dgm:cxn modelId="{6D1D6F0B-8E69-124E-92A0-9CF9B41F5409}" type="presOf" srcId="{3FF92AB4-5F3D-2F47-AF94-07DEF542D124}" destId="{7614EB14-D5FD-D049-B894-D2FE6B1B7684}" srcOrd="0" destOrd="0" presId="urn:microsoft.com/office/officeart/2005/8/layout/hList1"/>
    <dgm:cxn modelId="{EA2429FA-9BD0-2C43-974C-E6F7CC741A1E}" type="presOf" srcId="{70A5E778-AFCA-A946-B6B7-E9018C237695}" destId="{CB7460AF-4F25-BD4E-960C-96B640F3AA05}" srcOrd="0" destOrd="0" presId="urn:microsoft.com/office/officeart/2005/8/layout/hList1"/>
    <dgm:cxn modelId="{B96F2BD1-7314-FF4B-AB26-07402B0E4E45}" type="presOf" srcId="{7D9F5737-CD88-C341-8631-ED026FA9E36B}" destId="{25D2F1A2-81B1-3D48-913D-98F6A00EAA7B}" srcOrd="0" destOrd="2" presId="urn:microsoft.com/office/officeart/2005/8/layout/hList1"/>
    <dgm:cxn modelId="{BF1D4147-17F5-0048-A1A2-646861DD2333}" type="presOf" srcId="{6DA3BA12-54C0-1C48-8025-FAEC2E0D9903}" destId="{EBF8DBF3-6E5F-5847-A68E-96B2A92CD659}" srcOrd="0" destOrd="2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554B08-A4F9-404E-BD9A-7C77EA604790}" type="presOf" srcId="{E64E35A3-8837-DD45-9C2A-06462ED25F0C}" destId="{EBF8DBF3-6E5F-5847-A68E-96B2A92CD659}" srcOrd="0" destOrd="1" presId="urn:microsoft.com/office/officeart/2005/8/layout/hList1"/>
    <dgm:cxn modelId="{7CD15FFE-E422-0B47-B28D-4D74C79A0D68}" type="presOf" srcId="{0C113674-F92A-DB4A-95DF-2E5D01B51808}" destId="{EBF8DBF3-6E5F-5847-A68E-96B2A92CD659}" srcOrd="0" destOrd="0" presId="urn:microsoft.com/office/officeart/2005/8/layout/hList1"/>
    <dgm:cxn modelId="{C4C46045-1103-434A-8E18-7A733E378FDD}" type="presOf" srcId="{52998DCD-9058-2349-B895-6BEBE4B77937}" destId="{25D2F1A2-81B1-3D48-913D-98F6A00EAA7B}" srcOrd="0" destOrd="0" presId="urn:microsoft.com/office/officeart/2005/8/layout/hList1"/>
    <dgm:cxn modelId="{63541D79-4E34-FA44-9FE0-7452406862F4}" type="presParOf" srcId="{CB7460AF-4F25-BD4E-960C-96B640F3AA05}" destId="{B17656AB-CE6F-3840-95E0-D1E085C4626A}" srcOrd="0" destOrd="0" presId="urn:microsoft.com/office/officeart/2005/8/layout/hList1"/>
    <dgm:cxn modelId="{CA786B08-080B-2E42-9070-891DC424849F}" type="presParOf" srcId="{B17656AB-CE6F-3840-95E0-D1E085C4626A}" destId="{7E6C81D4-705E-6B42-A657-E351F81CCFF3}" srcOrd="0" destOrd="0" presId="urn:microsoft.com/office/officeart/2005/8/layout/hList1"/>
    <dgm:cxn modelId="{62C360F5-E399-5340-B0B1-8D8DFA584D59}" type="presParOf" srcId="{B17656AB-CE6F-3840-95E0-D1E085C4626A}" destId="{EBF8DBF3-6E5F-5847-A68E-96B2A92CD659}" srcOrd="1" destOrd="0" presId="urn:microsoft.com/office/officeart/2005/8/layout/hList1"/>
    <dgm:cxn modelId="{AB4C6901-E3F5-6344-894B-735D65CD6536}" type="presParOf" srcId="{CB7460AF-4F25-BD4E-960C-96B640F3AA05}" destId="{231AEDCD-FC3A-3448-ABEF-3895B4FA3F28}" srcOrd="1" destOrd="0" presId="urn:microsoft.com/office/officeart/2005/8/layout/hList1"/>
    <dgm:cxn modelId="{A8ACD218-87F9-4444-8850-F06ABA199B31}" type="presParOf" srcId="{CB7460AF-4F25-BD4E-960C-96B640F3AA05}" destId="{52BEEFAC-96B9-EA4C-A8F6-91D71F427AB6}" srcOrd="2" destOrd="0" presId="urn:microsoft.com/office/officeart/2005/8/layout/hList1"/>
    <dgm:cxn modelId="{4EB8D7E6-7931-684F-BE5E-C569E0C65817}" type="presParOf" srcId="{52BEEFAC-96B9-EA4C-A8F6-91D71F427AB6}" destId="{7614EB14-D5FD-D049-B894-D2FE6B1B7684}" srcOrd="0" destOrd="0" presId="urn:microsoft.com/office/officeart/2005/8/layout/hList1"/>
    <dgm:cxn modelId="{74D7CA40-EE46-6040-A49A-8D69E15B7D3B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  <a:endParaRPr lang="en-US" dirty="0" smtClean="0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Transforms test preparation industry from brute force methodology to efficient data analysis based improvement</a:t>
          </a:r>
          <a:endParaRPr lang="en-US" dirty="0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smtClean="0"/>
            <a:t>Allows users to see huge returns on scores by studying smarter rather than longer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smtClean="0"/>
            <a:t>Gives users a full understanding of vulnerabilities from test types and difficulty to fatigue and inconsistency</a:t>
          </a:r>
          <a:endParaRPr lang="en-US" dirty="0" smtClean="0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6DF90621-6C7F-8D46-AFA4-428E7EE8A65A}" type="presOf" srcId="{E64E35A3-8837-DD45-9C2A-06462ED25F0C}" destId="{EBF8DBF3-6E5F-5847-A68E-96B2A92CD659}" srcOrd="0" destOrd="1" presId="urn:microsoft.com/office/officeart/2005/8/layout/hList1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93CDEA99-DB8A-3648-BDFF-FA55EE767BAD}" type="presOf" srcId="{7D9F5737-CD88-C341-8631-ED026FA9E36B}" destId="{25D2F1A2-81B1-3D48-913D-98F6A00EAA7B}" srcOrd="0" destOrd="2" presId="urn:microsoft.com/office/officeart/2005/8/layout/hList1"/>
    <dgm:cxn modelId="{A23A3113-5198-9849-BFA0-1F59B4F17FE7}" type="presOf" srcId="{6DA3BA12-54C0-1C48-8025-FAEC2E0D9903}" destId="{EBF8DBF3-6E5F-5847-A68E-96B2A92CD659}" srcOrd="0" destOrd="2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C48B2C5B-CDB1-B441-A66B-9CE7A67422F4}" type="presOf" srcId="{2209AEEA-5F84-E64F-9EBD-8FF772D27DF8}" destId="{7E6C81D4-705E-6B42-A657-E351F81CCFF3}" srcOrd="0" destOrd="0" presId="urn:microsoft.com/office/officeart/2005/8/layout/hList1"/>
    <dgm:cxn modelId="{99001F15-92A2-F84C-A6BA-13F8F7D965D0}" type="presOf" srcId="{70A5E778-AFCA-A946-B6B7-E9018C237695}" destId="{CB7460AF-4F25-BD4E-960C-96B640F3AA05}" srcOrd="0" destOrd="0" presId="urn:microsoft.com/office/officeart/2005/8/layout/hList1"/>
    <dgm:cxn modelId="{3B8C1DD4-0954-E242-B407-C4870841CB83}" type="presOf" srcId="{E4641ABD-8784-014A-B685-7508124E6982}" destId="{25D2F1A2-81B1-3D48-913D-98F6A00EAA7B}" srcOrd="0" destOrd="1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BB657C-3611-AD46-8FB0-941DC51515BA}" type="presOf" srcId="{52998DCD-9058-2349-B895-6BEBE4B77937}" destId="{25D2F1A2-81B1-3D48-913D-98F6A00EAA7B}" srcOrd="0" destOrd="0" presId="urn:microsoft.com/office/officeart/2005/8/layout/hList1"/>
    <dgm:cxn modelId="{BB0FD83A-524E-1B45-B793-DB1E3AA923B9}" type="presOf" srcId="{0C113674-F92A-DB4A-95DF-2E5D01B51808}" destId="{EBF8DBF3-6E5F-5847-A68E-96B2A92CD659}" srcOrd="0" destOrd="0" presId="urn:microsoft.com/office/officeart/2005/8/layout/hList1"/>
    <dgm:cxn modelId="{A0758CE7-DB58-DD43-8F5F-D124F0D3423E}" type="presOf" srcId="{3FF92AB4-5F3D-2F47-AF94-07DEF542D124}" destId="{7614EB14-D5FD-D049-B894-D2FE6B1B7684}" srcOrd="0" destOrd="0" presId="urn:microsoft.com/office/officeart/2005/8/layout/hList1"/>
    <dgm:cxn modelId="{064521D6-867A-C742-85C7-1179D396B612}" type="presParOf" srcId="{CB7460AF-4F25-BD4E-960C-96B640F3AA05}" destId="{B17656AB-CE6F-3840-95E0-D1E085C4626A}" srcOrd="0" destOrd="0" presId="urn:microsoft.com/office/officeart/2005/8/layout/hList1"/>
    <dgm:cxn modelId="{367C7E5B-D3B3-174A-ADBC-D6038B747303}" type="presParOf" srcId="{B17656AB-CE6F-3840-95E0-D1E085C4626A}" destId="{7E6C81D4-705E-6B42-A657-E351F81CCFF3}" srcOrd="0" destOrd="0" presId="urn:microsoft.com/office/officeart/2005/8/layout/hList1"/>
    <dgm:cxn modelId="{62860D71-277B-F94D-8B1B-1778685ADAC1}" type="presParOf" srcId="{B17656AB-CE6F-3840-95E0-D1E085C4626A}" destId="{EBF8DBF3-6E5F-5847-A68E-96B2A92CD659}" srcOrd="1" destOrd="0" presId="urn:microsoft.com/office/officeart/2005/8/layout/hList1"/>
    <dgm:cxn modelId="{B23327AA-32AC-134F-ABA0-789A3C0294AF}" type="presParOf" srcId="{CB7460AF-4F25-BD4E-960C-96B640F3AA05}" destId="{231AEDCD-FC3A-3448-ABEF-3895B4FA3F28}" srcOrd="1" destOrd="0" presId="urn:microsoft.com/office/officeart/2005/8/layout/hList1"/>
    <dgm:cxn modelId="{96D0331C-6269-4440-81C3-1F353F8E4128}" type="presParOf" srcId="{CB7460AF-4F25-BD4E-960C-96B640F3AA05}" destId="{52BEEFAC-96B9-EA4C-A8F6-91D71F427AB6}" srcOrd="2" destOrd="0" presId="urn:microsoft.com/office/officeart/2005/8/layout/hList1"/>
    <dgm:cxn modelId="{F6F93D68-1878-494D-9948-D7818790FBD7}" type="presParOf" srcId="{52BEEFAC-96B9-EA4C-A8F6-91D71F427AB6}" destId="{7614EB14-D5FD-D049-B894-D2FE6B1B7684}" srcOrd="0" destOrd="0" presId="urn:microsoft.com/office/officeart/2005/8/layout/hList1"/>
    <dgm:cxn modelId="{050A8016-8282-9D48-BEB4-51D7F7AD1B78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It will help you study more effectively by allowing student to focus their attention on their weak areas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70CFD-9330-3848-8434-F6F4D57DFB81}" type="presOf" srcId="{0C113674-F92A-DB4A-95DF-2E5D01B51808}" destId="{EBF8DBF3-6E5F-5847-A68E-96B2A92CD659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7AB9D239-6845-5043-BB35-456296A54BAE}" type="presOf" srcId="{70A5E778-AFCA-A946-B6B7-E9018C237695}" destId="{CB7460AF-4F25-BD4E-960C-96B640F3AA05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A045F55-BFAF-E94F-AA26-116B6D456DC4}" type="presOf" srcId="{2209AEEA-5F84-E64F-9EBD-8FF772D27DF8}" destId="{7E6C81D4-705E-6B42-A657-E351F81CCFF3}" srcOrd="0" destOrd="0" presId="urn:microsoft.com/office/officeart/2005/8/layout/hList1"/>
    <dgm:cxn modelId="{49B48215-6B61-2D4E-9008-DBE0EC201B49}" type="presParOf" srcId="{CB7460AF-4F25-BD4E-960C-96B640F3AA05}" destId="{B17656AB-CE6F-3840-95E0-D1E085C4626A}" srcOrd="0" destOrd="0" presId="urn:microsoft.com/office/officeart/2005/8/layout/hList1"/>
    <dgm:cxn modelId="{F04A69AD-5B81-C14A-8A79-9AE8D821B3D0}" type="presParOf" srcId="{B17656AB-CE6F-3840-95E0-D1E085C4626A}" destId="{7E6C81D4-705E-6B42-A657-E351F81CCFF3}" srcOrd="0" destOrd="0" presId="urn:microsoft.com/office/officeart/2005/8/layout/hList1"/>
    <dgm:cxn modelId="{5DBEC887-6174-FE49-AC89-BF44A3D6336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</a:t>
          </a:r>
          <a:r>
            <a:rPr lang="en-US" smtClean="0">
              <a:ln>
                <a:solidFill>
                  <a:schemeClr val="bg1"/>
                </a:solidFill>
              </a:ln>
            </a:rPr>
            <a:t>Development Plan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dirty="0" smtClean="0"/>
            <a:t>Prototype base level analysis platform for SAT standardized test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8B5D1120-60E9-C142-A036-C99225282765}">
      <dgm:prSet/>
      <dgm:spPr/>
      <dgm:t>
        <a:bodyPr/>
        <a:lstStyle/>
        <a:p>
          <a:r>
            <a:rPr lang="en-US" dirty="0" smtClean="0"/>
            <a:t>Conducting surveys of standardized test takers and what they wish they had in a product</a:t>
          </a:r>
          <a:endParaRPr lang="en-US" dirty="0" smtClean="0"/>
        </a:p>
      </dgm:t>
    </dgm:pt>
    <dgm:pt modelId="{8E7653FC-8CBF-584B-995B-B8B13F457EAD}" type="parTrans" cxnId="{C6D075E2-DAC2-0840-9DD7-DCBBC338227F}">
      <dgm:prSet/>
      <dgm:spPr/>
      <dgm:t>
        <a:bodyPr/>
        <a:lstStyle/>
        <a:p>
          <a:endParaRPr lang="en-US"/>
        </a:p>
      </dgm:t>
    </dgm:pt>
    <dgm:pt modelId="{E4B6F1EC-FA32-3045-A0BE-C2661B940D2D}" type="sibTrans" cxnId="{C6D075E2-DAC2-0840-9DD7-DCBBC338227F}">
      <dgm:prSet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Completed</a:t>
          </a:r>
          <a:endParaRPr lang="en-US" dirty="0" smtClean="0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D075E2-DAC2-0840-9DD7-DCBBC338227F}" srcId="{0C113674-F92A-DB4A-95DF-2E5D01B51808}" destId="{8B5D1120-60E9-C142-A036-C99225282765}" srcOrd="1" destOrd="0" parTransId="{8E7653FC-8CBF-584B-995B-B8B13F457EAD}" sibTransId="{E4B6F1EC-FA32-3045-A0BE-C2661B940D2D}"/>
    <dgm:cxn modelId="{ED3FA694-BF94-AF44-A79B-4199DD6796B2}" type="presOf" srcId="{70A5E778-AFCA-A946-B6B7-E9018C237695}" destId="{CB7460AF-4F25-BD4E-960C-96B640F3AA05}" srcOrd="0" destOrd="0" presId="urn:microsoft.com/office/officeart/2005/8/layout/hList1"/>
    <dgm:cxn modelId="{878C958F-DE0A-724B-8EDA-B2666CF42C83}" type="presOf" srcId="{2209AEEA-5F84-E64F-9EBD-8FF772D27DF8}" destId="{7E6C81D4-705E-6B42-A657-E351F81CCFF3}" srcOrd="0" destOrd="0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A9BBDEE9-23EA-D847-A31D-27F0468BA304}" type="presOf" srcId="{8B5D1120-60E9-C142-A036-C99225282765}" destId="{EBF8DBF3-6E5F-5847-A68E-96B2A92CD659}" srcOrd="0" destOrd="2" presId="urn:microsoft.com/office/officeart/2005/8/layout/hList1"/>
    <dgm:cxn modelId="{BAD300E5-6B21-2243-BD1E-90AD2F4D66CB}" type="presOf" srcId="{0C113674-F92A-DB4A-95DF-2E5D01B51808}" destId="{EBF8DBF3-6E5F-5847-A68E-96B2A92CD659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5B3B6F9-2731-6A47-A4A7-BB6E1A134EBE}" type="presOf" srcId="{417311CB-56BE-654B-B420-8A92B7034742}" destId="{EBF8DBF3-6E5F-5847-A68E-96B2A92CD659}" srcOrd="0" destOrd="1" presId="urn:microsoft.com/office/officeart/2005/8/layout/hList1"/>
    <dgm:cxn modelId="{7D6E2878-EDB2-3543-B6E2-0F28AF2F12E8}" type="presParOf" srcId="{CB7460AF-4F25-BD4E-960C-96B640F3AA05}" destId="{B17656AB-CE6F-3840-95E0-D1E085C4626A}" srcOrd="0" destOrd="0" presId="urn:microsoft.com/office/officeart/2005/8/layout/hList1"/>
    <dgm:cxn modelId="{F241C226-EE0C-5943-B758-3EAD888AC61C}" type="presParOf" srcId="{B17656AB-CE6F-3840-95E0-D1E085C4626A}" destId="{7E6C81D4-705E-6B42-A657-E351F81CCFF3}" srcOrd="0" destOrd="0" presId="urn:microsoft.com/office/officeart/2005/8/layout/hList1"/>
    <dgm:cxn modelId="{AF550FAE-4A3E-1445-84E6-00E98D35409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Plan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dirty="0" smtClean="0"/>
            <a:t>Deep data analysis applications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In Progress</a:t>
          </a:r>
          <a:endParaRPr lang="en-US" dirty="0" smtClean="0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A44757A4-BE5A-B341-B0EF-49D89C48DD16}">
      <dgm:prSet/>
      <dgm:spPr/>
      <dgm:t>
        <a:bodyPr/>
        <a:lstStyle/>
        <a:p>
          <a:r>
            <a:rPr lang="en-US" smtClean="0"/>
            <a:t>Graphs and GUI interface that make learning fun and intuitive</a:t>
          </a:r>
          <a:endParaRPr lang="en-US" dirty="0" smtClean="0"/>
        </a:p>
      </dgm:t>
    </dgm:pt>
    <dgm:pt modelId="{470EB82F-D44A-594F-9B95-7EC66DCC4B41}" type="parTrans" cxnId="{93CEDE98-CB99-4F41-9D89-771D1EC74B32}">
      <dgm:prSet/>
      <dgm:spPr/>
      <dgm:t>
        <a:bodyPr/>
        <a:lstStyle/>
        <a:p>
          <a:endParaRPr lang="en-US"/>
        </a:p>
      </dgm:t>
    </dgm:pt>
    <dgm:pt modelId="{648ECCEB-0A38-D440-A297-FCBF97D466AD}" type="sibTrans" cxnId="{93CEDE98-CB99-4F41-9D89-771D1EC74B32}">
      <dgm:prSet/>
      <dgm:spPr/>
      <dgm:t>
        <a:bodyPr/>
        <a:lstStyle/>
        <a:p>
          <a:endParaRPr lang="en-US"/>
        </a:p>
      </dgm:t>
    </dgm:pt>
    <dgm:pt modelId="{3749B896-BB1F-6343-A011-74826C42107F}">
      <dgm:prSet/>
      <dgm:spPr/>
      <dgm:t>
        <a:bodyPr/>
        <a:lstStyle/>
        <a:p>
          <a:r>
            <a:rPr lang="en-US" smtClean="0"/>
            <a:t>Targeting test prep centers across California</a:t>
          </a:r>
          <a:endParaRPr lang="en-US" dirty="0"/>
        </a:p>
      </dgm:t>
    </dgm:pt>
    <dgm:pt modelId="{70A2CD2B-0328-3F4C-A3D7-35D5B752C2BB}" type="parTrans" cxnId="{8CAB1A24-38C6-974D-9988-11CA0A041956}">
      <dgm:prSet/>
      <dgm:spPr/>
      <dgm:t>
        <a:bodyPr/>
        <a:lstStyle/>
        <a:p>
          <a:endParaRPr lang="en-US"/>
        </a:p>
      </dgm:t>
    </dgm:pt>
    <dgm:pt modelId="{F0509ABF-B1A2-154C-B3D5-3467D1E40FF1}" type="sibTrans" cxnId="{8CAB1A24-38C6-974D-9988-11CA0A04195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20EA2C-7710-3643-80CC-95336BEEA1FB}" type="presOf" srcId="{2209AEEA-5F84-E64F-9EBD-8FF772D27DF8}" destId="{7E6C81D4-705E-6B42-A657-E351F81CCFF3}" srcOrd="0" destOrd="0" presId="urn:microsoft.com/office/officeart/2005/8/layout/hList1"/>
    <dgm:cxn modelId="{37DF2B15-2E8E-8146-8E23-6E2E17303855}" type="presOf" srcId="{A44757A4-BE5A-B341-B0EF-49D89C48DD16}" destId="{EBF8DBF3-6E5F-5847-A68E-96B2A92CD659}" srcOrd="0" destOrd="2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AB074050-1D77-D844-B795-41F8A0FE6505}" type="presOf" srcId="{3749B896-BB1F-6343-A011-74826C42107F}" destId="{EBF8DBF3-6E5F-5847-A68E-96B2A92CD659}" srcOrd="0" destOrd="3" presId="urn:microsoft.com/office/officeart/2005/8/layout/hList1"/>
    <dgm:cxn modelId="{8CAB1A24-38C6-974D-9988-11CA0A041956}" srcId="{0C113674-F92A-DB4A-95DF-2E5D01B51808}" destId="{3749B896-BB1F-6343-A011-74826C42107F}" srcOrd="2" destOrd="0" parTransId="{70A2CD2B-0328-3F4C-A3D7-35D5B752C2BB}" sibTransId="{F0509ABF-B1A2-154C-B3D5-3467D1E40FF1}"/>
    <dgm:cxn modelId="{63C4E36E-FC05-064F-A9E3-F03A7405CD2C}" type="presOf" srcId="{0C113674-F92A-DB4A-95DF-2E5D01B51808}" destId="{EBF8DBF3-6E5F-5847-A68E-96B2A92CD659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93CEDE98-CB99-4F41-9D89-771D1EC74B32}" srcId="{0C113674-F92A-DB4A-95DF-2E5D01B51808}" destId="{A44757A4-BE5A-B341-B0EF-49D89C48DD16}" srcOrd="1" destOrd="0" parTransId="{470EB82F-D44A-594F-9B95-7EC66DCC4B41}" sibTransId="{648ECCEB-0A38-D440-A297-FCBF97D466AD}"/>
    <dgm:cxn modelId="{BA1C46F9-FB8E-FB48-9F8D-3F9C899786CA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2058812-7685-1840-8F4D-82374541E01C}" type="presOf" srcId="{417311CB-56BE-654B-B420-8A92B7034742}" destId="{EBF8DBF3-6E5F-5847-A68E-96B2A92CD659}" srcOrd="0" destOrd="1" presId="urn:microsoft.com/office/officeart/2005/8/layout/hList1"/>
    <dgm:cxn modelId="{A0554CD0-84CA-B54E-9D42-A2D56B878D2D}" type="presParOf" srcId="{CB7460AF-4F25-BD4E-960C-96B640F3AA05}" destId="{B17656AB-CE6F-3840-95E0-D1E085C4626A}" srcOrd="0" destOrd="0" presId="urn:microsoft.com/office/officeart/2005/8/layout/hList1"/>
    <dgm:cxn modelId="{A686AE64-555D-0F4D-A484-114AEB5247C8}" type="presParOf" srcId="{B17656AB-CE6F-3840-95E0-D1E085C4626A}" destId="{7E6C81D4-705E-6B42-A657-E351F81CCFF3}" srcOrd="0" destOrd="0" presId="urn:microsoft.com/office/officeart/2005/8/layout/hList1"/>
    <dgm:cxn modelId="{82343D44-F8A7-FA4E-902D-1F5FD5813D3C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Meet Our Team: </a:t>
          </a:r>
          <a:r>
            <a:rPr lang="en-US" dirty="0" err="1" smtClean="0">
              <a:ln>
                <a:solidFill>
                  <a:schemeClr val="bg1"/>
                </a:solidFill>
              </a:ln>
            </a:rPr>
            <a:t>Amit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 </a:t>
          </a:r>
          <a:r>
            <a:rPr lang="en-US" dirty="0" err="1" smtClean="0">
              <a:ln>
                <a:solidFill>
                  <a:schemeClr val="bg1"/>
                </a:solidFill>
              </a:ln>
            </a:rPr>
            <a:t>Patankar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EECS major at UC Berkeley</a:t>
          </a:r>
          <a:endParaRPr lang="en-US" dirty="0" smtClean="0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Meet Our Team: Anamita Guha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dirty="0" smtClean="0"/>
            <a:t>4th Year </a:t>
          </a:r>
          <a:r>
            <a:rPr lang="en-US" dirty="0" err="1" smtClean="0"/>
            <a:t>CogSci</a:t>
          </a:r>
          <a:r>
            <a:rPr lang="en-US" dirty="0" smtClean="0"/>
            <a:t> major at UC Berkeley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E68E29C5-E4D7-434A-875B-21750E3E0353}">
      <dgm:prSet/>
      <dgm:spPr/>
      <dgm:t>
        <a:bodyPr/>
        <a:lstStyle/>
        <a:p>
          <a:endParaRPr lang="en-US" dirty="0" smtClean="0"/>
        </a:p>
      </dgm:t>
    </dgm:pt>
    <dgm:pt modelId="{CBAF8A5D-76E1-004D-A4B6-2250EC1723CE}" type="parTrans" cxnId="{28708A2F-DFBA-C649-AFC4-07805F02C6C4}">
      <dgm:prSet/>
      <dgm:spPr/>
      <dgm:t>
        <a:bodyPr/>
        <a:lstStyle/>
        <a:p>
          <a:endParaRPr lang="en-US"/>
        </a:p>
      </dgm:t>
    </dgm:pt>
    <dgm:pt modelId="{7D1A6CC6-FFB5-2E4F-8653-0820DC21CE2D}" type="sibTrans" cxnId="{28708A2F-DFBA-C649-AFC4-07805F02C6C4}">
      <dgm:prSet/>
      <dgm:spPr/>
      <dgm:t>
        <a:bodyPr/>
        <a:lstStyle/>
        <a:p>
          <a:endParaRPr lang="en-US"/>
        </a:p>
      </dgm:t>
    </dgm:pt>
    <dgm:pt modelId="{A57B3DAC-846D-7647-BFCD-40C245427A27}">
      <dgm:prSet/>
      <dgm:spPr/>
      <dgm:t>
        <a:bodyPr/>
        <a:lstStyle/>
        <a:p>
          <a:endParaRPr lang="en-US" dirty="0" smtClean="0"/>
        </a:p>
      </dgm:t>
    </dgm:pt>
    <dgm:pt modelId="{D8D4FC8B-9A21-754F-842B-7A6EE19E3BE1}" type="parTrans" cxnId="{65A681DD-AD84-C845-8187-A5B9B150266A}">
      <dgm:prSet/>
      <dgm:spPr/>
      <dgm:t>
        <a:bodyPr/>
        <a:lstStyle/>
        <a:p>
          <a:endParaRPr lang="en-US"/>
        </a:p>
      </dgm:t>
    </dgm:pt>
    <dgm:pt modelId="{6A9EE42C-4A2A-9B49-AD72-1FFF6CE49692}" type="sibTrans" cxnId="{65A681DD-AD84-C845-8187-A5B9B150266A}">
      <dgm:prSet/>
      <dgm:spPr/>
      <dgm:t>
        <a:bodyPr/>
        <a:lstStyle/>
        <a:p>
          <a:endParaRPr lang="en-US"/>
        </a:p>
      </dgm:t>
    </dgm:pt>
    <dgm:pt modelId="{62A408E2-CBCB-4143-8F2C-2F16E8333347}">
      <dgm:prSet/>
      <dgm:spPr/>
      <dgm:t>
        <a:bodyPr/>
        <a:lstStyle/>
        <a:p>
          <a:endParaRPr lang="en-US" dirty="0" smtClean="0"/>
        </a:p>
      </dgm:t>
    </dgm:pt>
    <dgm:pt modelId="{2483A5AC-A35F-3C41-95F7-81CF13289E35}" type="parTrans" cxnId="{B4FC9489-A320-3446-B050-CE1A6B355CBC}">
      <dgm:prSet/>
      <dgm:spPr/>
      <dgm:t>
        <a:bodyPr/>
        <a:lstStyle/>
        <a:p>
          <a:endParaRPr lang="en-US"/>
        </a:p>
      </dgm:t>
    </dgm:pt>
    <dgm:pt modelId="{6BB391F2-16DC-2A4E-8768-19C4DE03092C}" type="sibTrans" cxnId="{B4FC9489-A320-3446-B050-CE1A6B355CBC}">
      <dgm:prSet/>
      <dgm:spPr/>
      <dgm:t>
        <a:bodyPr/>
        <a:lstStyle/>
        <a:p>
          <a:endParaRPr lang="en-US"/>
        </a:p>
      </dgm:t>
    </dgm:pt>
    <dgm:pt modelId="{DD8A92AB-1262-D14E-963F-3A35119EB779}">
      <dgm:prSet/>
      <dgm:spPr/>
      <dgm:t>
        <a:bodyPr/>
        <a:lstStyle/>
        <a:p>
          <a:r>
            <a:rPr lang="en-US" dirty="0" smtClean="0"/>
            <a:t>Extensive start up experience in Silicon Valley</a:t>
          </a:r>
          <a:endParaRPr lang="en-US" dirty="0" smtClean="0"/>
        </a:p>
      </dgm:t>
    </dgm:pt>
    <dgm:pt modelId="{46C30B3D-2C65-7146-B7CA-8257474C5ACC}" type="parTrans" cxnId="{5C7DA287-4C31-B441-A9E9-652C5C2B5A25}">
      <dgm:prSet/>
      <dgm:spPr/>
      <dgm:t>
        <a:bodyPr/>
        <a:lstStyle/>
        <a:p>
          <a:endParaRPr lang="en-US"/>
        </a:p>
      </dgm:t>
    </dgm:pt>
    <dgm:pt modelId="{24EE00FA-40DB-EF4B-917B-C0A641640646}" type="sibTrans" cxnId="{5C7DA287-4C31-B441-A9E9-652C5C2B5A25}">
      <dgm:prSet/>
      <dgm:spPr/>
      <dgm:t>
        <a:bodyPr/>
        <a:lstStyle/>
        <a:p>
          <a:endParaRPr lang="en-US"/>
        </a:p>
      </dgm:t>
    </dgm:pt>
    <dgm:pt modelId="{B1BD251C-74A6-E046-9924-6B130BEC7FB3}">
      <dgm:prSet/>
      <dgm:spPr/>
      <dgm:t>
        <a:bodyPr/>
        <a:lstStyle/>
        <a:p>
          <a:r>
            <a:rPr lang="en-US" dirty="0" smtClean="0"/>
            <a:t>Experience in data parsing, algorithms, and software</a:t>
          </a:r>
          <a:endParaRPr lang="en-US" dirty="0" smtClean="0"/>
        </a:p>
      </dgm:t>
    </dgm:pt>
    <dgm:pt modelId="{6D952F70-2721-D841-A17C-22B0F113D9DA}" type="parTrans" cxnId="{BAE1E32C-4844-1A49-AB70-CD88571693F8}">
      <dgm:prSet/>
      <dgm:spPr/>
      <dgm:t>
        <a:bodyPr/>
        <a:lstStyle/>
        <a:p>
          <a:endParaRPr lang="en-US"/>
        </a:p>
      </dgm:t>
    </dgm:pt>
    <dgm:pt modelId="{4ADCA896-45F0-B946-8CC9-9DFFA8F9267C}" type="sibTrans" cxnId="{BAE1E32C-4844-1A49-AB70-CD88571693F8}">
      <dgm:prSet/>
      <dgm:spPr/>
      <dgm:t>
        <a:bodyPr/>
        <a:lstStyle/>
        <a:p>
          <a:endParaRPr lang="en-US"/>
        </a:p>
      </dgm:t>
    </dgm:pt>
    <dgm:pt modelId="{231C6582-A73B-6944-9B91-CFF35E47AA15}">
      <dgm:prSet/>
      <dgm:spPr/>
      <dgm:t>
        <a:bodyPr/>
        <a:lstStyle/>
        <a:p>
          <a:r>
            <a:rPr lang="en-US" smtClean="0"/>
            <a:t>Extensive research experience in cognitive development</a:t>
          </a:r>
          <a:endParaRPr lang="en-US" dirty="0" smtClean="0"/>
        </a:p>
      </dgm:t>
    </dgm:pt>
    <dgm:pt modelId="{A0D62229-535B-6B46-915A-83A0F90D3F99}" type="parTrans" cxnId="{AEA4086B-8D50-C645-A70B-0D6862B5B268}">
      <dgm:prSet/>
      <dgm:spPr/>
      <dgm:t>
        <a:bodyPr/>
        <a:lstStyle/>
        <a:p>
          <a:endParaRPr lang="en-US"/>
        </a:p>
      </dgm:t>
    </dgm:pt>
    <dgm:pt modelId="{E34F470B-E02C-C44E-B6EF-8313B966DC25}" type="sibTrans" cxnId="{AEA4086B-8D50-C645-A70B-0D6862B5B268}">
      <dgm:prSet/>
      <dgm:spPr/>
      <dgm:t>
        <a:bodyPr/>
        <a:lstStyle/>
        <a:p>
          <a:endParaRPr lang="en-US"/>
        </a:p>
      </dgm:t>
    </dgm:pt>
    <dgm:pt modelId="{5FF66264-A599-8E4B-BD8D-F10CEB70BA30}">
      <dgm:prSet/>
      <dgm:spPr/>
      <dgm:t>
        <a:bodyPr/>
        <a:lstStyle/>
        <a:p>
          <a:r>
            <a:rPr lang="en-US" dirty="0" smtClean="0"/>
            <a:t>Strong experience in standardized testing (SAT &amp; MCAT)</a:t>
          </a:r>
          <a:endParaRPr lang="en-US" dirty="0" smtClean="0"/>
        </a:p>
      </dgm:t>
    </dgm:pt>
    <dgm:pt modelId="{1F68037E-F86F-B843-9BE5-B2545E6F87AC}" type="parTrans" cxnId="{39DC03E6-7A8A-8E40-BA43-D4CD6B975384}">
      <dgm:prSet/>
      <dgm:spPr/>
      <dgm:t>
        <a:bodyPr/>
        <a:lstStyle/>
        <a:p>
          <a:endParaRPr lang="en-US"/>
        </a:p>
      </dgm:t>
    </dgm:pt>
    <dgm:pt modelId="{615D059F-4E70-2A4B-B25E-D1C5DC71FB08}" type="sibTrans" cxnId="{39DC03E6-7A8A-8E40-BA43-D4CD6B975384}">
      <dgm:prSet/>
      <dgm:spPr/>
      <dgm:t>
        <a:bodyPr/>
        <a:lstStyle/>
        <a:p>
          <a:endParaRPr lang="en-US"/>
        </a:p>
      </dgm:t>
    </dgm:pt>
    <dgm:pt modelId="{F3FE80A6-1A05-EF49-A11C-5FB2001D0A01}">
      <dgm:prSet/>
      <dgm:spPr/>
      <dgm:t>
        <a:bodyPr/>
        <a:lstStyle/>
        <a:p>
          <a:endParaRPr lang="en-US" dirty="0" smtClean="0"/>
        </a:p>
      </dgm:t>
    </dgm:pt>
    <dgm:pt modelId="{80907BFD-3B8F-4F43-8E7B-E5966633C336}" type="parTrans" cxnId="{A011714D-B870-5A4D-A5D9-F178886FD771}">
      <dgm:prSet/>
      <dgm:spPr/>
      <dgm:t>
        <a:bodyPr/>
        <a:lstStyle/>
        <a:p>
          <a:endParaRPr lang="en-US"/>
        </a:p>
      </dgm:t>
    </dgm:pt>
    <dgm:pt modelId="{0CA05C61-500D-6440-BF2A-AA6908FA94A6}" type="sibTrans" cxnId="{A011714D-B870-5A4D-A5D9-F178886FD771}">
      <dgm:prSet/>
      <dgm:spPr/>
      <dgm:t>
        <a:bodyPr/>
        <a:lstStyle/>
        <a:p>
          <a:endParaRPr lang="en-US"/>
        </a:p>
      </dgm:t>
    </dgm:pt>
    <dgm:pt modelId="{EBD066FD-4AC8-064D-AB5C-9193A4B3D56A}">
      <dgm:prSet/>
      <dgm:spPr/>
      <dgm:t>
        <a:bodyPr/>
        <a:lstStyle/>
        <a:p>
          <a:endParaRPr lang="en-US" dirty="0" smtClean="0"/>
        </a:p>
      </dgm:t>
    </dgm:pt>
    <dgm:pt modelId="{228540D3-C969-4E4C-8EA3-CA88A77D5BB0}" type="parTrans" cxnId="{97C3B838-8C78-7A42-A576-1CCCB248A0DA}">
      <dgm:prSet/>
      <dgm:spPr/>
      <dgm:t>
        <a:bodyPr/>
        <a:lstStyle/>
        <a:p>
          <a:endParaRPr lang="en-US"/>
        </a:p>
      </dgm:t>
    </dgm:pt>
    <dgm:pt modelId="{9634C674-7419-A447-952F-507BED070FAD}" type="sibTrans" cxnId="{97C3B838-8C78-7A42-A576-1CCCB248A0DA}">
      <dgm:prSet/>
      <dgm:spPr/>
      <dgm:t>
        <a:bodyPr/>
        <a:lstStyle/>
        <a:p>
          <a:endParaRPr lang="en-US"/>
        </a:p>
      </dgm:t>
    </dgm:pt>
    <dgm:pt modelId="{93866546-FE30-2841-8439-EEB238AA6D33}">
      <dgm:prSet/>
      <dgm:spPr/>
      <dgm:t>
        <a:bodyPr/>
        <a:lstStyle/>
        <a:p>
          <a:endParaRPr lang="en-US" dirty="0" smtClean="0"/>
        </a:p>
      </dgm:t>
    </dgm:pt>
    <dgm:pt modelId="{E2D2D0FF-AAF9-DD41-AD65-A90B7C214C12}" type="parTrans" cxnId="{03AF63E6-B411-944F-B103-45D48C59A62F}">
      <dgm:prSet/>
      <dgm:spPr/>
      <dgm:t>
        <a:bodyPr/>
        <a:lstStyle/>
        <a:p>
          <a:endParaRPr lang="en-US"/>
        </a:p>
      </dgm:t>
    </dgm:pt>
    <dgm:pt modelId="{FDBA5791-587A-5C42-AA46-098871ACB74E}" type="sibTrans" cxnId="{03AF63E6-B411-944F-B103-45D48C59A62F}">
      <dgm:prSet/>
      <dgm:spPr/>
      <dgm:t>
        <a:bodyPr/>
        <a:lstStyle/>
        <a:p>
          <a:endParaRPr lang="en-US"/>
        </a:p>
      </dgm:t>
    </dgm:pt>
    <dgm:pt modelId="{C9A2EFC4-81C3-DA43-A847-1A73CDCB69F4}">
      <dgm:prSet/>
      <dgm:spPr/>
      <dgm:t>
        <a:bodyPr/>
        <a:lstStyle/>
        <a:p>
          <a:endParaRPr lang="en-US" dirty="0" smtClean="0"/>
        </a:p>
      </dgm:t>
    </dgm:pt>
    <dgm:pt modelId="{3F02A17F-3EF8-F440-B296-DE1CC4436816}" type="parTrans" cxnId="{56FF5ACF-262D-0647-936C-639D6DF07BA6}">
      <dgm:prSet/>
      <dgm:spPr/>
      <dgm:t>
        <a:bodyPr/>
        <a:lstStyle/>
        <a:p>
          <a:endParaRPr lang="en-US"/>
        </a:p>
      </dgm:t>
    </dgm:pt>
    <dgm:pt modelId="{C3F4BB75-A965-E84D-BD1B-C1CCF8A2E33F}" type="sibTrans" cxnId="{56FF5ACF-262D-0647-936C-639D6DF07BA6}">
      <dgm:prSet/>
      <dgm:spPr/>
      <dgm:t>
        <a:bodyPr/>
        <a:lstStyle/>
        <a:p>
          <a:endParaRPr lang="en-US"/>
        </a:p>
      </dgm:t>
    </dgm:pt>
    <dgm:pt modelId="{6A782498-1CD6-8543-A095-B5EA90F443B9}">
      <dgm:prSet/>
      <dgm:spPr/>
      <dgm:t>
        <a:bodyPr/>
        <a:lstStyle/>
        <a:p>
          <a:endParaRPr lang="en-US" dirty="0" smtClean="0"/>
        </a:p>
      </dgm:t>
    </dgm:pt>
    <dgm:pt modelId="{32717DD2-4BC1-F64F-BB11-283C2EE9BBAD}" type="parTrans" cxnId="{A9D21755-F74E-A340-9193-49A72DC3A678}">
      <dgm:prSet/>
      <dgm:spPr/>
      <dgm:t>
        <a:bodyPr/>
        <a:lstStyle/>
        <a:p>
          <a:endParaRPr lang="en-US"/>
        </a:p>
      </dgm:t>
    </dgm:pt>
    <dgm:pt modelId="{17556478-8DC7-2148-B6E4-96E8F1CDD863}" type="sibTrans" cxnId="{A9D21755-F74E-A340-9193-49A72DC3A678}">
      <dgm:prSet/>
      <dgm:spPr/>
      <dgm:t>
        <a:bodyPr/>
        <a:lstStyle/>
        <a:p>
          <a:endParaRPr lang="en-US"/>
        </a:p>
      </dgm:t>
    </dgm:pt>
    <dgm:pt modelId="{2F2B2B94-7095-E44B-A2CE-7964817AB1CD}">
      <dgm:prSet/>
      <dgm:spPr/>
      <dgm:t>
        <a:bodyPr/>
        <a:lstStyle/>
        <a:p>
          <a:endParaRPr lang="en-US" dirty="0" smtClean="0"/>
        </a:p>
      </dgm:t>
    </dgm:pt>
    <dgm:pt modelId="{26963A6E-7BBB-3D45-812C-A96C784E8933}" type="parTrans" cxnId="{EEE11A36-26BA-1A4E-86E3-B70BD017B707}">
      <dgm:prSet/>
      <dgm:spPr/>
      <dgm:t>
        <a:bodyPr/>
        <a:lstStyle/>
        <a:p>
          <a:endParaRPr lang="en-US"/>
        </a:p>
      </dgm:t>
    </dgm:pt>
    <dgm:pt modelId="{0B583481-29CD-0F41-A92C-44518A64D2D2}" type="sibTrans" cxnId="{EEE11A36-26BA-1A4E-86E3-B70BD017B707}">
      <dgm:prSet/>
      <dgm:spPr/>
      <dgm:t>
        <a:bodyPr/>
        <a:lstStyle/>
        <a:p>
          <a:endParaRPr lang="en-US"/>
        </a:p>
      </dgm:t>
    </dgm:pt>
    <dgm:pt modelId="{0BE386F1-E3A1-9B40-A273-7559DC333DC8}">
      <dgm:prSet/>
      <dgm:spPr/>
      <dgm:t>
        <a:bodyPr/>
        <a:lstStyle/>
        <a:p>
          <a:endParaRPr lang="en-US" dirty="0" smtClean="0"/>
        </a:p>
      </dgm:t>
    </dgm:pt>
    <dgm:pt modelId="{E83E9660-648F-664C-BD96-44F350938D68}" type="parTrans" cxnId="{8EDCFBB2-21CE-A04B-B0B5-1F7E4DA6D354}">
      <dgm:prSet/>
      <dgm:spPr/>
      <dgm:t>
        <a:bodyPr/>
        <a:lstStyle/>
        <a:p>
          <a:endParaRPr lang="en-US"/>
        </a:p>
      </dgm:t>
    </dgm:pt>
    <dgm:pt modelId="{6FB2D117-3254-2E42-A7D0-69C10999C037}" type="sibTrans" cxnId="{8EDCFBB2-21CE-A04B-B0B5-1F7E4DA6D354}">
      <dgm:prSet/>
      <dgm:spPr/>
      <dgm:t>
        <a:bodyPr/>
        <a:lstStyle/>
        <a:p>
          <a:endParaRPr lang="en-US"/>
        </a:p>
      </dgm:t>
    </dgm:pt>
    <dgm:pt modelId="{563D4C83-E92A-D44A-BB7C-3A9634CE2C6D}">
      <dgm:prSet/>
      <dgm:spPr/>
      <dgm:t>
        <a:bodyPr/>
        <a:lstStyle/>
        <a:p>
          <a:endParaRPr lang="en-US" dirty="0" smtClean="0"/>
        </a:p>
      </dgm:t>
    </dgm:pt>
    <dgm:pt modelId="{00CBD091-D314-3846-9FDA-0C69128B4323}" type="parTrans" cxnId="{E8A57BCC-E333-5B48-B3A6-0C4DA49A2CCE}">
      <dgm:prSet/>
      <dgm:spPr/>
      <dgm:t>
        <a:bodyPr/>
        <a:lstStyle/>
        <a:p>
          <a:endParaRPr lang="en-US"/>
        </a:p>
      </dgm:t>
    </dgm:pt>
    <dgm:pt modelId="{09EA99E5-6040-CA49-9028-82AE2A185CC1}" type="sibTrans" cxnId="{E8A57BCC-E333-5B48-B3A6-0C4DA49A2CCE}">
      <dgm:prSet/>
      <dgm:spPr/>
      <dgm:t>
        <a:bodyPr/>
        <a:lstStyle/>
        <a:p>
          <a:endParaRPr lang="en-US"/>
        </a:p>
      </dgm:t>
    </dgm:pt>
    <dgm:pt modelId="{E00E4437-3764-504D-A445-145DB993CFF2}">
      <dgm:prSet/>
      <dgm:spPr/>
      <dgm:t>
        <a:bodyPr/>
        <a:lstStyle/>
        <a:p>
          <a:endParaRPr lang="en-US" dirty="0" smtClean="0"/>
        </a:p>
      </dgm:t>
    </dgm:pt>
    <dgm:pt modelId="{C69F6A32-A939-0D4D-A170-B98800FEFA25}" type="parTrans" cxnId="{DB8001C5-2BAA-1543-A8B2-03F1DF58AAD9}">
      <dgm:prSet/>
      <dgm:spPr/>
      <dgm:t>
        <a:bodyPr/>
        <a:lstStyle/>
        <a:p>
          <a:endParaRPr lang="en-US"/>
        </a:p>
      </dgm:t>
    </dgm:pt>
    <dgm:pt modelId="{EA082724-A308-CF46-B056-4A5B36B03989}" type="sibTrans" cxnId="{DB8001C5-2BAA-1543-A8B2-03F1DF58AAD9}">
      <dgm:prSet/>
      <dgm:spPr/>
      <dgm:t>
        <a:bodyPr/>
        <a:lstStyle/>
        <a:p>
          <a:endParaRPr lang="en-US"/>
        </a:p>
      </dgm:t>
    </dgm:pt>
    <dgm:pt modelId="{1E93DEC3-F1AD-0749-8523-108E79615CCB}">
      <dgm:prSet/>
      <dgm:spPr/>
      <dgm:t>
        <a:bodyPr/>
        <a:lstStyle/>
        <a:p>
          <a:endParaRPr lang="en-US" dirty="0" smtClean="0"/>
        </a:p>
      </dgm:t>
    </dgm:pt>
    <dgm:pt modelId="{3057092F-EB72-3544-978A-3EB2FC869DBC}" type="parTrans" cxnId="{EFDDEB4F-DBDE-A744-99FD-B9D18B8E71FE}">
      <dgm:prSet/>
      <dgm:spPr/>
      <dgm:t>
        <a:bodyPr/>
        <a:lstStyle/>
        <a:p>
          <a:endParaRPr lang="en-US"/>
        </a:p>
      </dgm:t>
    </dgm:pt>
    <dgm:pt modelId="{BF2D188E-34D6-E345-8454-B53234B85BB9}" type="sibTrans" cxnId="{EFDDEB4F-DBDE-A744-99FD-B9D18B8E71FE}">
      <dgm:prSet/>
      <dgm:spPr/>
      <dgm:t>
        <a:bodyPr/>
        <a:lstStyle/>
        <a:p>
          <a:endParaRPr lang="en-US"/>
        </a:p>
      </dgm:t>
    </dgm:pt>
    <dgm:pt modelId="{42630A07-DCFA-484B-9DB3-F5AEAAD996F9}">
      <dgm:prSet/>
      <dgm:spPr/>
      <dgm:t>
        <a:bodyPr/>
        <a:lstStyle/>
        <a:p>
          <a:endParaRPr lang="en-US" dirty="0" smtClean="0"/>
        </a:p>
      </dgm:t>
    </dgm:pt>
    <dgm:pt modelId="{A4CBF787-C708-E048-8949-534DE271C27F}" type="parTrans" cxnId="{CEDB1C52-8F0C-0741-82CA-0EE33B49908F}">
      <dgm:prSet/>
      <dgm:spPr/>
      <dgm:t>
        <a:bodyPr/>
        <a:lstStyle/>
        <a:p>
          <a:endParaRPr lang="en-US"/>
        </a:p>
      </dgm:t>
    </dgm:pt>
    <dgm:pt modelId="{E5B05E30-2F6C-F342-865E-02E01F694A55}" type="sibTrans" cxnId="{CEDB1C52-8F0C-0741-82CA-0EE33B49908F}">
      <dgm:prSet/>
      <dgm:spPr/>
      <dgm:t>
        <a:bodyPr/>
        <a:lstStyle/>
        <a:p>
          <a:endParaRPr lang="en-US"/>
        </a:p>
      </dgm:t>
    </dgm:pt>
    <dgm:pt modelId="{ACDA1808-FE2C-DF49-ACA8-2D37B226428B}">
      <dgm:prSet/>
      <dgm:spPr/>
      <dgm:t>
        <a:bodyPr/>
        <a:lstStyle/>
        <a:p>
          <a:endParaRPr lang="en-US" dirty="0" smtClean="0"/>
        </a:p>
      </dgm:t>
    </dgm:pt>
    <dgm:pt modelId="{4374FA81-C02D-DB46-958E-753255760455}" type="parTrans" cxnId="{D065C2F6-E212-1F42-BEBD-ECDEBC921D45}">
      <dgm:prSet/>
      <dgm:spPr/>
      <dgm:t>
        <a:bodyPr/>
        <a:lstStyle/>
        <a:p>
          <a:endParaRPr lang="en-US"/>
        </a:p>
      </dgm:t>
    </dgm:pt>
    <dgm:pt modelId="{7D90027A-5EA4-2044-87B6-D68E9D877B5B}" type="sibTrans" cxnId="{D065C2F6-E212-1F42-BEBD-ECDEBC921D45}">
      <dgm:prSet/>
      <dgm:spPr/>
      <dgm:t>
        <a:bodyPr/>
        <a:lstStyle/>
        <a:p>
          <a:endParaRPr lang="en-US"/>
        </a:p>
      </dgm:t>
    </dgm:pt>
    <dgm:pt modelId="{86CA1D83-B375-0343-8E34-780FFF6F3CA8}">
      <dgm:prSet/>
      <dgm:spPr/>
      <dgm:t>
        <a:bodyPr/>
        <a:lstStyle/>
        <a:p>
          <a:endParaRPr lang="en-US" dirty="0" smtClean="0"/>
        </a:p>
      </dgm:t>
    </dgm:pt>
    <dgm:pt modelId="{40FD011B-1A24-014B-A92C-A2F5C150E500}" type="parTrans" cxnId="{53E249D1-085E-4748-A5E9-1252E053D4BA}">
      <dgm:prSet/>
      <dgm:spPr/>
      <dgm:t>
        <a:bodyPr/>
        <a:lstStyle/>
        <a:p>
          <a:endParaRPr lang="en-US"/>
        </a:p>
      </dgm:t>
    </dgm:pt>
    <dgm:pt modelId="{23178324-809A-9B47-8F87-3D3D34825ABE}" type="sibTrans" cxnId="{53E249D1-085E-4748-A5E9-1252E053D4B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 custScaleY="106612" custLinFactNeighborX="-14927" custLinFactNeighborY="-1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 custScaleY="1144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4DFB0A-15C6-C249-A7F3-330AD20B18ED}" type="presOf" srcId="{6A782498-1CD6-8543-A095-B5EA90F443B9}" destId="{25D2F1A2-81B1-3D48-913D-98F6A00EAA7B}" srcOrd="0" destOrd="7" presId="urn:microsoft.com/office/officeart/2005/8/layout/hList1"/>
    <dgm:cxn modelId="{EFDDEB4F-DBDE-A744-99FD-B9D18B8E71FE}" srcId="{2209AEEA-5F84-E64F-9EBD-8FF772D27DF8}" destId="{1E93DEC3-F1AD-0749-8523-108E79615CCB}" srcOrd="4" destOrd="0" parTransId="{3057092F-EB72-3544-978A-3EB2FC869DBC}" sibTransId="{BF2D188E-34D6-E345-8454-B53234B85BB9}"/>
    <dgm:cxn modelId="{03AF63E6-B411-944F-B103-45D48C59A62F}" srcId="{3FF92AB4-5F3D-2F47-AF94-07DEF542D124}" destId="{93866546-FE30-2841-8439-EEB238AA6D33}" srcOrd="5" destOrd="0" parTransId="{E2D2D0FF-AAF9-DD41-AD65-A90B7C214C12}" sibTransId="{FDBA5791-587A-5C42-AA46-098871ACB74E}"/>
    <dgm:cxn modelId="{A9D21755-F74E-A340-9193-49A72DC3A678}" srcId="{3FF92AB4-5F3D-2F47-AF94-07DEF542D124}" destId="{6A782498-1CD6-8543-A095-B5EA90F443B9}" srcOrd="7" destOrd="0" parTransId="{32717DD2-4BC1-F64F-BB11-283C2EE9BBAD}" sibTransId="{17556478-8DC7-2148-B6E4-96E8F1CDD863}"/>
    <dgm:cxn modelId="{87C3B4B4-A032-F849-BCB0-66FFFE71C608}" type="presOf" srcId="{2F2B2B94-7095-E44B-A2CE-7964817AB1CD}" destId="{EBF8DBF3-6E5F-5847-A68E-96B2A92CD659}" srcOrd="0" destOrd="2" presId="urn:microsoft.com/office/officeart/2005/8/layout/hList1"/>
    <dgm:cxn modelId="{E03B8D59-A272-134F-B6B9-F3CD655F2DCA}" type="presOf" srcId="{3FF92AB4-5F3D-2F47-AF94-07DEF542D124}" destId="{7614EB14-D5FD-D049-B894-D2FE6B1B7684}" srcOrd="0" destOrd="0" presId="urn:microsoft.com/office/officeart/2005/8/layout/hList1"/>
    <dgm:cxn modelId="{5BB9A1AF-48BE-4546-8FE8-1F8D0A9F06A2}" type="presOf" srcId="{B1BD251C-74A6-E046-9924-6B130BEC7FB3}" destId="{EBF8DBF3-6E5F-5847-A68E-96B2A92CD659}" srcOrd="0" destOrd="10" presId="urn:microsoft.com/office/officeart/2005/8/layout/hList1"/>
    <dgm:cxn modelId="{AE1FD7F7-4424-C040-87B5-CF524FFE7A1C}" type="presOf" srcId="{62A408E2-CBCB-4143-8F2C-2F16E8333347}" destId="{EBF8DBF3-6E5F-5847-A68E-96B2A92CD659}" srcOrd="0" destOrd="7" presId="urn:microsoft.com/office/officeart/2005/8/layout/hList1"/>
    <dgm:cxn modelId="{D065C2F6-E212-1F42-BEBD-ECDEBC921D45}" srcId="{3FF92AB4-5F3D-2F47-AF94-07DEF542D124}" destId="{ACDA1808-FE2C-DF49-ACA8-2D37B226428B}" srcOrd="1" destOrd="0" parTransId="{4374FA81-C02D-DB46-958E-753255760455}" sibTransId="{7D90027A-5EA4-2044-87B6-D68E9D877B5B}"/>
    <dgm:cxn modelId="{88DD6528-8B22-DC41-90A3-DF624EB61166}" type="presOf" srcId="{E64E35A3-8837-DD45-9C2A-06462ED25F0C}" destId="{EBF8DBF3-6E5F-5847-A68E-96B2A92CD659}" srcOrd="0" destOrd="8" presId="urn:microsoft.com/office/officeart/2005/8/layout/hList1"/>
    <dgm:cxn modelId="{89D66DE6-DD94-5348-B30B-C2710F53CB7F}" type="presOf" srcId="{DD8A92AB-1262-D14E-963F-3A35119EB779}" destId="{EBF8DBF3-6E5F-5847-A68E-96B2A92CD659}" srcOrd="0" destOrd="9" presId="urn:microsoft.com/office/officeart/2005/8/layout/hList1"/>
    <dgm:cxn modelId="{A465E74E-FF6D-0440-B8BD-3285CE4C47C0}" type="presOf" srcId="{93866546-FE30-2841-8439-EEB238AA6D33}" destId="{25D2F1A2-81B1-3D48-913D-98F6A00EAA7B}" srcOrd="0" destOrd="5" presId="urn:microsoft.com/office/officeart/2005/8/layout/hList1"/>
    <dgm:cxn modelId="{B4FC9489-A320-3446-B050-CE1A6B355CBC}" srcId="{2209AEEA-5F84-E64F-9EBD-8FF772D27DF8}" destId="{62A408E2-CBCB-4143-8F2C-2F16E8333347}" srcOrd="7" destOrd="0" parTransId="{2483A5AC-A35F-3C41-95F7-81CF13289E35}" sibTransId="{6BB391F2-16DC-2A4E-8768-19C4DE03092C}"/>
    <dgm:cxn modelId="{37A00A26-510D-F540-BFD6-244B2223F078}" type="presOf" srcId="{EBD066FD-4AC8-064D-AB5C-9193A4B3D56A}" destId="{25D2F1A2-81B1-3D48-913D-98F6A00EAA7B}" srcOrd="0" destOrd="4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B63F93D2-4BC1-7145-8380-BCEE147C6ADA}" type="presOf" srcId="{E00E4437-3764-504D-A445-145DB993CFF2}" destId="{EBF8DBF3-6E5F-5847-A68E-96B2A92CD659}" srcOrd="0" destOrd="3" presId="urn:microsoft.com/office/officeart/2005/8/layout/hList1"/>
    <dgm:cxn modelId="{BA20B0F6-619E-5B44-B90A-D8260B4A539C}" type="presOf" srcId="{A57B3DAC-846D-7647-BFCD-40C245427A27}" destId="{EBF8DBF3-6E5F-5847-A68E-96B2A92CD659}" srcOrd="0" destOrd="1" presId="urn:microsoft.com/office/officeart/2005/8/layout/hList1"/>
    <dgm:cxn modelId="{27AD6E73-56FB-F742-BD06-F02A9590CB98}" srcId="{2209AEEA-5F84-E64F-9EBD-8FF772D27DF8}" destId="{E64E35A3-8837-DD45-9C2A-06462ED25F0C}" srcOrd="8" destOrd="0" parTransId="{B5124557-396E-F74B-A770-F13FFC1EE30A}" sibTransId="{C78398F2-4FE2-B846-AAA9-57FAAA7A3127}"/>
    <dgm:cxn modelId="{AEA4086B-8D50-C645-A70B-0D6862B5B268}" srcId="{3FF92AB4-5F3D-2F47-AF94-07DEF542D124}" destId="{231C6582-A73B-6944-9B91-CFF35E47AA15}" srcOrd="9" destOrd="0" parTransId="{A0D62229-535B-6B46-915A-83A0F90D3F99}" sibTransId="{E34F470B-E02C-C44E-B6EF-8313B966DC25}"/>
    <dgm:cxn modelId="{EEE11A36-26BA-1A4E-86E3-B70BD017B707}" srcId="{2209AEEA-5F84-E64F-9EBD-8FF772D27DF8}" destId="{2F2B2B94-7095-E44B-A2CE-7964817AB1CD}" srcOrd="2" destOrd="0" parTransId="{26963A6E-7BBB-3D45-812C-A96C784E8933}" sibTransId="{0B583481-29CD-0F41-A92C-44518A64D2D2}"/>
    <dgm:cxn modelId="{5C7DA287-4C31-B441-A9E9-652C5C2B5A25}" srcId="{2209AEEA-5F84-E64F-9EBD-8FF772D27DF8}" destId="{DD8A92AB-1262-D14E-963F-3A35119EB779}" srcOrd="9" destOrd="0" parTransId="{46C30B3D-2C65-7146-B7CA-8257474C5ACC}" sibTransId="{24EE00FA-40DB-EF4B-917B-C0A641640646}"/>
    <dgm:cxn modelId="{56FF5ACF-262D-0647-936C-639D6DF07BA6}" srcId="{3FF92AB4-5F3D-2F47-AF94-07DEF542D124}" destId="{C9A2EFC4-81C3-DA43-A847-1A73CDCB69F4}" srcOrd="6" destOrd="0" parTransId="{3F02A17F-3EF8-F440-B296-DE1CC4436816}" sibTransId="{C3F4BB75-A965-E84D-BD1B-C1CCF8A2E33F}"/>
    <dgm:cxn modelId="{DD0D78BF-1C7F-864F-8D73-4C120DBAE161}" type="presOf" srcId="{E4641ABD-8784-014A-B685-7508124E6982}" destId="{25D2F1A2-81B1-3D48-913D-98F6A00EAA7B}" srcOrd="0" destOrd="8" presId="urn:microsoft.com/office/officeart/2005/8/layout/hList1"/>
    <dgm:cxn modelId="{0BB48708-B6C6-9543-B28E-B85DA4DC897B}" type="presOf" srcId="{231C6582-A73B-6944-9B91-CFF35E47AA15}" destId="{25D2F1A2-81B1-3D48-913D-98F6A00EAA7B}" srcOrd="0" destOrd="9" presId="urn:microsoft.com/office/officeart/2005/8/layout/hList1"/>
    <dgm:cxn modelId="{9E88BEFF-4BA8-C24C-8274-A39C44AAB6B7}" type="presOf" srcId="{70A5E778-AFCA-A946-B6B7-E9018C237695}" destId="{CB7460AF-4F25-BD4E-960C-96B640F3AA05}" srcOrd="0" destOrd="0" presId="urn:microsoft.com/office/officeart/2005/8/layout/hList1"/>
    <dgm:cxn modelId="{BF3F3CAE-89A2-8244-9BD9-5370A477575F}" type="presOf" srcId="{5FF66264-A599-8E4B-BD8D-F10CEB70BA30}" destId="{25D2F1A2-81B1-3D48-913D-98F6A00EAA7B}" srcOrd="0" destOrd="10" presId="urn:microsoft.com/office/officeart/2005/8/layout/hList1"/>
    <dgm:cxn modelId="{53E249D1-085E-4748-A5E9-1252E053D4BA}" srcId="{3FF92AB4-5F3D-2F47-AF94-07DEF542D124}" destId="{86CA1D83-B375-0343-8E34-780FFF6F3CA8}" srcOrd="2" destOrd="0" parTransId="{40FD011B-1A24-014B-A92C-A2F5C150E500}" sibTransId="{23178324-809A-9B47-8F87-3D3D34825ABE}"/>
    <dgm:cxn modelId="{E905CCAB-FE45-0D4A-944C-21B9F0945A64}" type="presOf" srcId="{86CA1D83-B375-0343-8E34-780FFF6F3CA8}" destId="{25D2F1A2-81B1-3D48-913D-98F6A00EAA7B}" srcOrd="0" destOrd="2" presId="urn:microsoft.com/office/officeart/2005/8/layout/hList1"/>
    <dgm:cxn modelId="{D693122C-3943-9349-8648-8F8425FE587D}" srcId="{3FF92AB4-5F3D-2F47-AF94-07DEF542D124}" destId="{E4641ABD-8784-014A-B685-7508124E6982}" srcOrd="8" destOrd="0" parTransId="{222E8C3D-EB8C-5841-A553-60FC03AB7F45}" sibTransId="{606A045C-06DE-D642-84DF-96EB27FE5A6D}"/>
    <dgm:cxn modelId="{BAE1E32C-4844-1A49-AB70-CD88571693F8}" srcId="{2209AEEA-5F84-E64F-9EBD-8FF772D27DF8}" destId="{B1BD251C-74A6-E046-9924-6B130BEC7FB3}" srcOrd="10" destOrd="0" parTransId="{6D952F70-2721-D841-A17C-22B0F113D9DA}" sibTransId="{4ADCA896-45F0-B946-8CC9-9DFFA8F9267C}"/>
    <dgm:cxn modelId="{2C805198-844F-114E-A86B-0350E741FB66}" type="presOf" srcId="{F3FE80A6-1A05-EF49-A11C-5FB2001D0A01}" destId="{25D2F1A2-81B1-3D48-913D-98F6A00EAA7B}" srcOrd="0" destOrd="3" presId="urn:microsoft.com/office/officeart/2005/8/layout/hList1"/>
    <dgm:cxn modelId="{00ECB048-E3AA-CA42-8AC1-994892EB6E67}" type="presOf" srcId="{563D4C83-E92A-D44A-BB7C-3A9634CE2C6D}" destId="{EBF8DBF3-6E5F-5847-A68E-96B2A92CD659}" srcOrd="0" destOrd="5" presId="urn:microsoft.com/office/officeart/2005/8/layout/hList1"/>
    <dgm:cxn modelId="{28708A2F-DFBA-C649-AFC4-07805F02C6C4}" srcId="{2209AEEA-5F84-E64F-9EBD-8FF772D27DF8}" destId="{E68E29C5-E4D7-434A-875B-21750E3E0353}" srcOrd="0" destOrd="0" parTransId="{CBAF8A5D-76E1-004D-A4B6-2250EC1723CE}" sibTransId="{7D1A6CC6-FFB5-2E4F-8653-0820DC21CE2D}"/>
    <dgm:cxn modelId="{CEDB1C52-8F0C-0741-82CA-0EE33B49908F}" srcId="{3FF92AB4-5F3D-2F47-AF94-07DEF542D124}" destId="{42630A07-DCFA-484B-9DB3-F5AEAAD996F9}" srcOrd="0" destOrd="0" parTransId="{A4CBF787-C708-E048-8949-534DE271C27F}" sibTransId="{E5B05E30-2F6C-F342-865E-02E01F694A55}"/>
    <dgm:cxn modelId="{DB8001C5-2BAA-1543-A8B2-03F1DF58AAD9}" srcId="{2209AEEA-5F84-E64F-9EBD-8FF772D27DF8}" destId="{E00E4437-3764-504D-A445-145DB993CFF2}" srcOrd="3" destOrd="0" parTransId="{C69F6A32-A939-0D4D-A170-B98800FEFA25}" sibTransId="{EA082724-A308-CF46-B056-4A5B36B03989}"/>
    <dgm:cxn modelId="{8A07F74E-7F4E-B449-86B1-D4CD43521570}" type="presOf" srcId="{ACDA1808-FE2C-DF49-ACA8-2D37B226428B}" destId="{25D2F1A2-81B1-3D48-913D-98F6A00EAA7B}" srcOrd="0" destOrd="1" presId="urn:microsoft.com/office/officeart/2005/8/layout/hList1"/>
    <dgm:cxn modelId="{65A681DD-AD84-C845-8187-A5B9B150266A}" srcId="{2209AEEA-5F84-E64F-9EBD-8FF772D27DF8}" destId="{A57B3DAC-846D-7647-BFCD-40C245427A27}" srcOrd="1" destOrd="0" parTransId="{D8D4FC8B-9A21-754F-842B-7A6EE19E3BE1}" sibTransId="{6A9EE42C-4A2A-9B49-AD72-1FFF6CE49692}"/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26542FC2-24C4-2A49-8860-491E3C9B4F21}" type="presOf" srcId="{2209AEEA-5F84-E64F-9EBD-8FF772D27DF8}" destId="{7E6C81D4-705E-6B42-A657-E351F81CCFF3}" srcOrd="0" destOrd="0" presId="urn:microsoft.com/office/officeart/2005/8/layout/hList1"/>
    <dgm:cxn modelId="{164CCE3C-ADC7-8F4F-A1E4-4B9DBB5E1673}" type="presOf" srcId="{1E93DEC3-F1AD-0749-8523-108E79615CCB}" destId="{EBF8DBF3-6E5F-5847-A68E-96B2A92CD659}" srcOrd="0" destOrd="4" presId="urn:microsoft.com/office/officeart/2005/8/layout/hList1"/>
    <dgm:cxn modelId="{FED4BC69-A9B3-B441-9DBF-8E3F7C519073}" type="presOf" srcId="{E68E29C5-E4D7-434A-875B-21750E3E0353}" destId="{EBF8DBF3-6E5F-5847-A68E-96B2A92CD659}" srcOrd="0" destOrd="0" presId="urn:microsoft.com/office/officeart/2005/8/layout/hList1"/>
    <dgm:cxn modelId="{97C3B838-8C78-7A42-A576-1CCCB248A0DA}" srcId="{3FF92AB4-5F3D-2F47-AF94-07DEF542D124}" destId="{EBD066FD-4AC8-064D-AB5C-9193A4B3D56A}" srcOrd="4" destOrd="0" parTransId="{228540D3-C969-4E4C-8EA3-CA88A77D5BB0}" sibTransId="{9634C674-7419-A447-952F-507BED070FAD}"/>
    <dgm:cxn modelId="{8EDCFBB2-21CE-A04B-B0B5-1F7E4DA6D354}" srcId="{2209AEEA-5F84-E64F-9EBD-8FF772D27DF8}" destId="{0BE386F1-E3A1-9B40-A273-7559DC333DC8}" srcOrd="6" destOrd="0" parTransId="{E83E9660-648F-664C-BD96-44F350938D68}" sibTransId="{6FB2D117-3254-2E42-A7D0-69C10999C037}"/>
    <dgm:cxn modelId="{3EAA6D46-AD9D-EE46-89C4-7EC8D4F32E93}" type="presOf" srcId="{0BE386F1-E3A1-9B40-A273-7559DC333DC8}" destId="{EBF8DBF3-6E5F-5847-A68E-96B2A92CD659}" srcOrd="0" destOrd="6" presId="urn:microsoft.com/office/officeart/2005/8/layout/hList1"/>
    <dgm:cxn modelId="{E8A57BCC-E333-5B48-B3A6-0C4DA49A2CCE}" srcId="{2209AEEA-5F84-E64F-9EBD-8FF772D27DF8}" destId="{563D4C83-E92A-D44A-BB7C-3A9634CE2C6D}" srcOrd="5" destOrd="0" parTransId="{00CBD091-D314-3846-9FDA-0C69128B4323}" sibTransId="{09EA99E5-6040-CA49-9028-82AE2A185CC1}"/>
    <dgm:cxn modelId="{B848D525-7AFE-C649-B3CC-A58BC8C13593}" type="presOf" srcId="{42630A07-DCFA-484B-9DB3-F5AEAAD996F9}" destId="{25D2F1A2-81B1-3D48-913D-98F6A00EAA7B}" srcOrd="0" destOrd="0" presId="urn:microsoft.com/office/officeart/2005/8/layout/hList1"/>
    <dgm:cxn modelId="{39DC03E6-7A8A-8E40-BA43-D4CD6B975384}" srcId="{3FF92AB4-5F3D-2F47-AF94-07DEF542D124}" destId="{5FF66264-A599-8E4B-BD8D-F10CEB70BA30}" srcOrd="10" destOrd="0" parTransId="{1F68037E-F86F-B843-9BE5-B2545E6F87AC}" sibTransId="{615D059F-4E70-2A4B-B25E-D1C5DC71FB08}"/>
    <dgm:cxn modelId="{A011714D-B870-5A4D-A5D9-F178886FD771}" srcId="{3FF92AB4-5F3D-2F47-AF94-07DEF542D124}" destId="{F3FE80A6-1A05-EF49-A11C-5FB2001D0A01}" srcOrd="3" destOrd="0" parTransId="{80907BFD-3B8F-4F43-8E7B-E5966633C336}" sibTransId="{0CA05C61-500D-6440-BF2A-AA6908FA94A6}"/>
    <dgm:cxn modelId="{ABFA1355-0101-3A48-B761-10E35BF1F895}" type="presOf" srcId="{C9A2EFC4-81C3-DA43-A847-1A73CDCB69F4}" destId="{25D2F1A2-81B1-3D48-913D-98F6A00EAA7B}" srcOrd="0" destOrd="6" presId="urn:microsoft.com/office/officeart/2005/8/layout/hList1"/>
    <dgm:cxn modelId="{1E07D8D8-B22A-E149-881B-9938E053F012}" type="presParOf" srcId="{CB7460AF-4F25-BD4E-960C-96B640F3AA05}" destId="{B17656AB-CE6F-3840-95E0-D1E085C4626A}" srcOrd="0" destOrd="0" presId="urn:microsoft.com/office/officeart/2005/8/layout/hList1"/>
    <dgm:cxn modelId="{D765D75C-3715-2842-A9CE-FD2DFEC28C43}" type="presParOf" srcId="{B17656AB-CE6F-3840-95E0-D1E085C4626A}" destId="{7E6C81D4-705E-6B42-A657-E351F81CCFF3}" srcOrd="0" destOrd="0" presId="urn:microsoft.com/office/officeart/2005/8/layout/hList1"/>
    <dgm:cxn modelId="{290A48C5-A77A-4E45-8049-02517F60C37B}" type="presParOf" srcId="{B17656AB-CE6F-3840-95E0-D1E085C4626A}" destId="{EBF8DBF3-6E5F-5847-A68E-96B2A92CD659}" srcOrd="1" destOrd="0" presId="urn:microsoft.com/office/officeart/2005/8/layout/hList1"/>
    <dgm:cxn modelId="{9BEA4839-CCC7-9242-AAF2-EB5CA04D9400}" type="presParOf" srcId="{CB7460AF-4F25-BD4E-960C-96B640F3AA05}" destId="{231AEDCD-FC3A-3448-ABEF-3895B4FA3F28}" srcOrd="1" destOrd="0" presId="urn:microsoft.com/office/officeart/2005/8/layout/hList1"/>
    <dgm:cxn modelId="{BE9A9963-1B90-EB45-B446-9F8496A78DEF}" type="presParOf" srcId="{CB7460AF-4F25-BD4E-960C-96B640F3AA05}" destId="{52BEEFAC-96B9-EA4C-A8F6-91D71F427AB6}" srcOrd="2" destOrd="0" presId="urn:microsoft.com/office/officeart/2005/8/layout/hList1"/>
    <dgm:cxn modelId="{45F241DB-F8B2-394A-A768-12C72391F33B}" type="presParOf" srcId="{52BEEFAC-96B9-EA4C-A8F6-91D71F427AB6}" destId="{7614EB14-D5FD-D049-B894-D2FE6B1B7684}" srcOrd="0" destOrd="0" presId="urn:microsoft.com/office/officeart/2005/8/layout/hList1"/>
    <dgm:cxn modelId="{355C9B61-4EE7-6248-A577-7B99A9B9DB05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62889"/>
          <a:ext cx="8534400" cy="125832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sz="3300" kern="1200" dirty="0">
            <a:ln>
              <a:solidFill>
                <a:schemeClr val="bg1"/>
              </a:solidFill>
            </a:ln>
          </a:endParaRPr>
        </a:p>
      </dsp:txBody>
      <dsp:txXfrm>
        <a:off x="0" y="62889"/>
        <a:ext cx="8534400" cy="1258320"/>
      </dsp:txXfrm>
    </dsp:sp>
    <dsp:sp modelId="{EBF8DBF3-6E5F-5847-A68E-96B2A92CD659}">
      <dsp:nvSpPr>
        <dsp:cNvPr id="0" name=""/>
        <dsp:cNvSpPr/>
      </dsp:nvSpPr>
      <dsp:spPr>
        <a:xfrm>
          <a:off x="0" y="1321209"/>
          <a:ext cx="8534400" cy="3351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Repeated test taking with limited score analysis</a:t>
          </a:r>
          <a:endParaRPr lang="en-US" sz="3300" kern="1200" dirty="0" smtClean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Section by section preparation before test practicing</a:t>
          </a:r>
          <a:endParaRPr lang="en-US" sz="3300" kern="1200" dirty="0" smtClean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No real tangible goal and opportunity to improve</a:t>
          </a:r>
          <a:endParaRPr lang="en-US" sz="3300" kern="1200" dirty="0" smtClean="0"/>
        </a:p>
      </dsp:txBody>
      <dsp:txXfrm>
        <a:off x="0" y="1321209"/>
        <a:ext cx="8534400" cy="335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91671"/>
          <a:ext cx="8534400" cy="1497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sz="5200" kern="1200" dirty="0">
            <a:ln>
              <a:solidFill>
                <a:schemeClr val="bg1"/>
              </a:solidFill>
            </a:ln>
          </a:endParaRPr>
        </a:p>
      </dsp:txBody>
      <dsp:txXfrm>
        <a:off x="0" y="191671"/>
        <a:ext cx="8534400" cy="1497600"/>
      </dsp:txXfrm>
    </dsp:sp>
    <dsp:sp modelId="{EBF8DBF3-6E5F-5847-A68E-96B2A92CD659}">
      <dsp:nvSpPr>
        <dsp:cNvPr id="0" name=""/>
        <dsp:cNvSpPr/>
      </dsp:nvSpPr>
      <dsp:spPr>
        <a:xfrm>
          <a:off x="0" y="1689272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ctr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 smtClean="0"/>
            <a:t>To completely revolutionize standardized testing practice mechanisms</a:t>
          </a:r>
          <a:endParaRPr lang="en-US" sz="5200" kern="1200" dirty="0" smtClean="0"/>
        </a:p>
      </dsp:txBody>
      <dsp:txXfrm>
        <a:off x="0" y="1689272"/>
        <a:ext cx="853440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65346"/>
          <a:ext cx="8534400" cy="86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sz="3000" kern="1200" dirty="0">
            <a:ln>
              <a:solidFill>
                <a:schemeClr val="bg1"/>
              </a:solidFill>
            </a:ln>
          </a:endParaRPr>
        </a:p>
      </dsp:txBody>
      <dsp:txXfrm>
        <a:off x="0" y="165346"/>
        <a:ext cx="8534400" cy="864000"/>
      </dsp:txXfrm>
    </dsp:sp>
    <dsp:sp modelId="{EBF8DBF3-6E5F-5847-A68E-96B2A92CD659}">
      <dsp:nvSpPr>
        <dsp:cNvPr id="0" name=""/>
        <dsp:cNvSpPr/>
      </dsp:nvSpPr>
      <dsp:spPr>
        <a:xfrm>
          <a:off x="0" y="1029346"/>
          <a:ext cx="85344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Provide a platform that: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Tracks and stores performance and scores and missed questions over time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Provides detailed performance analytics that help a user clearly understand their weaknesses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Allow users to exploit complex analytics to improve effectively and efficiently</a:t>
          </a:r>
          <a:endParaRPr lang="en-US" sz="3000" kern="1200" dirty="0"/>
        </a:p>
      </dsp:txBody>
      <dsp:txXfrm>
        <a:off x="0" y="1029346"/>
        <a:ext cx="8534400" cy="3541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solidFill>
          <a:srgbClr val="FFFFFF"/>
        </a:solidFill>
        <a:ln w="9525" cap="flat" cmpd="sng" algn="ctr">
          <a:solidFill>
            <a:srgbClr val="FFFFFF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sz="2200" kern="1200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Allows users to see huge returns on scores by studying smarter rather than longer</a:t>
          </a:r>
          <a:endParaRPr lang="en-US" sz="2200" kern="1200" dirty="0" smtClean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  <a:endParaRPr lang="en-US" sz="2200" kern="1200" dirty="0" smtClean="0">
            <a:solidFill>
              <a:schemeClr val="bg1"/>
            </a:solidFill>
          </a:endParaRPr>
        </a:p>
      </dsp:txBody>
      <dsp:txXfrm>
        <a:off x="4546359" y="640847"/>
        <a:ext cx="3987998" cy="4087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Transforms test preparation industry from brute force methodology to efficient data analysis based improvement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Allows users to see huge returns on scores by studying smarter rather than longer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Gives users a full understanding of vulnerabilities from test types and difficulty to fatigue and inconsistency</a:t>
          </a:r>
          <a:endParaRPr lang="en-US" sz="2200" kern="1200" dirty="0" smtClean="0"/>
        </a:p>
      </dsp:txBody>
      <dsp:txXfrm>
        <a:off x="4546359" y="640847"/>
        <a:ext cx="3987998" cy="4087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9671"/>
          <a:ext cx="8534400" cy="138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sz="4800" kern="1200" dirty="0">
            <a:ln>
              <a:solidFill>
                <a:schemeClr val="bg1"/>
              </a:solidFill>
            </a:ln>
          </a:endParaRPr>
        </a:p>
      </dsp:txBody>
      <dsp:txXfrm>
        <a:off x="0" y="29671"/>
        <a:ext cx="8534400" cy="1382400"/>
      </dsp:txXfrm>
    </dsp:sp>
    <dsp:sp modelId="{EBF8DBF3-6E5F-5847-A68E-96B2A92CD659}">
      <dsp:nvSpPr>
        <dsp:cNvPr id="0" name=""/>
        <dsp:cNvSpPr/>
      </dsp:nvSpPr>
      <dsp:spPr>
        <a:xfrm>
          <a:off x="0" y="1412072"/>
          <a:ext cx="853440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smtClean="0"/>
            <a:t>It will help you study more effectively by allowing student to focus their attention on their weak areas</a:t>
          </a:r>
          <a:endParaRPr lang="en-US" sz="4800" kern="1200" dirty="0" smtClean="0"/>
        </a:p>
      </dsp:txBody>
      <dsp:txXfrm>
        <a:off x="0" y="1412072"/>
        <a:ext cx="8534400" cy="329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1302"/>
          <a:ext cx="8534400" cy="10368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Current </a:t>
          </a:r>
          <a:r>
            <a:rPr lang="en-US" sz="3600" kern="1200" smtClean="0">
              <a:ln>
                <a:solidFill>
                  <a:schemeClr val="bg1"/>
                </a:solidFill>
              </a:ln>
            </a:rPr>
            <a:t>Development Plan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21302"/>
        <a:ext cx="8534400" cy="1036800"/>
      </dsp:txXfrm>
    </dsp:sp>
    <dsp:sp modelId="{EBF8DBF3-6E5F-5847-A68E-96B2A92CD659}">
      <dsp:nvSpPr>
        <dsp:cNvPr id="0" name=""/>
        <dsp:cNvSpPr/>
      </dsp:nvSpPr>
      <dsp:spPr>
        <a:xfrm>
          <a:off x="0" y="1058102"/>
          <a:ext cx="8534400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Completed</a:t>
          </a:r>
          <a:endParaRPr lang="en-US" sz="3600" kern="1200" dirty="0" smtClean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Prototype base level analysis platform for SAT standardized test</a:t>
          </a:r>
          <a:endParaRPr lang="en-US" sz="3600" kern="1200" dirty="0" smtClean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Conducting surveys of standardized test takers and what they wish they had in a product</a:t>
          </a:r>
          <a:endParaRPr lang="en-US" sz="3600" kern="1200" dirty="0" smtClean="0"/>
        </a:p>
      </dsp:txBody>
      <dsp:txXfrm>
        <a:off x="0" y="1058102"/>
        <a:ext cx="8534400" cy="36563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38446"/>
          <a:ext cx="8534400" cy="1008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n>
                <a:solidFill>
                  <a:schemeClr val="bg1"/>
                </a:solidFill>
              </a:ln>
            </a:rPr>
            <a:t>Current Development Plan</a:t>
          </a:r>
          <a:endParaRPr lang="en-US" sz="3500" kern="1200" dirty="0">
            <a:ln>
              <a:solidFill>
                <a:schemeClr val="bg1"/>
              </a:solidFill>
            </a:ln>
          </a:endParaRPr>
        </a:p>
      </dsp:txBody>
      <dsp:txXfrm>
        <a:off x="0" y="38446"/>
        <a:ext cx="8534400" cy="1008000"/>
      </dsp:txXfrm>
    </dsp:sp>
    <dsp:sp modelId="{EBF8DBF3-6E5F-5847-A68E-96B2A92CD659}">
      <dsp:nvSpPr>
        <dsp:cNvPr id="0" name=""/>
        <dsp:cNvSpPr/>
      </dsp:nvSpPr>
      <dsp:spPr>
        <a:xfrm>
          <a:off x="0" y="1046446"/>
          <a:ext cx="8534400" cy="3650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 Progress</a:t>
          </a:r>
          <a:endParaRPr lang="en-US" sz="3500" kern="1200" dirty="0" smtClean="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Deep data analysis applications</a:t>
          </a:r>
          <a:endParaRPr lang="en-US" sz="3500" kern="1200" dirty="0" smtClean="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Graphs and GUI interface that make learning fun and intuitive</a:t>
          </a:r>
          <a:endParaRPr lang="en-US" sz="3500" kern="1200" dirty="0" smtClean="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Targeting test prep centers across California</a:t>
          </a:r>
          <a:endParaRPr lang="en-US" sz="3500" kern="1200" dirty="0"/>
        </a:p>
      </dsp:txBody>
      <dsp:txXfrm>
        <a:off x="0" y="1046446"/>
        <a:ext cx="8534400" cy="36508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50329"/>
          <a:ext cx="3987998" cy="61408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n>
                <a:solidFill>
                  <a:schemeClr val="bg1"/>
                </a:solidFill>
              </a:ln>
            </a:rPr>
            <a:t>Meet Our Team: </a:t>
          </a:r>
          <a:r>
            <a:rPr lang="en-US" sz="2000" kern="1200" dirty="0" err="1" smtClean="0">
              <a:ln>
                <a:solidFill>
                  <a:schemeClr val="bg1"/>
                </a:solidFill>
              </a:ln>
            </a:rPr>
            <a:t>Amit</a:t>
          </a:r>
          <a:r>
            <a:rPr lang="en-US" sz="2000" kern="1200" dirty="0" smtClean="0">
              <a:ln>
                <a:solidFill>
                  <a:schemeClr val="bg1"/>
                </a:solidFill>
              </a:ln>
            </a:rPr>
            <a:t> </a:t>
          </a:r>
          <a:r>
            <a:rPr lang="en-US" sz="2000" kern="1200" dirty="0" err="1" smtClean="0">
              <a:ln>
                <a:solidFill>
                  <a:schemeClr val="bg1"/>
                </a:solidFill>
              </a:ln>
            </a:rPr>
            <a:t>Patankar</a:t>
          </a:r>
          <a:endParaRPr lang="en-US" sz="2000" kern="1200" dirty="0">
            <a:ln>
              <a:solidFill>
                <a:schemeClr val="bg1"/>
              </a:solidFill>
            </a:ln>
          </a:endParaRPr>
        </a:p>
      </dsp:txBody>
      <dsp:txXfrm>
        <a:off x="0" y="250329"/>
        <a:ext cx="3987998" cy="614085"/>
      </dsp:txXfrm>
    </dsp:sp>
    <dsp:sp modelId="{EBF8DBF3-6E5F-5847-A68E-96B2A92CD659}">
      <dsp:nvSpPr>
        <dsp:cNvPr id="0" name=""/>
        <dsp:cNvSpPr/>
      </dsp:nvSpPr>
      <dsp:spPr>
        <a:xfrm>
          <a:off x="41" y="851961"/>
          <a:ext cx="3987998" cy="4611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r>
            <a:rPr lang="en-US" sz="2000" kern="1200" baseline="30000" dirty="0" smtClean="0"/>
            <a:t>rd</a:t>
          </a:r>
          <a:r>
            <a:rPr lang="en-US" sz="2000" kern="1200" dirty="0" smtClean="0"/>
            <a:t> Year EECS major at UC Berkeley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start up experience in Silicon Valley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Experience in data parsing, algorithms, and software</a:t>
          </a:r>
          <a:endParaRPr lang="en-US" sz="2000" kern="1200" dirty="0" smtClean="0"/>
        </a:p>
      </dsp:txBody>
      <dsp:txXfrm>
        <a:off x="41" y="851961"/>
        <a:ext cx="3987998" cy="4611599"/>
      </dsp:txXfrm>
    </dsp:sp>
    <dsp:sp modelId="{7614EB14-D5FD-D049-B894-D2FE6B1B7684}">
      <dsp:nvSpPr>
        <dsp:cNvPr id="0" name=""/>
        <dsp:cNvSpPr/>
      </dsp:nvSpPr>
      <dsp:spPr>
        <a:xfrm>
          <a:off x="4546359" y="245630"/>
          <a:ext cx="3987998" cy="659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Meet Our Team: Anamita Guha</a:t>
          </a:r>
          <a:endParaRPr lang="en-US" sz="2000" kern="1200" dirty="0"/>
        </a:p>
      </dsp:txBody>
      <dsp:txXfrm>
        <a:off x="4546359" y="245630"/>
        <a:ext cx="3987998" cy="659237"/>
      </dsp:txXfrm>
    </dsp:sp>
    <dsp:sp modelId="{25D2F1A2-81B1-3D48-913D-98F6A00EAA7B}">
      <dsp:nvSpPr>
        <dsp:cNvPr id="0" name=""/>
        <dsp:cNvSpPr/>
      </dsp:nvSpPr>
      <dsp:spPr>
        <a:xfrm>
          <a:off x="4546359" y="863249"/>
          <a:ext cx="3987998" cy="4611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4th Year </a:t>
          </a:r>
          <a:r>
            <a:rPr lang="en-US" sz="2000" kern="1200" dirty="0" err="1" smtClean="0"/>
            <a:t>CogSci</a:t>
          </a:r>
          <a:r>
            <a:rPr lang="en-US" sz="2000" kern="1200" dirty="0" smtClean="0"/>
            <a:t> major at UC Berkeley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Extensive research experience in cognitive development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Strong experience in standardized testing (SAT &amp; MCAT)</a:t>
          </a:r>
          <a:endParaRPr lang="en-US" sz="2000" kern="1200" dirty="0" smtClean="0"/>
        </a:p>
      </dsp:txBody>
      <dsp:txXfrm>
        <a:off x="4546359" y="863249"/>
        <a:ext cx="3987998" cy="461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B819-503E-904F-9CD9-C0FC85399753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D0E0-AF3F-FF42-A73F-DE8AA3DB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FC2B-DB65-B04A-9C42-A47D2314978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7114" y="1727553"/>
            <a:ext cx="3318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xcelerate</a:t>
            </a:r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2843" y="501819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Amit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Patankar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Anamita Guha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181" y="231726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Score Perfect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44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086580871"/>
              </p:ext>
            </p:extLst>
          </p:nvPr>
        </p:nvGraphicFramePr>
        <p:xfrm>
          <a:off x="407043" y="680320"/>
          <a:ext cx="8534400" cy="57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8" name="Content Placeholder 6" descr="amit.jpg"/>
          <p:cNvPicPr>
            <a:picLocks noGrp="1" noChangeAspect="1"/>
          </p:cNvPicPr>
          <p:nvPr>
            <p:ph sz="half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3183"/>
          <a:stretch>
            <a:fillRect/>
          </a:stretch>
        </p:blipFill>
        <p:spPr>
          <a:xfrm>
            <a:off x="1186308" y="1670882"/>
            <a:ext cx="2278222" cy="213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7" descr="anamita.jpg"/>
          <p:cNvPicPr>
            <a:picLocks noGrp="1" noChangeAspect="1"/>
          </p:cNvPicPr>
          <p:nvPr>
            <p:ph sz="quarter"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3183"/>
          <a:stretch>
            <a:fillRect/>
          </a:stretch>
        </p:blipFill>
        <p:spPr>
          <a:xfrm>
            <a:off x="5805630" y="1712459"/>
            <a:ext cx="2278222" cy="213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66038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7114" y="1727553"/>
            <a:ext cx="3318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xcelerate</a:t>
            </a:r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7499" y="5018193"/>
            <a:ext cx="320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your time!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181" y="231726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Score Perfect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8649620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66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14923829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1687971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7603124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63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2524945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1851012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46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01477082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43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511598781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3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406</Words>
  <Application>Microsoft Macintosh PowerPoint</Application>
  <PresentationFormat>On-screen Show (4:3)</PresentationFormat>
  <Paragraphs>64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</dc:title>
  <dc:creator>Amit  Patankar</dc:creator>
  <cp:lastModifiedBy>Anamita Guha</cp:lastModifiedBy>
  <cp:revision>58</cp:revision>
  <dcterms:created xsi:type="dcterms:W3CDTF">2013-10-14T18:25:18Z</dcterms:created>
  <dcterms:modified xsi:type="dcterms:W3CDTF">2013-11-07T01:05:04Z</dcterms:modified>
</cp:coreProperties>
</file>