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63" r:id="rId6"/>
    <p:sldId id="265" r:id="rId7"/>
    <p:sldId id="262" r:id="rId8"/>
    <p:sldId id="259" r:id="rId9"/>
    <p:sldId id="266" r:id="rId10"/>
    <p:sldId id="258" r:id="rId11"/>
    <p:sldId id="267" r:id="rId12"/>
    <p:sldId id="260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F417D95-3B9D-4A0F-9732-9E3B6BD36CE3}">
          <p14:sldIdLst>
            <p14:sldId id="256"/>
            <p14:sldId id="257"/>
            <p14:sldId id="264"/>
            <p14:sldId id="261"/>
            <p14:sldId id="263"/>
            <p14:sldId id="265"/>
            <p14:sldId id="262"/>
            <p14:sldId id="259"/>
            <p14:sldId id="266"/>
            <p14:sldId id="258"/>
            <p14:sldId id="26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430-F134-45BF-BE4E-E31F432DE9BB}" type="datetimeFigureOut">
              <a:rPr lang="es-CO" smtClean="0"/>
              <a:t>1/03/2017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7BAC-C6B6-48FB-B004-CD04EE0B2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123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430-F134-45BF-BE4E-E31F432DE9BB}" type="datetimeFigureOut">
              <a:rPr lang="es-CO" smtClean="0"/>
              <a:t>1/03/2017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7BAC-C6B6-48FB-B004-CD04EE0B2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010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430-F134-45BF-BE4E-E31F432DE9BB}" type="datetimeFigureOut">
              <a:rPr lang="es-CO" smtClean="0"/>
              <a:t>1/03/2017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7BAC-C6B6-48FB-B004-CD04EE0B2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539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430-F134-45BF-BE4E-E31F432DE9BB}" type="datetimeFigureOut">
              <a:rPr lang="es-CO" smtClean="0"/>
              <a:t>1/03/2017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7BAC-C6B6-48FB-B004-CD04EE0B2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692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430-F134-45BF-BE4E-E31F432DE9BB}" type="datetimeFigureOut">
              <a:rPr lang="es-CO" smtClean="0"/>
              <a:t>1/03/2017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7BAC-C6B6-48FB-B004-CD04EE0B2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547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430-F134-45BF-BE4E-E31F432DE9BB}" type="datetimeFigureOut">
              <a:rPr lang="es-CO" smtClean="0"/>
              <a:t>1/03/2017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7BAC-C6B6-48FB-B004-CD04EE0B2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530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430-F134-45BF-BE4E-E31F432DE9BB}" type="datetimeFigureOut">
              <a:rPr lang="es-CO" smtClean="0"/>
              <a:t>1/03/2017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7BAC-C6B6-48FB-B004-CD04EE0B2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901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430-F134-45BF-BE4E-E31F432DE9BB}" type="datetimeFigureOut">
              <a:rPr lang="es-CO" smtClean="0"/>
              <a:t>1/03/2017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7BAC-C6B6-48FB-B004-CD04EE0B2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211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430-F134-45BF-BE4E-E31F432DE9BB}" type="datetimeFigureOut">
              <a:rPr lang="es-CO" smtClean="0"/>
              <a:t>1/03/2017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7BAC-C6B6-48FB-B004-CD04EE0B2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701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430-F134-45BF-BE4E-E31F432DE9BB}" type="datetimeFigureOut">
              <a:rPr lang="es-CO" smtClean="0"/>
              <a:t>1/03/2017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7BAC-C6B6-48FB-B004-CD04EE0B2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615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430-F134-45BF-BE4E-E31F432DE9BB}" type="datetimeFigureOut">
              <a:rPr lang="es-CO" smtClean="0"/>
              <a:t>1/03/2017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7BAC-C6B6-48FB-B004-CD04EE0B2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61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68430-F134-45BF-BE4E-E31F432DE9BB}" type="datetimeFigureOut">
              <a:rPr lang="es-CO" smtClean="0"/>
              <a:t>1/03/2017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07BAC-C6B6-48FB-B004-CD04EE0B2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647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play.com/es/recursoseducativos/2842264/sopa_tso.htm" TargetMode="External"/><Relationship Id="rId2" Type="http://schemas.openxmlformats.org/officeDocument/2006/relationships/hyperlink" Target="https://www.educaplay.com/es/recursoseducativos/2842182/conceptos_tso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so.uchile.cl/publicaciones/moebio/32/arnold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523846"/>
            <a:ext cx="9144000" cy="1931831"/>
          </a:xfrm>
        </p:spPr>
        <p:txBody>
          <a:bodyPr>
            <a:normAutofit fontScale="90000"/>
          </a:bodyPr>
          <a:lstStyle/>
          <a:p>
            <a:r>
              <a:rPr lang="es-CO" dirty="0"/>
              <a:t>RETO 1ª</a:t>
            </a:r>
            <a:br>
              <a:rPr lang="es-CO" dirty="0"/>
            </a:br>
            <a:br>
              <a:rPr lang="es-CO" dirty="0"/>
            </a:br>
            <a:r>
              <a:rPr lang="es-CO" dirty="0"/>
              <a:t>ALEJANDRO VILLALOBOS</a:t>
            </a:r>
            <a:br>
              <a:rPr lang="es-CO" dirty="0"/>
            </a:br>
            <a:br>
              <a:rPr lang="es-CO" dirty="0"/>
            </a:b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UNIVERSIDAD NACIONAL ABIERTA Y A DISTANCIA UNAD</a:t>
            </a:r>
            <a:br>
              <a:rPr lang="es-CO" dirty="0"/>
            </a:br>
            <a:endParaRPr lang="es-CO" dirty="0"/>
          </a:p>
          <a:p>
            <a:r>
              <a:rPr lang="es-CO" dirty="0"/>
              <a:t>TEORIA EN SISTEMAS DE LAS ORGANIZACIONES</a:t>
            </a:r>
          </a:p>
          <a:p>
            <a:r>
              <a:rPr lang="es-CO" dirty="0"/>
              <a:t>MARZO-2017</a:t>
            </a:r>
          </a:p>
        </p:txBody>
      </p:sp>
    </p:spTree>
    <p:extLst>
      <p:ext uri="{BB962C8B-B14F-4D97-AF65-F5344CB8AC3E}">
        <p14:creationId xmlns:p14="http://schemas.microsoft.com/office/powerpoint/2010/main" val="4013060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1976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511381"/>
            <a:ext cx="10515600" cy="3665582"/>
          </a:xfrm>
        </p:spPr>
        <p:txBody>
          <a:bodyPr/>
          <a:lstStyle/>
          <a:p>
            <a:pPr marL="0" indent="0">
              <a:buNone/>
            </a:pP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Ludwig von Bertalanffy afirma que se puede hablar de una teoría de sistemas debido a que toda teoría científica de gran alcance tiene aspectos metafísicos.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693" y="3793298"/>
            <a:ext cx="1594076" cy="23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56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ACTIVIDADES INTERACTIVAS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/>
              <a:t>-CRUCIGRAMA</a:t>
            </a:r>
          </a:p>
          <a:p>
            <a:pPr marL="0" indent="0">
              <a:buNone/>
            </a:pPr>
            <a:r>
              <a:rPr lang="es-CO" dirty="0"/>
              <a:t>(Descifrar por medio de las preguntas la palabra oculta)</a:t>
            </a:r>
          </a:p>
          <a:p>
            <a:pPr marL="0" indent="0">
              <a:buNone/>
            </a:pPr>
            <a:r>
              <a:rPr lang="es-CO" dirty="0">
                <a:hlinkClick r:id="rId2"/>
              </a:rPr>
              <a:t>https://www.educaplay.com/es/recursoseducativos/2842182/conceptos_tso.htm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-SOPA DE LETRAS</a:t>
            </a:r>
          </a:p>
          <a:p>
            <a:pPr marL="0" indent="0">
              <a:buNone/>
            </a:pPr>
            <a:r>
              <a:rPr lang="es-CO" dirty="0"/>
              <a:t>(Se mostrarán a un costado las palabras a encontrar dentro de la sopa de letras)</a:t>
            </a:r>
          </a:p>
          <a:p>
            <a:pPr marL="0" indent="0">
              <a:buNone/>
            </a:pPr>
            <a:r>
              <a:rPr lang="es-CO" dirty="0">
                <a:hlinkClick r:id="rId3"/>
              </a:rPr>
              <a:t>https://www.educaplay.com/es/recursoseducativos/2842264/sopa_tso.htm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3483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BIBLIOGRAFÍA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29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-Pablo Romero(11/mar/15) extraido de: https://www.youtube.com/watch?v=PopFor73k_U</a:t>
            </a:r>
          </a:p>
          <a:p>
            <a:pPr marL="0" indent="0">
              <a:buNone/>
            </a:pPr>
            <a:r>
              <a:rPr lang="da-D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-Susana Mendez (22/jun/15) extraido de: https://www.youtube.com/watch?v=y14_XXlBY9M</a:t>
            </a:r>
          </a:p>
          <a:p>
            <a:pPr marL="0" indent="0">
              <a:buNone/>
            </a:pPr>
            <a:r>
              <a:rPr lang="da-D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-Jared Keller (s.f) extraido de: https://es.scribd.com/doc/153200758/Linea-d-Tiempo-de-La-TGS</a:t>
            </a:r>
          </a:p>
          <a:p>
            <a:pPr marL="0" indent="0">
              <a:buNone/>
            </a:pPr>
            <a:r>
              <a:rPr lang="da-D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-Anónimo (26/oct/16)  extraido de: https://es.wikipedia.org/wiki/Kenneth_Boulding</a:t>
            </a:r>
          </a:p>
          <a:p>
            <a:pPr marL="0" indent="0">
              <a:buNone/>
            </a:pPr>
            <a:r>
              <a:rPr lang="da-D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-Anónimo (s.f)  extraido de: http://www.geocities.ws/profereneortega/TGSEMPRESA.htm</a:t>
            </a:r>
          </a:p>
          <a:p>
            <a:pPr marL="0" indent="0">
              <a:buNone/>
            </a:pPr>
            <a:r>
              <a:rPr lang="da-D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-Anónimo (17/ago/16)  extraido de: https://es.wikipedia.org/wiki/Una_teor%C3%ADa_matem%C3%A1tica_de_la_comunicaci%C3%B3n</a:t>
            </a:r>
          </a:p>
          <a:p>
            <a:pPr marL="0" indent="0">
              <a:buNone/>
            </a:pPr>
            <a:r>
              <a:rPr lang="da-D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-Anónimo (12/feb/17)  extraido de: https://es.wikipedia.org/wiki/Autopoiesis</a:t>
            </a:r>
          </a:p>
          <a:p>
            <a:pPr marL="0" indent="0">
              <a:buNone/>
            </a:pPr>
            <a:r>
              <a:rPr lang="da-D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-Dr. Marcelo Arnold-Cathalifaud (s.f)  extraido de: </a:t>
            </a:r>
            <a:r>
              <a:rPr lang="da-DK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http://www.facso.uchile.cl/publicaciones/moebio/32/arnold.html</a:t>
            </a:r>
            <a:endParaRPr lang="da-D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a-D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Imagenes:</a:t>
            </a:r>
          </a:p>
          <a:p>
            <a:pPr marL="0" indent="0">
              <a:buNone/>
            </a:pPr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http://teoriageneraldesistemaipsm.blogspot.com.co/2010/05/biografia-de-ludwig-von-bertalanffy.html</a:t>
            </a:r>
          </a:p>
          <a:p>
            <a:pPr marL="0" indent="0">
              <a:buNone/>
            </a:pPr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http://maikelnai.naukas.com/2016/10/24/el-despiste-de-norbert-wiener/</a:t>
            </a:r>
          </a:p>
          <a:p>
            <a:pPr marL="0" indent="0">
              <a:buNone/>
            </a:pPr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http://isss.org/index-old.html</a:t>
            </a:r>
          </a:p>
          <a:p>
            <a:pPr marL="0" indent="0">
              <a:buNone/>
            </a:pPr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http://iprafoundation.org/kenneth-boulding/</a:t>
            </a:r>
          </a:p>
          <a:p>
            <a:pPr marL="0" indent="0">
              <a:buNone/>
            </a:pPr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https://es.wikipedia.org/wiki/Humberto_Maturana</a:t>
            </a:r>
          </a:p>
          <a:p>
            <a:pPr marL="0" indent="0">
              <a:buNone/>
            </a:pPr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https://es.wikipedia.org/wiki/Claude_Elwood_Shannon</a:t>
            </a:r>
          </a:p>
          <a:p>
            <a:pPr marL="0" indent="0">
              <a:buNone/>
            </a:pPr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http://www.spidertechcorp.com/company</a:t>
            </a:r>
          </a:p>
        </p:txBody>
      </p:sp>
    </p:spTree>
    <p:extLst>
      <p:ext uri="{BB962C8B-B14F-4D97-AF65-F5344CB8AC3E}">
        <p14:creationId xmlns:p14="http://schemas.microsoft.com/office/powerpoint/2010/main" val="3765173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4218"/>
            <a:ext cx="10515600" cy="1325563"/>
          </a:xfrm>
        </p:spPr>
        <p:txBody>
          <a:bodyPr/>
          <a:lstStyle/>
          <a:p>
            <a:pPr algn="ctr"/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TEORIA EN SISTEMA DE LAS ORGANIZACIONES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987899"/>
            <a:ext cx="10515600" cy="3189064"/>
          </a:xfrm>
        </p:spPr>
        <p:txBody>
          <a:bodyPr/>
          <a:lstStyle/>
          <a:p>
            <a:pPr marL="0" indent="0">
              <a:buNone/>
            </a:pP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conoce como sistema al conjunto de partes organizadas y relacionadas entre si para lograr un objetivo único, a su vez describen la estructura y el comportamiento; así pueden ser: sistemas técnicos y sistemas conceptuales. </a:t>
            </a:r>
          </a:p>
          <a:p>
            <a:pPr marL="0" indent="0">
              <a:buNone/>
            </a:pP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atribuye al biólogo Ludwig von Bertalanffy.</a:t>
            </a:r>
          </a:p>
        </p:txBody>
      </p:sp>
    </p:spTree>
    <p:extLst>
      <p:ext uri="{BB962C8B-B14F-4D97-AF65-F5344CB8AC3E}">
        <p14:creationId xmlns:p14="http://schemas.microsoft.com/office/powerpoint/2010/main" val="955873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LOS SISTEMAS PUEDEN SER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Cerrados:  donde todos los recursos provienen del mismo sistema, permanecen ahí y no salen.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Abiertos: Que es el modelo habitual de las compañías, ya que reciben insumos de afuera, los transforman y los despachan.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730" y="4283562"/>
            <a:ext cx="4224539" cy="202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69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1947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807594"/>
            <a:ext cx="10515600" cy="3369369"/>
          </a:xfrm>
        </p:spPr>
        <p:txBody>
          <a:bodyPr/>
          <a:lstStyle/>
          <a:p>
            <a:pPr marL="0" indent="0">
              <a:buNone/>
            </a:pP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Ludwig von Bertalanffy Afirma que existen varios modelos aplicables a sistemas independientemente de su naturaleza y postula una nueva disciplina llamada </a:t>
            </a:r>
            <a:r>
              <a:rPr lang="es-CO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teoría general de sistemas.</a:t>
            </a:r>
          </a:p>
          <a:p>
            <a:pPr marL="0" indent="0">
              <a:buNone/>
            </a:pP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puede ser aplicada a cualquier rama sin importar a que</a:t>
            </a:r>
          </a:p>
          <a:p>
            <a:pPr marL="0" indent="0">
              <a:buNone/>
            </a:pP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dedique.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70" y="4045329"/>
            <a:ext cx="1425530" cy="21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98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1948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691685"/>
            <a:ext cx="10515600" cy="3485277"/>
          </a:xfrm>
        </p:spPr>
        <p:txBody>
          <a:bodyPr/>
          <a:lstStyle/>
          <a:p>
            <a:pPr marL="0" indent="0">
              <a:buNone/>
            </a:pP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Norbert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Wiener, un matemático estadounidense aporta la idea de la cibernética, que intenta abarcar los procesos de control y comunicación tanto en maquinas como en seres vivos.</a:t>
            </a:r>
          </a:p>
          <a:p>
            <a:pPr marL="0" indent="0">
              <a:buNone/>
            </a:pP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Puede ser entendida en el campo laboral</a:t>
            </a:r>
          </a:p>
          <a:p>
            <a:pPr marL="0" indent="0">
              <a:buNone/>
            </a:pP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automatización de procesos con</a:t>
            </a:r>
          </a:p>
          <a:p>
            <a:pPr marL="0" indent="0">
              <a:buNone/>
            </a:pP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fin de facilitar el trabajo humano por</a:t>
            </a:r>
          </a:p>
          <a:p>
            <a:pPr marL="0" indent="0">
              <a:buNone/>
            </a:pP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Medio de maquinas.</a:t>
            </a:r>
          </a:p>
          <a:p>
            <a:pPr marL="0" indent="0">
              <a:buNone/>
            </a:pP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28" y="3901091"/>
            <a:ext cx="4507672" cy="249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16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1948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472743"/>
            <a:ext cx="10515600" cy="370421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Claude </a:t>
            </a:r>
            <a:r>
              <a:rPr lang="es-ES" dirty="0" err="1"/>
              <a:t>Elwood</a:t>
            </a:r>
            <a:r>
              <a:rPr lang="es-ES" dirty="0"/>
              <a:t> Shannon (conocido como el padre de la teoría de la información) desarrolla la teoría matemática de la comunicación 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665" y="3379727"/>
            <a:ext cx="1985135" cy="279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47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52246"/>
            <a:ext cx="10515600" cy="1325563"/>
          </a:xfrm>
        </p:spPr>
        <p:txBody>
          <a:bodyPr/>
          <a:lstStyle/>
          <a:p>
            <a:pPr algn="ctr"/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1954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77809"/>
            <a:ext cx="10515600" cy="3820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constituye la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Society for General Systems Research, que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tiene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  <a:p>
            <a:pPr marL="514350" indent="-514350">
              <a:buAutoNum type="alphaLcParenR"/>
            </a:pPr>
            <a:r>
              <a:rPr lang="es-E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Investigar el isomorfismo de conceptos, leyes y modelos en varios campos y facilitar las transferencias entre aquellos. </a:t>
            </a:r>
          </a:p>
          <a:p>
            <a:pPr marL="514350" indent="-514350">
              <a:buAutoNum type="alphaLcParenR"/>
            </a:pPr>
            <a:r>
              <a:rPr lang="es-E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Promoción y desarrollo de modelos teóricos en campos que carecen de ellos.</a:t>
            </a:r>
          </a:p>
          <a:p>
            <a:pPr marL="514350" indent="-514350">
              <a:buAutoNum type="alphaLcParenR"/>
            </a:pPr>
            <a:r>
              <a:rPr lang="es-E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Reducir la duplicación de los esfuerzos teóricos </a:t>
            </a:r>
          </a:p>
          <a:p>
            <a:pPr marL="514350" indent="-514350">
              <a:buAutoNum type="alphaLcParenR"/>
            </a:pPr>
            <a:r>
              <a:rPr lang="es-E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Promover la unidad de la ciencia a través de principios conceptuales y metodológicos unificadores.”</a:t>
            </a:r>
          </a:p>
          <a:p>
            <a:pPr marL="0" indent="0" algn="ctr">
              <a:buNone/>
            </a:pPr>
            <a:r>
              <a:rPr lang="es-E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Arnold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 y Osorio, F. 1998. Introducción a los conceptos básicos de la teoría general de sistemas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49" y="4988094"/>
            <a:ext cx="5210902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05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1960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69713"/>
            <a:ext cx="10515600" cy="380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Kennet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Boulding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Realiza una clasificación sobre cinco prioridades básicas de la teoría de sistemas :</a:t>
            </a:r>
          </a:p>
          <a:p>
            <a:pPr marL="514350" indent="-514350">
              <a:buAutoNum type="arabicPeriod"/>
            </a:pP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preferible que exista una seguridad en el orden, regularidad y carencia de azar, para no encontrarnos en la incertidumbre y esperar un estado fortuito.</a:t>
            </a:r>
          </a:p>
          <a:p>
            <a:pPr marL="514350" indent="-514350">
              <a:buAutoNum type="arabicPeriod"/>
            </a:pP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orden del mundo empírico hace de éste un buen lugar, que sea motivante, y que origine mucha atracción con respecto a los teóricos de los sistemas.</a:t>
            </a:r>
          </a:p>
          <a:p>
            <a:pPr marL="514350" indent="-514350">
              <a:buAutoNum type="arabicPeriod"/>
            </a:pP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mundo externo y práctico mantiene un orden en el ordenamiento, es decir un orden en segundo plano: una ley de leyes.</a:t>
            </a:r>
          </a:p>
          <a:p>
            <a:pPr marL="514350" indent="-514350">
              <a:buAutoNum type="arabicPeriod"/>
            </a:pP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orden se mantiene con la matemática y el análisis cuantitativo, que son herramientas de un valor.</a:t>
            </a:r>
          </a:p>
          <a:p>
            <a:pPr marL="514350" indent="-514350">
              <a:buAutoNum type="arabicPeriod"/>
            </a:pP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 tratar de encontrar la ley y el orden juntos hace que sea necesaria la búsqueda de referencias prácticas.</a:t>
            </a: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462" y="4051832"/>
            <a:ext cx="1851338" cy="250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1972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37893"/>
            <a:ext cx="10515600" cy="4039070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La teoría de la autopoiesis propuesta por los biólogos chilenos  Humberto Maturana y Francisco Varela;  se define como el auto mantenimiento de las células vivas, que en el entorno laboral se puede ver como la capacidad de una empres para mantenerse viva mediante su propia producción.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820" y="3830627"/>
            <a:ext cx="1596980" cy="23954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71" y="4257597"/>
            <a:ext cx="27940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96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785</Words>
  <Application>Microsoft Office PowerPoint</Application>
  <PresentationFormat>Panorámica</PresentationFormat>
  <Paragraphs>69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Tema de Office</vt:lpstr>
      <vt:lpstr>RETO 1ª  ALEJANDRO VILLALOBOS  </vt:lpstr>
      <vt:lpstr>TEORIA EN SISTEMA DE LAS ORGANIZACIONES</vt:lpstr>
      <vt:lpstr>LOS SISTEMAS PUEDEN SER</vt:lpstr>
      <vt:lpstr>1947</vt:lpstr>
      <vt:lpstr>1948</vt:lpstr>
      <vt:lpstr>1948</vt:lpstr>
      <vt:lpstr>1954</vt:lpstr>
      <vt:lpstr>1960</vt:lpstr>
      <vt:lpstr>1972</vt:lpstr>
      <vt:lpstr>1976</vt:lpstr>
      <vt:lpstr>ACTIVIDADES INTERACTIVAS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alejo vdv</dc:creator>
  <cp:lastModifiedBy>alejo vdv</cp:lastModifiedBy>
  <cp:revision>24</cp:revision>
  <dcterms:created xsi:type="dcterms:W3CDTF">2017-03-01T16:43:53Z</dcterms:created>
  <dcterms:modified xsi:type="dcterms:W3CDTF">2017-03-01T22:21:12Z</dcterms:modified>
</cp:coreProperties>
</file>