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04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9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15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3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84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78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93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08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7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2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42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4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9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9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6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7D4A05-C280-4A58-8B1B-7CCD3614CEF7}" type="datetimeFigureOut">
              <a:rPr lang="es-CO" smtClean="0"/>
              <a:t>23/02/2017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AE4C29-273B-466F-8B17-E8B06BA5D9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reepik.es/foto-gratis/manos-con-iconos-de-aplicaciones_928590.htm#term=aplicaciones&amp;page=2&amp;position=8" TargetMode="External"/><Relationship Id="rId13" Type="http://schemas.openxmlformats.org/officeDocument/2006/relationships/hyperlink" Target="https://www.drupal.org/docs/develop/development-tools/configuring-sublime-text" TargetMode="External"/><Relationship Id="rId3" Type="http://schemas.openxmlformats.org/officeDocument/2006/relationships/hyperlink" Target="http://culturacion.com/que-es-un-compilador/" TargetMode="External"/><Relationship Id="rId7" Type="http://schemas.openxmlformats.org/officeDocument/2006/relationships/hyperlink" Target="http://www.freepik.es/foto-gratis/primer-plano-de-circuito-electronico_945930.htm#term=sistema&amp;page=6&amp;position=6" TargetMode="External"/><Relationship Id="rId12" Type="http://schemas.openxmlformats.org/officeDocument/2006/relationships/hyperlink" Target="https://blogs.windows.com/devices/2014/05/20/chocolate-peanut-butter-surface-pro-3-adobe-photoshop/#RZ6vp7wgECiCwUIh.97" TargetMode="External"/><Relationship Id="rId2" Type="http://schemas.openxmlformats.org/officeDocument/2006/relationships/hyperlink" Target="http://informaticaxp.net/clasificacion-y-tipos-de-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epik.es/foto-gratis/trabajando-desde-la-cama_789592.htm#term=programacion&amp;page=1&amp;position=6" TargetMode="External"/><Relationship Id="rId11" Type="http://schemas.openxmlformats.org/officeDocument/2006/relationships/hyperlink" Target="https://www.skype.com/es/download-skype/skype-for-computer" TargetMode="External"/><Relationship Id="rId5" Type="http://schemas.openxmlformats.org/officeDocument/2006/relationships/hyperlink" Target="http://www.freepik.es/foto-gratis/portatil-con-diferentes-aplicaciones-instaladas_902746.htm#term=software&amp;page=1&amp;position=16" TargetMode="External"/><Relationship Id="rId10" Type="http://schemas.openxmlformats.org/officeDocument/2006/relationships/hyperlink" Target="http://www.macworld.com/article/1159942/software-graphics/autocad11.html" TargetMode="External"/><Relationship Id="rId4" Type="http://schemas.openxmlformats.org/officeDocument/2006/relationships/hyperlink" Target="http://learnassembler.com/gdbesp.html" TargetMode="External"/><Relationship Id="rId9" Type="http://schemas.openxmlformats.org/officeDocument/2006/relationships/hyperlink" Target="http://www.freepik.es/vector-gratis/programador-en-el-ordenador_765894.htm#term=programacion&amp;page=1&amp;position=1" TargetMode="External"/><Relationship Id="rId14" Type="http://schemas.openxmlformats.org/officeDocument/2006/relationships/hyperlink" Target="https://bbvaopen4u.com/es/actualidad/herramientas-basicas-para-los-desarrolladores-en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4.jp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8704" y="465539"/>
            <a:ext cx="9144000" cy="5973897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FASE DOS</a:t>
            </a: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ALEJANDRO VILLALOBOS</a:t>
            </a: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NACIONAL ABIERTA Y A DISTANCIA UNAD</a:t>
            </a: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 EN DESARRROLLO DE SOFTWARE 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TELEINFORMÁTICAS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CEAD JOSÉ ACEVEDO Y GÓMEZ   BOGOTÁ 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b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7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9706" y="365126"/>
            <a:ext cx="9834093" cy="742457"/>
          </a:xfrm>
        </p:spPr>
        <p:txBody>
          <a:bodyPr/>
          <a:lstStyle/>
          <a:p>
            <a:pPr algn="ctr"/>
            <a:r>
              <a:rPr lang="es-CO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2135" y="2292440"/>
            <a:ext cx="9808334" cy="52481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Información:</a:t>
            </a: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Joaquín(dic-2008)  extraído de: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http://informaticaxp.net/clasificacion-y-tipos-de-software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Anónimo (sin fecha) extraído de: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http://culturacion.com/que-es-un-compilador/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Anónimo (sin fecha) extraído de: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http://learnassembler.com/gdbesp.html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Imágenes:</a:t>
            </a: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http://www.freepik.es/foto-gratis/portatil-con-diferentes-aplicaciones-instaladas_902746.htm#term=software&amp;page=1&amp;position=16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http://www.freepik.es/foto-gratis/trabajando-desde-la-cama_789592.htm#term=programacion&amp;page=1&amp;position=6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http://www.freepik.es/foto-gratis/primer-plano-de-circuito-electronico_945930.htm#term=sistema&amp;page=6&amp;position=6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http://www.freepik.es/foto-gratis/manos-con-iconos-de-aplicaciones_928590.htm#term=aplicaciones&amp;page=2&amp;position=8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http://www.freepik.es/vector-gratis/programador-en-el-ordenador_765894.htm#term=programacion&amp;page=1&amp;position=1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http://www.macworld.com/article/1159942/software-graphics/autocad11.html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https://www.skype.com/es/download-skype/skype-for-computer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https://blogs.windows.com/devices/2014/05/20/chocolate-peanut-butter-surface-pro-3-adobe-photoshop/#RZ6vp7wgECiCwUIh.97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https://www.drupal.org/docs/develop/development-tools/configuring-sublime-text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https://bbvaopen4u.com/es/actualidad/herramientas-basicas-para-los-desarrolladores-en-java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0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5439992" cy="1388534"/>
          </a:xfrm>
        </p:spPr>
        <p:txBody>
          <a:bodyPr>
            <a:normAutofit/>
          </a:bodyPr>
          <a:lstStyle/>
          <a:p>
            <a:pPr algn="ctr"/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y tipos</a:t>
            </a:r>
          </a:p>
        </p:txBody>
      </p:sp>
    </p:spTree>
    <p:extLst>
      <p:ext uri="{BB962C8B-B14F-4D97-AF65-F5344CB8AC3E}">
        <p14:creationId xmlns:p14="http://schemas.microsoft.com/office/powerpoint/2010/main" val="55242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5978" y="2232271"/>
            <a:ext cx="10018713" cy="96484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software es la parte intangible de todo sistema informático, encargado del manejo de la lógica y de su funcionamiento. 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77" y="3433754"/>
            <a:ext cx="4367514" cy="26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6937"/>
          </a:xfrm>
        </p:spPr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0158" y="1622738"/>
            <a:ext cx="10562865" cy="5061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 programación    	    		   *De sistema  			    *De aplicación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(Hipervínculos en las imágenes. Para regresar a este menú clic en la imagen de cada tema)</a:t>
            </a:r>
          </a:p>
        </p:txBody>
      </p:sp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3" y="2327037"/>
            <a:ext cx="2513393" cy="1674257"/>
          </a:xfrm>
          <a:prstGeom prst="rect">
            <a:avLst/>
          </a:prstGeom>
        </p:spPr>
      </p:pic>
      <p:pic>
        <p:nvPicPr>
          <p:cNvPr id="5" name="Imagen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62" y="2327037"/>
            <a:ext cx="2604614" cy="1730862"/>
          </a:xfrm>
          <a:prstGeom prst="rect">
            <a:avLst/>
          </a:prstGeom>
        </p:spPr>
      </p:pic>
      <p:pic>
        <p:nvPicPr>
          <p:cNvPr id="6" name="Imagen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74" y="2312526"/>
            <a:ext cx="2535176" cy="16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1485"/>
          </a:xfrm>
        </p:spPr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360232"/>
            <a:ext cx="10018713" cy="3743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utilizada por desarrolladores para la creación de nuevos sistemas haciendo uso de lógica y lenguajes de programación. Ejemplos de estos pueden ser: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Editores de texto: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Sublime-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Bracktes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Compiladores: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Encargado de traducir el lenguaje escrito al lenguaje de la maquina.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Depuradores: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Permiten tener control sobre el sistema y evaluar que pasa en cada momento.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diferencia de los compiladores en que solo traduce la 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 a medida que es utilizada.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Entorno de Desarrollo Integrado Que se usa para facilitar el trabajo de 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escribir código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Ejemplos gráficos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62" y="4231962"/>
            <a:ext cx="2079938" cy="20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software de sistema puede ser el sistema operativo o todo sistema que se encargue de la comunicación con los distintos  componentes de hardware de nuestro sistema. Ejemplos de estos pueden ser: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*Sistema operativo: 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*controladores de dispositivos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*Herramientas de diagnostico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*Herramientas de corrección y optimización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*Utilidades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*Servidores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0" y="3388406"/>
            <a:ext cx="3615743" cy="24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68973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diferencia del software de sistema porque este esta enfocado en una tarea específica y son la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mayoría de programas que solemos utilizar diariamente. Ejemplos de esto puede ser: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*Procesadores de texto: Block de notas, Word Pad.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*Programas de diseño: Autocad.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*Programas de comunicación: Skype, Outlook, Hangout.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*Editores. Photoshop, Inkscape, Qrita.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*Gestor de bases de datos: MySQL	, Access.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Ejemplos gráficos.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88" y="3614670"/>
            <a:ext cx="3846512" cy="2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EJEMPLOS DE APLICACIONES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0" y="2511107"/>
            <a:ext cx="3424707" cy="2141855"/>
          </a:xfrm>
        </p:spPr>
      </p:pic>
      <p:sp>
        <p:nvSpPr>
          <p:cNvPr id="5" name="Rectángulo 4"/>
          <p:cNvSpPr/>
          <p:nvPr/>
        </p:nvSpPr>
        <p:spPr>
          <a:xfrm>
            <a:off x="1416159" y="2121270"/>
            <a:ext cx="342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AutoCAD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4" y="2511107"/>
            <a:ext cx="3211133" cy="238001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81740" y="220117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Skype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2647208"/>
            <a:ext cx="3321715" cy="186965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585954" y="2173472"/>
            <a:ext cx="3321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Photoshop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362182" y="6039987"/>
            <a:ext cx="1275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5" action="ppaction://hlinksldjump"/>
              </a:rPr>
              <a:t>Regresar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7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EJEMPLOS DE PROGRAMACIÓN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93" y="2755835"/>
            <a:ext cx="4483374" cy="2691930"/>
          </a:xfrm>
        </p:spPr>
      </p:pic>
      <p:sp>
        <p:nvSpPr>
          <p:cNvPr id="5" name="Rectángulo 4"/>
          <p:cNvSpPr/>
          <p:nvPr/>
        </p:nvSpPr>
        <p:spPr>
          <a:xfrm>
            <a:off x="2010293" y="2386503"/>
            <a:ext cx="4483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IDE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44" y="2927895"/>
            <a:ext cx="4035380" cy="25198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67644" y="2558563"/>
            <a:ext cx="403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Sublime </a:t>
            </a:r>
            <a:r>
              <a:rPr lang="es-CO" dirty="0" err="1"/>
              <a:t>text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499575" y="6055097"/>
            <a:ext cx="1137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accent5">
                    <a:lumMod val="50000"/>
                  </a:schemeClr>
                </a:solidFill>
                <a:hlinkClick r:id="rId4" action="ppaction://hlinksldjump"/>
              </a:rPr>
              <a:t>Regresar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5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407</TotalTime>
  <Words>557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ACTIVIDAD FASE DOS    ALEJANDRO VILLALOBOS       UNIVERSIDAD NACIONAL ABIERTA Y A DISTANCIA UNAD  TECNOLOGÍA EN DESARRROLLO DE SOFTWARE   HERRAMIENTAS TELEINFORMÁTICAS  CEAD JOSÉ ACEVEDO Y GÓMEZ   BOGOTÁ   2017 </vt:lpstr>
      <vt:lpstr>SOFTWARE</vt:lpstr>
      <vt:lpstr>SOFTWARE</vt:lpstr>
      <vt:lpstr>TIPOS DE SOFTWARE</vt:lpstr>
      <vt:lpstr>DE PROGRAMACIÓN</vt:lpstr>
      <vt:lpstr>DE SISTEMA</vt:lpstr>
      <vt:lpstr>DE APLICACIÓN</vt:lpstr>
      <vt:lpstr>EJEMPLOS DE APLICACIONES</vt:lpstr>
      <vt:lpstr>EJEMPLOS DE PROGRAMACIÓN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alejo vdv</dc:creator>
  <cp:lastModifiedBy>alejo vdv</cp:lastModifiedBy>
  <cp:revision>20</cp:revision>
  <dcterms:created xsi:type="dcterms:W3CDTF">2017-02-23T20:07:37Z</dcterms:created>
  <dcterms:modified xsi:type="dcterms:W3CDTF">2017-02-24T02:55:26Z</dcterms:modified>
</cp:coreProperties>
</file>