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  <p:sldId id="259" r:id="rId10"/>
    <p:sldId id="261" r:id="rId11"/>
    <p:sldId id="270" r:id="rId12"/>
    <p:sldId id="271" r:id="rId13"/>
    <p:sldId id="272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6357" autoAdjust="0"/>
  </p:normalViewPr>
  <p:slideViewPr>
    <p:cSldViewPr snapToGrid="0">
      <p:cViewPr>
        <p:scale>
          <a:sx n="110" d="100"/>
          <a:sy n="110" d="100"/>
        </p:scale>
        <p:origin x="6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52F72-4D5D-44ED-BDAB-FFD5BB7D6A3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DC99E-5CD4-49C5-90D0-AFD73D27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Volatility of the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Dip between 2015-2017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Causes are many factors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Venezuela  - oil backed 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DC99E-5CD4-49C5-90D0-AFD73D27E8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3126-8CDE-47DC-9430-624B6034E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8AA4D-7EBA-415F-8766-3D8108C3E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4479-0E41-4AED-B21E-A1C7BC7F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8733-C4B5-492F-98AA-87AD3D00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4B26-934E-4C17-8CFC-83E71ADC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E5BC-0044-43E2-988B-9E7FE849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7ECA-FC68-489E-937D-62DDF97BB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7DD0-3BBB-4BAF-AC1A-F1D91D30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77CF-66E3-4060-B8F6-FC3E39E5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2F95-420A-437B-B501-5436A311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B9A72-4E2A-4E8F-A268-8F74F1575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D8704-7474-4AEA-8C18-71154BFE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15C6-EA25-4678-A242-01848802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FCED0-6218-4062-91AE-258009E3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040B-126A-4645-8B3A-DA6FE5DB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9B36-D577-4112-A476-BC3260E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9B8C-8BA4-4D79-B239-FD007731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404E-5518-42A6-9F5C-4B2177B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1FA0-7F3E-491A-8636-545F5841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ABFE-E641-4028-805C-72FB21D0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857F-21C6-497F-84BA-64F764BA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51E8-D8D7-4B67-A7D1-381521AB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4B50-B2CE-4062-86B1-40C26C06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E2CB-DA84-4AA7-A7C2-80AA1B5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1ECD-2777-4A23-97FD-9C52268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631F-09A9-4728-ADB5-E33B986A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7A08-5751-42E1-A884-A69815017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D3974-DD27-4B9C-B85E-E9981BC8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9FCD-EBBD-4425-9F5B-34E05472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2085-DE85-4B40-B36E-8719215E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56445-2FB9-43D0-98B4-94CDFA70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85E6-8107-4F49-8203-9226C208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90CA9-E81C-40F7-A2FA-DC8718240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00919-9D56-4803-976D-F3ECB3CE9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F5419-67FE-4B2F-8851-30C5DA7FA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98750-745D-4F43-88D6-A04F285FF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34551-9378-4D93-BB73-1FA35619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D289-5978-4308-9AA6-9296EDA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02AAF-0485-4C1F-882E-4B325C3D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9AB8-3436-42D4-93E8-C5B510D6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17313-F982-4A21-AD4A-4AD6D519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38C-F70C-43E3-92B7-D3BCEAB5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CA3F1-DC43-4B4F-B689-FFA38579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EC296-4A22-4634-943F-AC5933F1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5D4C1-3CFA-4EFF-B6F0-809DE743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B9689-0965-4E12-B67D-B91A52B8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0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89C-8193-40A7-91C1-A24F20DC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1D05-EC10-4033-B2F2-47B472C4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863B-A6D0-4816-AAC2-4D2D96F0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5566-21E8-4512-9EE3-904D9E8B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A5B4-B2E6-495E-914C-12C08C3D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B0A2F-1161-482F-8D05-3251204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6CA8-CB26-4994-BD49-C0D7330B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F4FBA-B043-4D5E-91F3-6556E0CD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2B7C-F34C-47C9-96E5-944F783E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FF34A-AA4A-4B97-A299-7184B63A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BC80-4681-4FD2-A5DB-9FF60267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0B11E-4FAB-42E3-B765-0ECCE536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2D178-0694-4A51-924E-0FB46557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EFB3-D4A5-40F4-AA3A-37BDF7F7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2651-0664-4D41-B8F4-2523A93F4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0214-6CE1-4119-9D85-D6AD237BCEF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8708-29C5-4A5B-9FE4-7266564AE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4017-E478-4A5B-9E95-42AF68286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3C2-C07E-40C8-900F-D4B0BB393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BF4E5-1647-4578-B00A-BA9B298BE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Recurrent Neural Networks for Crude Oil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76F5-2DB6-49B9-A169-ECC722C2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9816" y="6007550"/>
            <a:ext cx="6740685" cy="68207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AVANTIKA YELLAPANTULA</a:t>
            </a:r>
          </a:p>
        </p:txBody>
      </p:sp>
    </p:spTree>
    <p:extLst>
      <p:ext uri="{BB962C8B-B14F-4D97-AF65-F5344CB8AC3E}">
        <p14:creationId xmlns:p14="http://schemas.microsoft.com/office/powerpoint/2010/main" val="99288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879A-23AB-4BA1-8F17-8031F75E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7" y="3110979"/>
            <a:ext cx="10283280" cy="19399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1: Exploratory Analysis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Returning to the data we see that there is a cyclical trend of the data. Because of this sequential data, we use recurrent neural networks to forecast.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1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40C18-2302-45D0-9ED4-34108A45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32" y="1737542"/>
            <a:ext cx="9991136" cy="51204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BF270A-32DD-42A5-A58A-CC34F547575F}"/>
              </a:ext>
            </a:extLst>
          </p:cNvPr>
          <p:cNvSpPr/>
          <p:nvPr/>
        </p:nvSpPr>
        <p:spPr>
          <a:xfrm>
            <a:off x="5789053" y="3429000"/>
            <a:ext cx="1287887" cy="1356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8F4235-6130-40D2-BC80-7BB4A79DE7A9}"/>
              </a:ext>
            </a:extLst>
          </p:cNvPr>
          <p:cNvSpPr/>
          <p:nvPr/>
        </p:nvSpPr>
        <p:spPr>
          <a:xfrm>
            <a:off x="7248658" y="3104882"/>
            <a:ext cx="1287887" cy="1356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8A2EF4-4C1C-43F2-B222-FBA1C0BCD6E9}"/>
              </a:ext>
            </a:extLst>
          </p:cNvPr>
          <p:cNvSpPr/>
          <p:nvPr/>
        </p:nvSpPr>
        <p:spPr>
          <a:xfrm>
            <a:off x="9384404" y="3783354"/>
            <a:ext cx="1287887" cy="13569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879A-23AB-4BA1-8F17-8031F75E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634890"/>
            <a:ext cx="9833548" cy="36788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2: Cross-Validation Strategy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Strategy to test the model, split the model into several sample sub-sets and performing a training/testing process</a:t>
            </a:r>
          </a:p>
          <a:p>
            <a:pPr lvl="1"/>
            <a:r>
              <a:rPr lang="en-US" sz="2000" dirty="0"/>
              <a:t>In essence, we’re creatively dealing with the fact that there’s no future test data available by creating multiple synthetic “futures” - a process often, esp. in finance, called “</a:t>
            </a:r>
            <a:r>
              <a:rPr lang="en-US" sz="2000" dirty="0" err="1"/>
              <a:t>backtesting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18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F9183-3D25-4DD9-A9CC-4FC93E1A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879A-23AB-4BA1-8F17-8031F75E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4" y="2634890"/>
            <a:ext cx="9833548" cy="36788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STEP 3: Creating the LSTM model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First develop the model on a single slice. Then repeat the model (as a function) on all the slices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How are the predictions from the LSTM model different from the time series model from earlier</a:t>
            </a:r>
          </a:p>
        </p:txBody>
      </p:sp>
    </p:spTree>
    <p:extLst>
      <p:ext uri="{BB962C8B-B14F-4D97-AF65-F5344CB8AC3E}">
        <p14:creationId xmlns:p14="http://schemas.microsoft.com/office/powerpoint/2010/main" val="78696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6C632-CD25-4B05-8667-E954027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8E44-41BD-4BCF-A3A7-EA1195E4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6E14D-D717-4080-B91D-4B16F5E8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236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FORECASTING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3D3C7D-55F1-4ABC-A1E7-9383330B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Crude Oil is a significant part of the global economy.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Many people are interested in predicting or forecasting crude oil both to make profit and to use crude oil as a market indicator.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How should we forecast crude oil prices?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Since crude oil is a time series, we can first take a look at the data:</a:t>
            </a:r>
          </a:p>
        </p:txBody>
      </p:sp>
    </p:spTree>
    <p:extLst>
      <p:ext uri="{BB962C8B-B14F-4D97-AF65-F5344CB8AC3E}">
        <p14:creationId xmlns:p14="http://schemas.microsoft.com/office/powerpoint/2010/main" val="71574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897879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57FEC-B4E9-4AEE-AF7D-2D420558A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2" r="1" b="2809"/>
          <a:stretch/>
        </p:blipFill>
        <p:spPr>
          <a:xfrm>
            <a:off x="640080" y="640080"/>
            <a:ext cx="10911840" cy="5111496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27078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FORECASTING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3D3C7D-55F1-4ABC-A1E7-9383330B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968" y="2384535"/>
            <a:ext cx="9833548" cy="7388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 order to understand the data a little better, we can decompose it to find the trend and cycle of the data: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BE469B-5DEF-404F-8CCC-ED0C8E27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968" y="25284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E8CBE99-68AE-4B9C-ABC6-B4714B74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68" y="3029555"/>
            <a:ext cx="59436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9F0DE8-927E-4385-A3B4-49F017964AE1}"/>
              </a:ext>
            </a:extLst>
          </p:cNvPr>
          <p:cNvSpPr txBox="1"/>
          <p:nvPr/>
        </p:nvSpPr>
        <p:spPr>
          <a:xfrm>
            <a:off x="9437914" y="3320143"/>
            <a:ext cx="2264229" cy="23083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Clearly, we see a trend and a cycle. In order to eliminate the high fluctuation we see, we can use log transformations and take a difference of the series</a:t>
            </a:r>
          </a:p>
        </p:txBody>
      </p:sp>
    </p:spTree>
    <p:extLst>
      <p:ext uri="{BB962C8B-B14F-4D97-AF65-F5344CB8AC3E}">
        <p14:creationId xmlns:p14="http://schemas.microsoft.com/office/powerpoint/2010/main" val="321728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4167CE-BF5C-4014-9A3D-528C56D30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6" r="2080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CE709-298A-438A-81C2-0C9FD9611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1" r="1201" b="-2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F9BE469B-5DEF-404F-8CCC-ED0C8E27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968" y="25284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B11D2-B2B0-4A9E-9D87-7552AD3D381A}"/>
              </a:ext>
            </a:extLst>
          </p:cNvPr>
          <p:cNvSpPr txBox="1"/>
          <p:nvPr/>
        </p:nvSpPr>
        <p:spPr>
          <a:xfrm>
            <a:off x="1563561" y="4570157"/>
            <a:ext cx="535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Log and Difference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19076-C979-4C58-A9CB-B0C902A9DF7F}"/>
              </a:ext>
            </a:extLst>
          </p:cNvPr>
          <p:cNvSpPr txBox="1"/>
          <p:nvPr/>
        </p:nvSpPr>
        <p:spPr>
          <a:xfrm>
            <a:off x="7725140" y="4570157"/>
            <a:ext cx="535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only 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4616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applying an ARMA model to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33F15-AF4F-4E51-87D3-8EB62A49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00127"/>
            <a:ext cx="7188199" cy="465435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9BE469B-5DEF-404F-8CCC-ED0C8E27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968" y="25284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3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FORECASTING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D6BC0-F120-4E88-AA38-82F67AF42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6" y="2541630"/>
            <a:ext cx="6444541" cy="4328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40C08-AE1C-4AA3-BC5D-B482331AB2D2}"/>
              </a:ext>
            </a:extLst>
          </p:cNvPr>
          <p:cNvSpPr txBox="1"/>
          <p:nvPr/>
        </p:nvSpPr>
        <p:spPr>
          <a:xfrm>
            <a:off x="8262257" y="3592285"/>
            <a:ext cx="288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clear problems with this model:</a:t>
            </a:r>
          </a:p>
          <a:p>
            <a:endParaRPr lang="en-US" dirty="0"/>
          </a:p>
          <a:p>
            <a:r>
              <a:rPr lang="en-US" dirty="0"/>
              <a:t>The next step is to take a more involved approach</a:t>
            </a:r>
          </a:p>
        </p:txBody>
      </p:sp>
    </p:spTree>
    <p:extLst>
      <p:ext uri="{BB962C8B-B14F-4D97-AF65-F5344CB8AC3E}">
        <p14:creationId xmlns:p14="http://schemas.microsoft.com/office/powerpoint/2010/main" val="236420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D239A-1C90-45DC-8249-04827D51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NEURAL NETWORKS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3D3C7D-55F1-4ABC-A1E7-9383330B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5134900" cy="2693976"/>
          </a:xfrm>
        </p:spPr>
        <p:txBody>
          <a:bodyPr>
            <a:normAutofit/>
          </a:bodyPr>
          <a:lstStyle/>
          <a:p>
            <a:r>
              <a:rPr lang="en-US" sz="2000" dirty="0"/>
              <a:t>Neural networks are a set of algorithms, modeled loosely after the human brain, that are designed to recognize patterns. </a:t>
            </a:r>
          </a:p>
          <a:p>
            <a:r>
              <a:rPr lang="en-US" sz="2000" dirty="0"/>
              <a:t>They interpret sensory data through a kind of machine perception, labeling or clustering raw input.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They help us cluster and classify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4D13CA-B534-4682-AD7F-62C217135F89}"/>
              </a:ext>
            </a:extLst>
          </p:cNvPr>
          <p:cNvGrpSpPr/>
          <p:nvPr/>
        </p:nvGrpSpPr>
        <p:grpSpPr>
          <a:xfrm>
            <a:off x="7015260" y="2463282"/>
            <a:ext cx="4142333" cy="3568038"/>
            <a:chOff x="6268975" y="1629754"/>
            <a:chExt cx="5138785" cy="419900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Freeform 421">
              <a:extLst>
                <a:ext uri="{FF2B5EF4-FFF2-40B4-BE49-F238E27FC236}">
                  <a16:creationId xmlns:a16="http://schemas.microsoft.com/office/drawing/2014/main" id="{F1863C63-B8D1-45C7-8055-58AB9075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8392" y="2399573"/>
              <a:ext cx="2055514" cy="2831330"/>
            </a:xfrm>
            <a:custGeom>
              <a:avLst/>
              <a:gdLst>
                <a:gd name="T0" fmla="*/ 327 w 513"/>
                <a:gd name="T1" fmla="*/ 561 h 706"/>
                <a:gd name="T2" fmla="*/ 346 w 513"/>
                <a:gd name="T3" fmla="*/ 491 h 706"/>
                <a:gd name="T4" fmla="*/ 275 w 513"/>
                <a:gd name="T5" fmla="*/ 628 h 706"/>
                <a:gd name="T6" fmla="*/ 335 w 513"/>
                <a:gd name="T7" fmla="*/ 480 h 706"/>
                <a:gd name="T8" fmla="*/ 329 w 513"/>
                <a:gd name="T9" fmla="*/ 453 h 706"/>
                <a:gd name="T10" fmla="*/ 323 w 513"/>
                <a:gd name="T11" fmla="*/ 440 h 706"/>
                <a:gd name="T12" fmla="*/ 339 w 513"/>
                <a:gd name="T13" fmla="*/ 337 h 706"/>
                <a:gd name="T14" fmla="*/ 313 w 513"/>
                <a:gd name="T15" fmla="*/ 437 h 706"/>
                <a:gd name="T16" fmla="*/ 181 w 513"/>
                <a:gd name="T17" fmla="*/ 388 h 706"/>
                <a:gd name="T18" fmla="*/ 250 w 513"/>
                <a:gd name="T19" fmla="*/ 333 h 706"/>
                <a:gd name="T20" fmla="*/ 184 w 513"/>
                <a:gd name="T21" fmla="*/ 337 h 706"/>
                <a:gd name="T22" fmla="*/ 253 w 513"/>
                <a:gd name="T23" fmla="*/ 182 h 706"/>
                <a:gd name="T24" fmla="*/ 335 w 513"/>
                <a:gd name="T25" fmla="*/ 273 h 706"/>
                <a:gd name="T26" fmla="*/ 313 w 513"/>
                <a:gd name="T27" fmla="*/ 115 h 706"/>
                <a:gd name="T28" fmla="*/ 375 w 513"/>
                <a:gd name="T29" fmla="*/ 187 h 706"/>
                <a:gd name="T30" fmla="*/ 366 w 513"/>
                <a:gd name="T31" fmla="*/ 265 h 706"/>
                <a:gd name="T32" fmla="*/ 436 w 513"/>
                <a:gd name="T33" fmla="*/ 133 h 706"/>
                <a:gd name="T34" fmla="*/ 401 w 513"/>
                <a:gd name="T35" fmla="*/ 117 h 706"/>
                <a:gd name="T36" fmla="*/ 415 w 513"/>
                <a:gd name="T37" fmla="*/ 10 h 706"/>
                <a:gd name="T38" fmla="*/ 323 w 513"/>
                <a:gd name="T39" fmla="*/ 103 h 706"/>
                <a:gd name="T40" fmla="*/ 400 w 513"/>
                <a:gd name="T41" fmla="*/ 0 h 706"/>
                <a:gd name="T42" fmla="*/ 266 w 513"/>
                <a:gd name="T43" fmla="*/ 93 h 706"/>
                <a:gd name="T44" fmla="*/ 229 w 513"/>
                <a:gd name="T45" fmla="*/ 96 h 706"/>
                <a:gd name="T46" fmla="*/ 242 w 513"/>
                <a:gd name="T47" fmla="*/ 146 h 706"/>
                <a:gd name="T48" fmla="*/ 212 w 513"/>
                <a:gd name="T49" fmla="*/ 121 h 706"/>
                <a:gd name="T50" fmla="*/ 192 w 513"/>
                <a:gd name="T51" fmla="*/ 163 h 706"/>
                <a:gd name="T52" fmla="*/ 184 w 513"/>
                <a:gd name="T53" fmla="*/ 118 h 706"/>
                <a:gd name="T54" fmla="*/ 176 w 513"/>
                <a:gd name="T55" fmla="*/ 256 h 706"/>
                <a:gd name="T56" fmla="*/ 119 w 513"/>
                <a:gd name="T57" fmla="*/ 335 h 706"/>
                <a:gd name="T58" fmla="*/ 170 w 513"/>
                <a:gd name="T59" fmla="*/ 340 h 706"/>
                <a:gd name="T60" fmla="*/ 126 w 513"/>
                <a:gd name="T61" fmla="*/ 360 h 706"/>
                <a:gd name="T62" fmla="*/ 148 w 513"/>
                <a:gd name="T63" fmla="*/ 379 h 706"/>
                <a:gd name="T64" fmla="*/ 121 w 513"/>
                <a:gd name="T65" fmla="*/ 380 h 706"/>
                <a:gd name="T66" fmla="*/ 165 w 513"/>
                <a:gd name="T67" fmla="*/ 510 h 706"/>
                <a:gd name="T68" fmla="*/ 180 w 513"/>
                <a:gd name="T69" fmla="*/ 401 h 706"/>
                <a:gd name="T70" fmla="*/ 231 w 513"/>
                <a:gd name="T71" fmla="*/ 513 h 706"/>
                <a:gd name="T72" fmla="*/ 274 w 513"/>
                <a:gd name="T73" fmla="*/ 505 h 706"/>
                <a:gd name="T74" fmla="*/ 201 w 513"/>
                <a:gd name="T75" fmla="*/ 614 h 706"/>
                <a:gd name="T76" fmla="*/ 177 w 513"/>
                <a:gd name="T77" fmla="*/ 582 h 706"/>
                <a:gd name="T78" fmla="*/ 36 w 513"/>
                <a:gd name="T79" fmla="*/ 582 h 706"/>
                <a:gd name="T80" fmla="*/ 73 w 513"/>
                <a:gd name="T81" fmla="*/ 599 h 706"/>
                <a:gd name="T82" fmla="*/ 212 w 513"/>
                <a:gd name="T83" fmla="*/ 671 h 706"/>
                <a:gd name="T84" fmla="*/ 205 w 513"/>
                <a:gd name="T85" fmla="*/ 627 h 706"/>
                <a:gd name="T86" fmla="*/ 247 w 513"/>
                <a:gd name="T87" fmla="*/ 699 h 706"/>
                <a:gd name="T88" fmla="*/ 273 w 513"/>
                <a:gd name="T89" fmla="*/ 637 h 706"/>
                <a:gd name="T90" fmla="*/ 265 w 513"/>
                <a:gd name="T91" fmla="*/ 706 h 706"/>
                <a:gd name="T92" fmla="*/ 401 w 513"/>
                <a:gd name="T93" fmla="*/ 662 h 706"/>
                <a:gd name="T94" fmla="*/ 417 w 513"/>
                <a:gd name="T95" fmla="*/ 65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3" h="706">
                  <a:moveTo>
                    <a:pt x="353" y="643"/>
                  </a:moveTo>
                  <a:cubicBezTo>
                    <a:pt x="336" y="639"/>
                    <a:pt x="319" y="636"/>
                    <a:pt x="302" y="633"/>
                  </a:cubicBezTo>
                  <a:cubicBezTo>
                    <a:pt x="300" y="633"/>
                    <a:pt x="298" y="632"/>
                    <a:pt x="296" y="632"/>
                  </a:cubicBezTo>
                  <a:cubicBezTo>
                    <a:pt x="306" y="608"/>
                    <a:pt x="316" y="584"/>
                    <a:pt x="327" y="561"/>
                  </a:cubicBezTo>
                  <a:cubicBezTo>
                    <a:pt x="336" y="539"/>
                    <a:pt x="345" y="518"/>
                    <a:pt x="354" y="497"/>
                  </a:cubicBezTo>
                  <a:cubicBezTo>
                    <a:pt x="354" y="496"/>
                    <a:pt x="354" y="495"/>
                    <a:pt x="355" y="495"/>
                  </a:cubicBezTo>
                  <a:cubicBezTo>
                    <a:pt x="352" y="494"/>
                    <a:pt x="349" y="492"/>
                    <a:pt x="346" y="491"/>
                  </a:cubicBezTo>
                  <a:cubicBezTo>
                    <a:pt x="346" y="491"/>
                    <a:pt x="346" y="491"/>
                    <a:pt x="346" y="491"/>
                  </a:cubicBezTo>
                  <a:cubicBezTo>
                    <a:pt x="339" y="506"/>
                    <a:pt x="333" y="521"/>
                    <a:pt x="327" y="536"/>
                  </a:cubicBezTo>
                  <a:cubicBezTo>
                    <a:pt x="317" y="558"/>
                    <a:pt x="308" y="580"/>
                    <a:pt x="299" y="602"/>
                  </a:cubicBezTo>
                  <a:cubicBezTo>
                    <a:pt x="295" y="610"/>
                    <a:pt x="286" y="630"/>
                    <a:pt x="286" y="630"/>
                  </a:cubicBezTo>
                  <a:cubicBezTo>
                    <a:pt x="286" y="630"/>
                    <a:pt x="278" y="628"/>
                    <a:pt x="275" y="628"/>
                  </a:cubicBezTo>
                  <a:cubicBezTo>
                    <a:pt x="278" y="618"/>
                    <a:pt x="280" y="609"/>
                    <a:pt x="282" y="599"/>
                  </a:cubicBezTo>
                  <a:cubicBezTo>
                    <a:pt x="287" y="581"/>
                    <a:pt x="291" y="563"/>
                    <a:pt x="296" y="544"/>
                  </a:cubicBezTo>
                  <a:cubicBezTo>
                    <a:pt x="299" y="535"/>
                    <a:pt x="311" y="491"/>
                    <a:pt x="311" y="491"/>
                  </a:cubicBezTo>
                  <a:cubicBezTo>
                    <a:pt x="311" y="491"/>
                    <a:pt x="332" y="480"/>
                    <a:pt x="335" y="480"/>
                  </a:cubicBezTo>
                  <a:cubicBezTo>
                    <a:pt x="333" y="477"/>
                    <a:pt x="331" y="473"/>
                    <a:pt x="330" y="470"/>
                  </a:cubicBezTo>
                  <a:cubicBezTo>
                    <a:pt x="325" y="472"/>
                    <a:pt x="320" y="474"/>
                    <a:pt x="314" y="477"/>
                  </a:cubicBezTo>
                  <a:cubicBezTo>
                    <a:pt x="316" y="467"/>
                    <a:pt x="318" y="459"/>
                    <a:pt x="320" y="450"/>
                  </a:cubicBezTo>
                  <a:cubicBezTo>
                    <a:pt x="324" y="451"/>
                    <a:pt x="326" y="452"/>
                    <a:pt x="329" y="453"/>
                  </a:cubicBezTo>
                  <a:cubicBezTo>
                    <a:pt x="329" y="453"/>
                    <a:pt x="329" y="453"/>
                    <a:pt x="330" y="453"/>
                  </a:cubicBezTo>
                  <a:cubicBezTo>
                    <a:pt x="330" y="450"/>
                    <a:pt x="331" y="447"/>
                    <a:pt x="333" y="444"/>
                  </a:cubicBezTo>
                  <a:cubicBezTo>
                    <a:pt x="332" y="444"/>
                    <a:pt x="331" y="444"/>
                    <a:pt x="330" y="443"/>
                  </a:cubicBezTo>
                  <a:cubicBezTo>
                    <a:pt x="328" y="442"/>
                    <a:pt x="326" y="441"/>
                    <a:pt x="323" y="440"/>
                  </a:cubicBezTo>
                  <a:cubicBezTo>
                    <a:pt x="325" y="433"/>
                    <a:pt x="327" y="425"/>
                    <a:pt x="328" y="418"/>
                  </a:cubicBezTo>
                  <a:cubicBezTo>
                    <a:pt x="335" y="393"/>
                    <a:pt x="341" y="367"/>
                    <a:pt x="348" y="342"/>
                  </a:cubicBezTo>
                  <a:cubicBezTo>
                    <a:pt x="348" y="341"/>
                    <a:pt x="349" y="340"/>
                    <a:pt x="349" y="340"/>
                  </a:cubicBezTo>
                  <a:cubicBezTo>
                    <a:pt x="346" y="339"/>
                    <a:pt x="342" y="338"/>
                    <a:pt x="339" y="337"/>
                  </a:cubicBezTo>
                  <a:cubicBezTo>
                    <a:pt x="339" y="338"/>
                    <a:pt x="339" y="339"/>
                    <a:pt x="339" y="340"/>
                  </a:cubicBezTo>
                  <a:cubicBezTo>
                    <a:pt x="334" y="357"/>
                    <a:pt x="330" y="375"/>
                    <a:pt x="325" y="392"/>
                  </a:cubicBezTo>
                  <a:cubicBezTo>
                    <a:pt x="322" y="406"/>
                    <a:pt x="318" y="420"/>
                    <a:pt x="315" y="434"/>
                  </a:cubicBezTo>
                  <a:cubicBezTo>
                    <a:pt x="314" y="435"/>
                    <a:pt x="314" y="436"/>
                    <a:pt x="313" y="437"/>
                  </a:cubicBezTo>
                  <a:cubicBezTo>
                    <a:pt x="305" y="434"/>
                    <a:pt x="296" y="431"/>
                    <a:pt x="288" y="428"/>
                  </a:cubicBezTo>
                  <a:cubicBezTo>
                    <a:pt x="269" y="422"/>
                    <a:pt x="250" y="415"/>
                    <a:pt x="231" y="409"/>
                  </a:cubicBezTo>
                  <a:cubicBezTo>
                    <a:pt x="215" y="403"/>
                    <a:pt x="199" y="397"/>
                    <a:pt x="183" y="391"/>
                  </a:cubicBezTo>
                  <a:cubicBezTo>
                    <a:pt x="182" y="391"/>
                    <a:pt x="181" y="389"/>
                    <a:pt x="181" y="388"/>
                  </a:cubicBezTo>
                  <a:cubicBezTo>
                    <a:pt x="181" y="375"/>
                    <a:pt x="182" y="363"/>
                    <a:pt x="183" y="350"/>
                  </a:cubicBezTo>
                  <a:cubicBezTo>
                    <a:pt x="183" y="349"/>
                    <a:pt x="184" y="347"/>
                    <a:pt x="186" y="347"/>
                  </a:cubicBezTo>
                  <a:cubicBezTo>
                    <a:pt x="196" y="344"/>
                    <a:pt x="206" y="342"/>
                    <a:pt x="216" y="340"/>
                  </a:cubicBezTo>
                  <a:cubicBezTo>
                    <a:pt x="227" y="338"/>
                    <a:pt x="239" y="335"/>
                    <a:pt x="250" y="333"/>
                  </a:cubicBezTo>
                  <a:cubicBezTo>
                    <a:pt x="267" y="329"/>
                    <a:pt x="284" y="325"/>
                    <a:pt x="302" y="321"/>
                  </a:cubicBezTo>
                  <a:cubicBezTo>
                    <a:pt x="308" y="320"/>
                    <a:pt x="314" y="319"/>
                    <a:pt x="320" y="317"/>
                  </a:cubicBezTo>
                  <a:cubicBezTo>
                    <a:pt x="319" y="314"/>
                    <a:pt x="318" y="311"/>
                    <a:pt x="317" y="308"/>
                  </a:cubicBezTo>
                  <a:cubicBezTo>
                    <a:pt x="273" y="318"/>
                    <a:pt x="228" y="328"/>
                    <a:pt x="184" y="337"/>
                  </a:cubicBezTo>
                  <a:cubicBezTo>
                    <a:pt x="184" y="329"/>
                    <a:pt x="184" y="320"/>
                    <a:pt x="184" y="312"/>
                  </a:cubicBezTo>
                  <a:cubicBezTo>
                    <a:pt x="185" y="296"/>
                    <a:pt x="186" y="280"/>
                    <a:pt x="187" y="264"/>
                  </a:cubicBezTo>
                  <a:cubicBezTo>
                    <a:pt x="187" y="260"/>
                    <a:pt x="188" y="257"/>
                    <a:pt x="190" y="254"/>
                  </a:cubicBezTo>
                  <a:cubicBezTo>
                    <a:pt x="211" y="230"/>
                    <a:pt x="232" y="206"/>
                    <a:pt x="253" y="182"/>
                  </a:cubicBezTo>
                  <a:cubicBezTo>
                    <a:pt x="254" y="182"/>
                    <a:pt x="254" y="181"/>
                    <a:pt x="255" y="180"/>
                  </a:cubicBezTo>
                  <a:cubicBezTo>
                    <a:pt x="265" y="194"/>
                    <a:pt x="318" y="266"/>
                    <a:pt x="327" y="279"/>
                  </a:cubicBezTo>
                  <a:cubicBezTo>
                    <a:pt x="327" y="279"/>
                    <a:pt x="327" y="279"/>
                    <a:pt x="327" y="279"/>
                  </a:cubicBezTo>
                  <a:cubicBezTo>
                    <a:pt x="330" y="277"/>
                    <a:pt x="332" y="275"/>
                    <a:pt x="335" y="273"/>
                  </a:cubicBezTo>
                  <a:cubicBezTo>
                    <a:pt x="322" y="256"/>
                    <a:pt x="286" y="205"/>
                    <a:pt x="279" y="197"/>
                  </a:cubicBezTo>
                  <a:cubicBezTo>
                    <a:pt x="273" y="189"/>
                    <a:pt x="268" y="181"/>
                    <a:pt x="262" y="173"/>
                  </a:cubicBezTo>
                  <a:cubicBezTo>
                    <a:pt x="270" y="163"/>
                    <a:pt x="279" y="153"/>
                    <a:pt x="287" y="143"/>
                  </a:cubicBezTo>
                  <a:cubicBezTo>
                    <a:pt x="296" y="134"/>
                    <a:pt x="304" y="124"/>
                    <a:pt x="313" y="115"/>
                  </a:cubicBezTo>
                  <a:cubicBezTo>
                    <a:pt x="314" y="113"/>
                    <a:pt x="317" y="112"/>
                    <a:pt x="318" y="112"/>
                  </a:cubicBezTo>
                  <a:cubicBezTo>
                    <a:pt x="328" y="114"/>
                    <a:pt x="338" y="116"/>
                    <a:pt x="347" y="117"/>
                  </a:cubicBezTo>
                  <a:cubicBezTo>
                    <a:pt x="359" y="119"/>
                    <a:pt x="389" y="125"/>
                    <a:pt x="389" y="125"/>
                  </a:cubicBezTo>
                  <a:cubicBezTo>
                    <a:pt x="389" y="125"/>
                    <a:pt x="377" y="178"/>
                    <a:pt x="375" y="187"/>
                  </a:cubicBezTo>
                  <a:cubicBezTo>
                    <a:pt x="369" y="210"/>
                    <a:pt x="364" y="233"/>
                    <a:pt x="359" y="256"/>
                  </a:cubicBezTo>
                  <a:cubicBezTo>
                    <a:pt x="358" y="260"/>
                    <a:pt x="357" y="264"/>
                    <a:pt x="356" y="268"/>
                  </a:cubicBezTo>
                  <a:cubicBezTo>
                    <a:pt x="359" y="269"/>
                    <a:pt x="362" y="269"/>
                    <a:pt x="365" y="270"/>
                  </a:cubicBezTo>
                  <a:cubicBezTo>
                    <a:pt x="366" y="269"/>
                    <a:pt x="366" y="268"/>
                    <a:pt x="366" y="265"/>
                  </a:cubicBezTo>
                  <a:cubicBezTo>
                    <a:pt x="372" y="241"/>
                    <a:pt x="377" y="217"/>
                    <a:pt x="383" y="193"/>
                  </a:cubicBezTo>
                  <a:cubicBezTo>
                    <a:pt x="384" y="187"/>
                    <a:pt x="386" y="180"/>
                    <a:pt x="387" y="174"/>
                  </a:cubicBezTo>
                  <a:cubicBezTo>
                    <a:pt x="388" y="172"/>
                    <a:pt x="398" y="127"/>
                    <a:pt x="398" y="127"/>
                  </a:cubicBezTo>
                  <a:cubicBezTo>
                    <a:pt x="404" y="128"/>
                    <a:pt x="431" y="132"/>
                    <a:pt x="436" y="133"/>
                  </a:cubicBezTo>
                  <a:cubicBezTo>
                    <a:pt x="457" y="137"/>
                    <a:pt x="478" y="140"/>
                    <a:pt x="499" y="144"/>
                  </a:cubicBezTo>
                  <a:cubicBezTo>
                    <a:pt x="503" y="145"/>
                    <a:pt x="508" y="146"/>
                    <a:pt x="512" y="147"/>
                  </a:cubicBezTo>
                  <a:cubicBezTo>
                    <a:pt x="512" y="144"/>
                    <a:pt x="512" y="140"/>
                    <a:pt x="513" y="137"/>
                  </a:cubicBezTo>
                  <a:cubicBezTo>
                    <a:pt x="489" y="133"/>
                    <a:pt x="401" y="117"/>
                    <a:pt x="401" y="117"/>
                  </a:cubicBezTo>
                  <a:cubicBezTo>
                    <a:pt x="401" y="117"/>
                    <a:pt x="407" y="88"/>
                    <a:pt x="410" y="75"/>
                  </a:cubicBezTo>
                  <a:cubicBezTo>
                    <a:pt x="415" y="55"/>
                    <a:pt x="419" y="34"/>
                    <a:pt x="424" y="13"/>
                  </a:cubicBezTo>
                  <a:cubicBezTo>
                    <a:pt x="424" y="13"/>
                    <a:pt x="424" y="13"/>
                    <a:pt x="424" y="12"/>
                  </a:cubicBezTo>
                  <a:cubicBezTo>
                    <a:pt x="421" y="12"/>
                    <a:pt x="418" y="11"/>
                    <a:pt x="415" y="10"/>
                  </a:cubicBezTo>
                  <a:cubicBezTo>
                    <a:pt x="415" y="11"/>
                    <a:pt x="415" y="11"/>
                    <a:pt x="415" y="11"/>
                  </a:cubicBezTo>
                  <a:cubicBezTo>
                    <a:pt x="408" y="38"/>
                    <a:pt x="403" y="65"/>
                    <a:pt x="396" y="92"/>
                  </a:cubicBezTo>
                  <a:cubicBezTo>
                    <a:pt x="395" y="100"/>
                    <a:pt x="393" y="107"/>
                    <a:pt x="391" y="115"/>
                  </a:cubicBezTo>
                  <a:cubicBezTo>
                    <a:pt x="369" y="111"/>
                    <a:pt x="346" y="107"/>
                    <a:pt x="323" y="103"/>
                  </a:cubicBezTo>
                  <a:cubicBezTo>
                    <a:pt x="328" y="97"/>
                    <a:pt x="332" y="92"/>
                    <a:pt x="337" y="87"/>
                  </a:cubicBezTo>
                  <a:cubicBezTo>
                    <a:pt x="360" y="60"/>
                    <a:pt x="383" y="34"/>
                    <a:pt x="407" y="7"/>
                  </a:cubicBezTo>
                  <a:cubicBezTo>
                    <a:pt x="407" y="7"/>
                    <a:pt x="407" y="7"/>
                    <a:pt x="408" y="7"/>
                  </a:cubicBezTo>
                  <a:cubicBezTo>
                    <a:pt x="405" y="5"/>
                    <a:pt x="403" y="3"/>
                    <a:pt x="400" y="0"/>
                  </a:cubicBezTo>
                  <a:cubicBezTo>
                    <a:pt x="388" y="15"/>
                    <a:pt x="375" y="30"/>
                    <a:pt x="361" y="45"/>
                  </a:cubicBezTo>
                  <a:cubicBezTo>
                    <a:pt x="346" y="62"/>
                    <a:pt x="331" y="80"/>
                    <a:pt x="315" y="97"/>
                  </a:cubicBezTo>
                  <a:cubicBezTo>
                    <a:pt x="313" y="100"/>
                    <a:pt x="310" y="101"/>
                    <a:pt x="307" y="101"/>
                  </a:cubicBezTo>
                  <a:cubicBezTo>
                    <a:pt x="293" y="98"/>
                    <a:pt x="280" y="95"/>
                    <a:pt x="266" y="93"/>
                  </a:cubicBezTo>
                  <a:cubicBezTo>
                    <a:pt x="253" y="91"/>
                    <a:pt x="241" y="89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7" y="89"/>
                    <a:pt x="227" y="92"/>
                    <a:pt x="226" y="95"/>
                  </a:cubicBezTo>
                  <a:cubicBezTo>
                    <a:pt x="227" y="95"/>
                    <a:pt x="228" y="96"/>
                    <a:pt x="229" y="96"/>
                  </a:cubicBezTo>
                  <a:cubicBezTo>
                    <a:pt x="249" y="100"/>
                    <a:pt x="269" y="103"/>
                    <a:pt x="289" y="107"/>
                  </a:cubicBezTo>
                  <a:cubicBezTo>
                    <a:pt x="294" y="108"/>
                    <a:pt x="299" y="109"/>
                    <a:pt x="304" y="110"/>
                  </a:cubicBezTo>
                  <a:cubicBezTo>
                    <a:pt x="288" y="128"/>
                    <a:pt x="272" y="146"/>
                    <a:pt x="256" y="165"/>
                  </a:cubicBezTo>
                  <a:cubicBezTo>
                    <a:pt x="251" y="158"/>
                    <a:pt x="246" y="152"/>
                    <a:pt x="242" y="146"/>
                  </a:cubicBezTo>
                  <a:cubicBezTo>
                    <a:pt x="233" y="134"/>
                    <a:pt x="225" y="123"/>
                    <a:pt x="217" y="112"/>
                  </a:cubicBezTo>
                  <a:cubicBezTo>
                    <a:pt x="216" y="111"/>
                    <a:pt x="216" y="111"/>
                    <a:pt x="216" y="110"/>
                  </a:cubicBezTo>
                  <a:cubicBezTo>
                    <a:pt x="213" y="112"/>
                    <a:pt x="210" y="114"/>
                    <a:pt x="207" y="116"/>
                  </a:cubicBezTo>
                  <a:cubicBezTo>
                    <a:pt x="209" y="116"/>
                    <a:pt x="210" y="118"/>
                    <a:pt x="212" y="121"/>
                  </a:cubicBezTo>
                  <a:cubicBezTo>
                    <a:pt x="225" y="138"/>
                    <a:pt x="237" y="155"/>
                    <a:pt x="249" y="172"/>
                  </a:cubicBezTo>
                  <a:cubicBezTo>
                    <a:pt x="229" y="195"/>
                    <a:pt x="209" y="218"/>
                    <a:pt x="188" y="242"/>
                  </a:cubicBezTo>
                  <a:cubicBezTo>
                    <a:pt x="189" y="227"/>
                    <a:pt x="189" y="213"/>
                    <a:pt x="190" y="199"/>
                  </a:cubicBezTo>
                  <a:cubicBezTo>
                    <a:pt x="191" y="187"/>
                    <a:pt x="191" y="175"/>
                    <a:pt x="192" y="163"/>
                  </a:cubicBezTo>
                  <a:cubicBezTo>
                    <a:pt x="193" y="149"/>
                    <a:pt x="194" y="136"/>
                    <a:pt x="194" y="122"/>
                  </a:cubicBezTo>
                  <a:cubicBezTo>
                    <a:pt x="194" y="121"/>
                    <a:pt x="194" y="120"/>
                    <a:pt x="195" y="119"/>
                  </a:cubicBezTo>
                  <a:cubicBezTo>
                    <a:pt x="194" y="119"/>
                    <a:pt x="193" y="119"/>
                    <a:pt x="192" y="119"/>
                  </a:cubicBezTo>
                  <a:cubicBezTo>
                    <a:pt x="189" y="119"/>
                    <a:pt x="187" y="119"/>
                    <a:pt x="184" y="118"/>
                  </a:cubicBezTo>
                  <a:cubicBezTo>
                    <a:pt x="185" y="120"/>
                    <a:pt x="185" y="121"/>
                    <a:pt x="185" y="123"/>
                  </a:cubicBezTo>
                  <a:cubicBezTo>
                    <a:pt x="183" y="150"/>
                    <a:pt x="182" y="178"/>
                    <a:pt x="180" y="205"/>
                  </a:cubicBezTo>
                  <a:cubicBezTo>
                    <a:pt x="180" y="220"/>
                    <a:pt x="179" y="236"/>
                    <a:pt x="178" y="251"/>
                  </a:cubicBezTo>
                  <a:cubicBezTo>
                    <a:pt x="178" y="253"/>
                    <a:pt x="177" y="255"/>
                    <a:pt x="176" y="256"/>
                  </a:cubicBezTo>
                  <a:cubicBezTo>
                    <a:pt x="154" y="282"/>
                    <a:pt x="131" y="307"/>
                    <a:pt x="108" y="333"/>
                  </a:cubicBezTo>
                  <a:cubicBezTo>
                    <a:pt x="108" y="333"/>
                    <a:pt x="108" y="333"/>
                    <a:pt x="107" y="334"/>
                  </a:cubicBezTo>
                  <a:cubicBezTo>
                    <a:pt x="110" y="336"/>
                    <a:pt x="113" y="338"/>
                    <a:pt x="115" y="341"/>
                  </a:cubicBezTo>
                  <a:cubicBezTo>
                    <a:pt x="115" y="339"/>
                    <a:pt x="117" y="338"/>
                    <a:pt x="119" y="335"/>
                  </a:cubicBezTo>
                  <a:cubicBezTo>
                    <a:pt x="138" y="314"/>
                    <a:pt x="157" y="292"/>
                    <a:pt x="176" y="270"/>
                  </a:cubicBezTo>
                  <a:cubicBezTo>
                    <a:pt x="176" y="275"/>
                    <a:pt x="176" y="280"/>
                    <a:pt x="176" y="284"/>
                  </a:cubicBezTo>
                  <a:cubicBezTo>
                    <a:pt x="175" y="301"/>
                    <a:pt x="174" y="318"/>
                    <a:pt x="174" y="335"/>
                  </a:cubicBezTo>
                  <a:cubicBezTo>
                    <a:pt x="173" y="338"/>
                    <a:pt x="173" y="340"/>
                    <a:pt x="170" y="340"/>
                  </a:cubicBezTo>
                  <a:cubicBezTo>
                    <a:pt x="154" y="344"/>
                    <a:pt x="138" y="348"/>
                    <a:pt x="122" y="351"/>
                  </a:cubicBezTo>
                  <a:cubicBezTo>
                    <a:pt x="122" y="351"/>
                    <a:pt x="121" y="351"/>
                    <a:pt x="121" y="351"/>
                  </a:cubicBezTo>
                  <a:cubicBezTo>
                    <a:pt x="122" y="354"/>
                    <a:pt x="123" y="357"/>
                    <a:pt x="123" y="361"/>
                  </a:cubicBezTo>
                  <a:cubicBezTo>
                    <a:pt x="124" y="360"/>
                    <a:pt x="125" y="360"/>
                    <a:pt x="126" y="360"/>
                  </a:cubicBezTo>
                  <a:cubicBezTo>
                    <a:pt x="137" y="358"/>
                    <a:pt x="149" y="355"/>
                    <a:pt x="160" y="352"/>
                  </a:cubicBezTo>
                  <a:cubicBezTo>
                    <a:pt x="164" y="351"/>
                    <a:pt x="168" y="351"/>
                    <a:pt x="173" y="350"/>
                  </a:cubicBezTo>
                  <a:cubicBezTo>
                    <a:pt x="172" y="363"/>
                    <a:pt x="172" y="374"/>
                    <a:pt x="171" y="387"/>
                  </a:cubicBezTo>
                  <a:cubicBezTo>
                    <a:pt x="163" y="384"/>
                    <a:pt x="156" y="382"/>
                    <a:pt x="148" y="379"/>
                  </a:cubicBezTo>
                  <a:cubicBezTo>
                    <a:pt x="140" y="377"/>
                    <a:pt x="133" y="374"/>
                    <a:pt x="125" y="371"/>
                  </a:cubicBezTo>
                  <a:cubicBezTo>
                    <a:pt x="124" y="371"/>
                    <a:pt x="123" y="371"/>
                    <a:pt x="123" y="370"/>
                  </a:cubicBezTo>
                  <a:cubicBezTo>
                    <a:pt x="122" y="374"/>
                    <a:pt x="121" y="377"/>
                    <a:pt x="119" y="380"/>
                  </a:cubicBezTo>
                  <a:cubicBezTo>
                    <a:pt x="120" y="380"/>
                    <a:pt x="120" y="380"/>
                    <a:pt x="121" y="380"/>
                  </a:cubicBezTo>
                  <a:cubicBezTo>
                    <a:pt x="136" y="385"/>
                    <a:pt x="151" y="391"/>
                    <a:pt x="167" y="396"/>
                  </a:cubicBezTo>
                  <a:cubicBezTo>
                    <a:pt x="170" y="397"/>
                    <a:pt x="170" y="399"/>
                    <a:pt x="170" y="401"/>
                  </a:cubicBezTo>
                  <a:cubicBezTo>
                    <a:pt x="168" y="437"/>
                    <a:pt x="166" y="473"/>
                    <a:pt x="165" y="509"/>
                  </a:cubicBezTo>
                  <a:cubicBezTo>
                    <a:pt x="165" y="509"/>
                    <a:pt x="165" y="510"/>
                    <a:pt x="165" y="510"/>
                  </a:cubicBezTo>
                  <a:cubicBezTo>
                    <a:pt x="166" y="510"/>
                    <a:pt x="167" y="510"/>
                    <a:pt x="168" y="510"/>
                  </a:cubicBezTo>
                  <a:cubicBezTo>
                    <a:pt x="170" y="510"/>
                    <a:pt x="172" y="510"/>
                    <a:pt x="174" y="511"/>
                  </a:cubicBezTo>
                  <a:cubicBezTo>
                    <a:pt x="176" y="474"/>
                    <a:pt x="178" y="438"/>
                    <a:pt x="180" y="402"/>
                  </a:cubicBezTo>
                  <a:cubicBezTo>
                    <a:pt x="180" y="402"/>
                    <a:pt x="180" y="401"/>
                    <a:pt x="180" y="401"/>
                  </a:cubicBezTo>
                  <a:cubicBezTo>
                    <a:pt x="224" y="416"/>
                    <a:pt x="267" y="431"/>
                    <a:pt x="311" y="447"/>
                  </a:cubicBezTo>
                  <a:cubicBezTo>
                    <a:pt x="308" y="458"/>
                    <a:pt x="306" y="469"/>
                    <a:pt x="303" y="480"/>
                  </a:cubicBezTo>
                  <a:cubicBezTo>
                    <a:pt x="302" y="481"/>
                    <a:pt x="301" y="483"/>
                    <a:pt x="299" y="483"/>
                  </a:cubicBezTo>
                  <a:cubicBezTo>
                    <a:pt x="277" y="493"/>
                    <a:pt x="254" y="503"/>
                    <a:pt x="231" y="513"/>
                  </a:cubicBezTo>
                  <a:cubicBezTo>
                    <a:pt x="220" y="518"/>
                    <a:pt x="209" y="522"/>
                    <a:pt x="198" y="527"/>
                  </a:cubicBezTo>
                  <a:cubicBezTo>
                    <a:pt x="200" y="530"/>
                    <a:pt x="201" y="533"/>
                    <a:pt x="202" y="536"/>
                  </a:cubicBezTo>
                  <a:cubicBezTo>
                    <a:pt x="202" y="536"/>
                    <a:pt x="203" y="536"/>
                    <a:pt x="203" y="536"/>
                  </a:cubicBezTo>
                  <a:cubicBezTo>
                    <a:pt x="227" y="525"/>
                    <a:pt x="250" y="515"/>
                    <a:pt x="274" y="505"/>
                  </a:cubicBezTo>
                  <a:cubicBezTo>
                    <a:pt x="282" y="501"/>
                    <a:pt x="290" y="498"/>
                    <a:pt x="299" y="494"/>
                  </a:cubicBezTo>
                  <a:cubicBezTo>
                    <a:pt x="288" y="538"/>
                    <a:pt x="277" y="582"/>
                    <a:pt x="266" y="626"/>
                  </a:cubicBezTo>
                  <a:cubicBezTo>
                    <a:pt x="249" y="623"/>
                    <a:pt x="234" y="620"/>
                    <a:pt x="218" y="617"/>
                  </a:cubicBezTo>
                  <a:cubicBezTo>
                    <a:pt x="213" y="616"/>
                    <a:pt x="201" y="614"/>
                    <a:pt x="201" y="614"/>
                  </a:cubicBezTo>
                  <a:cubicBezTo>
                    <a:pt x="201" y="614"/>
                    <a:pt x="190" y="589"/>
                    <a:pt x="188" y="585"/>
                  </a:cubicBezTo>
                  <a:cubicBezTo>
                    <a:pt x="187" y="582"/>
                    <a:pt x="186" y="579"/>
                    <a:pt x="186" y="576"/>
                  </a:cubicBezTo>
                  <a:cubicBezTo>
                    <a:pt x="183" y="578"/>
                    <a:pt x="180" y="580"/>
                    <a:pt x="176" y="580"/>
                  </a:cubicBezTo>
                  <a:cubicBezTo>
                    <a:pt x="176" y="581"/>
                    <a:pt x="177" y="581"/>
                    <a:pt x="177" y="582"/>
                  </a:cubicBezTo>
                  <a:cubicBezTo>
                    <a:pt x="178" y="586"/>
                    <a:pt x="189" y="612"/>
                    <a:pt x="189" y="612"/>
                  </a:cubicBezTo>
                  <a:cubicBezTo>
                    <a:pt x="189" y="612"/>
                    <a:pt x="155" y="605"/>
                    <a:pt x="149" y="604"/>
                  </a:cubicBezTo>
                  <a:cubicBezTo>
                    <a:pt x="129" y="601"/>
                    <a:pt x="110" y="597"/>
                    <a:pt x="90" y="593"/>
                  </a:cubicBezTo>
                  <a:cubicBezTo>
                    <a:pt x="72" y="590"/>
                    <a:pt x="54" y="586"/>
                    <a:pt x="36" y="582"/>
                  </a:cubicBezTo>
                  <a:cubicBezTo>
                    <a:pt x="25" y="580"/>
                    <a:pt x="14" y="578"/>
                    <a:pt x="3" y="576"/>
                  </a:cubicBezTo>
                  <a:cubicBezTo>
                    <a:pt x="3" y="580"/>
                    <a:pt x="2" y="583"/>
                    <a:pt x="0" y="586"/>
                  </a:cubicBezTo>
                  <a:cubicBezTo>
                    <a:pt x="5" y="586"/>
                    <a:pt x="10" y="587"/>
                    <a:pt x="14" y="588"/>
                  </a:cubicBezTo>
                  <a:cubicBezTo>
                    <a:pt x="34" y="592"/>
                    <a:pt x="53" y="595"/>
                    <a:pt x="73" y="599"/>
                  </a:cubicBezTo>
                  <a:cubicBezTo>
                    <a:pt x="86" y="602"/>
                    <a:pt x="99" y="604"/>
                    <a:pt x="112" y="607"/>
                  </a:cubicBezTo>
                  <a:cubicBezTo>
                    <a:pt x="124" y="609"/>
                    <a:pt x="137" y="611"/>
                    <a:pt x="149" y="614"/>
                  </a:cubicBezTo>
                  <a:cubicBezTo>
                    <a:pt x="151" y="614"/>
                    <a:pt x="193" y="623"/>
                    <a:pt x="193" y="623"/>
                  </a:cubicBezTo>
                  <a:cubicBezTo>
                    <a:pt x="193" y="623"/>
                    <a:pt x="206" y="656"/>
                    <a:pt x="212" y="671"/>
                  </a:cubicBezTo>
                  <a:cubicBezTo>
                    <a:pt x="217" y="682"/>
                    <a:pt x="221" y="692"/>
                    <a:pt x="225" y="703"/>
                  </a:cubicBezTo>
                  <a:cubicBezTo>
                    <a:pt x="228" y="702"/>
                    <a:pt x="231" y="701"/>
                    <a:pt x="234" y="700"/>
                  </a:cubicBezTo>
                  <a:cubicBezTo>
                    <a:pt x="234" y="699"/>
                    <a:pt x="233" y="697"/>
                    <a:pt x="232" y="695"/>
                  </a:cubicBezTo>
                  <a:cubicBezTo>
                    <a:pt x="223" y="672"/>
                    <a:pt x="214" y="649"/>
                    <a:pt x="205" y="627"/>
                  </a:cubicBezTo>
                  <a:cubicBezTo>
                    <a:pt x="205" y="626"/>
                    <a:pt x="204" y="624"/>
                    <a:pt x="204" y="624"/>
                  </a:cubicBezTo>
                  <a:cubicBezTo>
                    <a:pt x="204" y="624"/>
                    <a:pt x="243" y="632"/>
                    <a:pt x="263" y="635"/>
                  </a:cubicBezTo>
                  <a:cubicBezTo>
                    <a:pt x="261" y="643"/>
                    <a:pt x="260" y="650"/>
                    <a:pt x="258" y="657"/>
                  </a:cubicBezTo>
                  <a:cubicBezTo>
                    <a:pt x="254" y="671"/>
                    <a:pt x="251" y="685"/>
                    <a:pt x="247" y="699"/>
                  </a:cubicBezTo>
                  <a:cubicBezTo>
                    <a:pt x="247" y="699"/>
                    <a:pt x="247" y="699"/>
                    <a:pt x="247" y="699"/>
                  </a:cubicBezTo>
                  <a:cubicBezTo>
                    <a:pt x="250" y="700"/>
                    <a:pt x="253" y="700"/>
                    <a:pt x="256" y="702"/>
                  </a:cubicBezTo>
                  <a:cubicBezTo>
                    <a:pt x="257" y="696"/>
                    <a:pt x="261" y="684"/>
                    <a:pt x="262" y="680"/>
                  </a:cubicBezTo>
                  <a:cubicBezTo>
                    <a:pt x="265" y="668"/>
                    <a:pt x="273" y="637"/>
                    <a:pt x="273" y="637"/>
                  </a:cubicBezTo>
                  <a:cubicBezTo>
                    <a:pt x="283" y="639"/>
                    <a:pt x="283" y="639"/>
                    <a:pt x="283" y="639"/>
                  </a:cubicBezTo>
                  <a:cubicBezTo>
                    <a:pt x="283" y="639"/>
                    <a:pt x="260" y="693"/>
                    <a:pt x="256" y="702"/>
                  </a:cubicBezTo>
                  <a:cubicBezTo>
                    <a:pt x="259" y="703"/>
                    <a:pt x="262" y="705"/>
                    <a:pt x="264" y="706"/>
                  </a:cubicBezTo>
                  <a:cubicBezTo>
                    <a:pt x="264" y="706"/>
                    <a:pt x="265" y="706"/>
                    <a:pt x="265" y="706"/>
                  </a:cubicBezTo>
                  <a:cubicBezTo>
                    <a:pt x="273" y="687"/>
                    <a:pt x="280" y="668"/>
                    <a:pt x="289" y="650"/>
                  </a:cubicBezTo>
                  <a:cubicBezTo>
                    <a:pt x="293" y="640"/>
                    <a:pt x="293" y="641"/>
                    <a:pt x="303" y="643"/>
                  </a:cubicBezTo>
                  <a:cubicBezTo>
                    <a:pt x="323" y="647"/>
                    <a:pt x="342" y="650"/>
                    <a:pt x="362" y="654"/>
                  </a:cubicBezTo>
                  <a:cubicBezTo>
                    <a:pt x="375" y="656"/>
                    <a:pt x="388" y="659"/>
                    <a:pt x="401" y="662"/>
                  </a:cubicBezTo>
                  <a:cubicBezTo>
                    <a:pt x="405" y="662"/>
                    <a:pt x="410" y="663"/>
                    <a:pt x="414" y="664"/>
                  </a:cubicBezTo>
                  <a:cubicBezTo>
                    <a:pt x="415" y="664"/>
                    <a:pt x="415" y="664"/>
                    <a:pt x="416" y="664"/>
                  </a:cubicBezTo>
                  <a:cubicBezTo>
                    <a:pt x="416" y="661"/>
                    <a:pt x="417" y="658"/>
                    <a:pt x="418" y="655"/>
                  </a:cubicBezTo>
                  <a:cubicBezTo>
                    <a:pt x="418" y="655"/>
                    <a:pt x="417" y="655"/>
                    <a:pt x="417" y="655"/>
                  </a:cubicBezTo>
                  <a:cubicBezTo>
                    <a:pt x="395" y="651"/>
                    <a:pt x="374" y="647"/>
                    <a:pt x="353" y="6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22">
              <a:extLst>
                <a:ext uri="{FF2B5EF4-FFF2-40B4-BE49-F238E27FC236}">
                  <a16:creationId xmlns:a16="http://schemas.microsoft.com/office/drawing/2014/main" id="{420FAD6B-E4AD-40BF-9497-DE5831C85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4038" y="4369106"/>
              <a:ext cx="283933" cy="585862"/>
            </a:xfrm>
            <a:custGeom>
              <a:avLst/>
              <a:gdLst>
                <a:gd name="T0" fmla="*/ 67 w 71"/>
                <a:gd name="T1" fmla="*/ 137 h 146"/>
                <a:gd name="T2" fmla="*/ 42 w 71"/>
                <a:gd name="T3" fmla="*/ 78 h 146"/>
                <a:gd name="T4" fmla="*/ 15 w 71"/>
                <a:gd name="T5" fmla="*/ 13 h 146"/>
                <a:gd name="T6" fmla="*/ 10 w 71"/>
                <a:gd name="T7" fmla="*/ 1 h 146"/>
                <a:gd name="T8" fmla="*/ 9 w 71"/>
                <a:gd name="T9" fmla="*/ 0 h 146"/>
                <a:gd name="T10" fmla="*/ 0 w 71"/>
                <a:gd name="T11" fmla="*/ 4 h 146"/>
                <a:gd name="T12" fmla="*/ 3 w 71"/>
                <a:gd name="T13" fmla="*/ 8 h 146"/>
                <a:gd name="T14" fmla="*/ 33 w 71"/>
                <a:gd name="T15" fmla="*/ 80 h 146"/>
                <a:gd name="T16" fmla="*/ 57 w 71"/>
                <a:gd name="T17" fmla="*/ 138 h 146"/>
                <a:gd name="T18" fmla="*/ 60 w 71"/>
                <a:gd name="T19" fmla="*/ 145 h 146"/>
                <a:gd name="T20" fmla="*/ 60 w 71"/>
                <a:gd name="T21" fmla="*/ 146 h 146"/>
                <a:gd name="T22" fmla="*/ 71 w 71"/>
                <a:gd name="T23" fmla="*/ 142 h 146"/>
                <a:gd name="T24" fmla="*/ 67 w 71"/>
                <a:gd name="T25" fmla="*/ 13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46">
                  <a:moveTo>
                    <a:pt x="67" y="137"/>
                  </a:moveTo>
                  <a:cubicBezTo>
                    <a:pt x="59" y="117"/>
                    <a:pt x="51" y="98"/>
                    <a:pt x="42" y="78"/>
                  </a:cubicBezTo>
                  <a:cubicBezTo>
                    <a:pt x="33" y="56"/>
                    <a:pt x="24" y="34"/>
                    <a:pt x="15" y="13"/>
                  </a:cubicBezTo>
                  <a:cubicBezTo>
                    <a:pt x="13" y="9"/>
                    <a:pt x="11" y="5"/>
                    <a:pt x="10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12" y="32"/>
                    <a:pt x="23" y="56"/>
                    <a:pt x="33" y="80"/>
                  </a:cubicBezTo>
                  <a:cubicBezTo>
                    <a:pt x="41" y="99"/>
                    <a:pt x="49" y="118"/>
                    <a:pt x="57" y="138"/>
                  </a:cubicBezTo>
                  <a:cubicBezTo>
                    <a:pt x="58" y="140"/>
                    <a:pt x="60" y="142"/>
                    <a:pt x="60" y="145"/>
                  </a:cubicBezTo>
                  <a:cubicBezTo>
                    <a:pt x="60" y="145"/>
                    <a:pt x="60" y="146"/>
                    <a:pt x="60" y="146"/>
                  </a:cubicBezTo>
                  <a:cubicBezTo>
                    <a:pt x="63" y="144"/>
                    <a:pt x="67" y="143"/>
                    <a:pt x="71" y="142"/>
                  </a:cubicBezTo>
                  <a:cubicBezTo>
                    <a:pt x="69" y="141"/>
                    <a:pt x="68" y="139"/>
                    <a:pt x="67" y="1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3">
              <a:extLst>
                <a:ext uri="{FF2B5EF4-FFF2-40B4-BE49-F238E27FC236}">
                  <a16:creationId xmlns:a16="http://schemas.microsoft.com/office/drawing/2014/main" id="{75B2AA6F-9DA4-4BEB-BC67-B7661996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13" y="4185150"/>
              <a:ext cx="355916" cy="67984"/>
            </a:xfrm>
            <a:custGeom>
              <a:avLst/>
              <a:gdLst>
                <a:gd name="T0" fmla="*/ 1 w 89"/>
                <a:gd name="T1" fmla="*/ 7 h 17"/>
                <a:gd name="T2" fmla="*/ 0 w 89"/>
                <a:gd name="T3" fmla="*/ 7 h 17"/>
                <a:gd name="T4" fmla="*/ 0 w 89"/>
                <a:gd name="T5" fmla="*/ 15 h 17"/>
                <a:gd name="T6" fmla="*/ 0 w 89"/>
                <a:gd name="T7" fmla="*/ 17 h 17"/>
                <a:gd name="T8" fmla="*/ 8 w 89"/>
                <a:gd name="T9" fmla="*/ 16 h 17"/>
                <a:gd name="T10" fmla="*/ 71 w 89"/>
                <a:gd name="T11" fmla="*/ 11 h 17"/>
                <a:gd name="T12" fmla="*/ 89 w 89"/>
                <a:gd name="T13" fmla="*/ 9 h 17"/>
                <a:gd name="T14" fmla="*/ 88 w 89"/>
                <a:gd name="T15" fmla="*/ 2 h 17"/>
                <a:gd name="T16" fmla="*/ 88 w 89"/>
                <a:gd name="T17" fmla="*/ 0 h 17"/>
                <a:gd name="T18" fmla="*/ 83 w 89"/>
                <a:gd name="T19" fmla="*/ 0 h 17"/>
                <a:gd name="T20" fmla="*/ 1 w 89"/>
                <a:gd name="T21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7">
                  <a:moveTo>
                    <a:pt x="1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3" y="17"/>
                    <a:pt x="6" y="16"/>
                    <a:pt x="8" y="16"/>
                  </a:cubicBezTo>
                  <a:cubicBezTo>
                    <a:pt x="29" y="14"/>
                    <a:pt x="50" y="12"/>
                    <a:pt x="71" y="11"/>
                  </a:cubicBezTo>
                  <a:cubicBezTo>
                    <a:pt x="77" y="10"/>
                    <a:pt x="83" y="10"/>
                    <a:pt x="89" y="9"/>
                  </a:cubicBezTo>
                  <a:cubicBezTo>
                    <a:pt x="88" y="7"/>
                    <a:pt x="88" y="4"/>
                    <a:pt x="88" y="2"/>
                  </a:cubicBezTo>
                  <a:cubicBezTo>
                    <a:pt x="88" y="1"/>
                    <a:pt x="88" y="0"/>
                    <a:pt x="88" y="0"/>
                  </a:cubicBezTo>
                  <a:cubicBezTo>
                    <a:pt x="87" y="0"/>
                    <a:pt x="85" y="0"/>
                    <a:pt x="83" y="0"/>
                  </a:cubicBezTo>
                  <a:cubicBezTo>
                    <a:pt x="56" y="2"/>
                    <a:pt x="28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24">
              <a:extLst>
                <a:ext uri="{FF2B5EF4-FFF2-40B4-BE49-F238E27FC236}">
                  <a16:creationId xmlns:a16="http://schemas.microsoft.com/office/drawing/2014/main" id="{113D5493-AC95-4120-9C7F-D938B4A5F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89" y="4585055"/>
              <a:ext cx="521877" cy="99976"/>
            </a:xfrm>
            <a:custGeom>
              <a:avLst/>
              <a:gdLst>
                <a:gd name="T0" fmla="*/ 117 w 130"/>
                <a:gd name="T1" fmla="*/ 11 h 25"/>
                <a:gd name="T2" fmla="*/ 130 w 130"/>
                <a:gd name="T3" fmla="*/ 10 h 25"/>
                <a:gd name="T4" fmla="*/ 130 w 130"/>
                <a:gd name="T5" fmla="*/ 10 h 25"/>
                <a:gd name="T6" fmla="*/ 129 w 130"/>
                <a:gd name="T7" fmla="*/ 1 h 25"/>
                <a:gd name="T8" fmla="*/ 129 w 130"/>
                <a:gd name="T9" fmla="*/ 0 h 25"/>
                <a:gd name="T10" fmla="*/ 129 w 130"/>
                <a:gd name="T11" fmla="*/ 0 h 25"/>
                <a:gd name="T12" fmla="*/ 91 w 130"/>
                <a:gd name="T13" fmla="*/ 5 h 25"/>
                <a:gd name="T14" fmla="*/ 47 w 130"/>
                <a:gd name="T15" fmla="*/ 10 h 25"/>
                <a:gd name="T16" fmla="*/ 0 w 130"/>
                <a:gd name="T17" fmla="*/ 15 h 25"/>
                <a:gd name="T18" fmla="*/ 1 w 130"/>
                <a:gd name="T19" fmla="*/ 24 h 25"/>
                <a:gd name="T20" fmla="*/ 1 w 130"/>
                <a:gd name="T21" fmla="*/ 25 h 25"/>
                <a:gd name="T22" fmla="*/ 34 w 130"/>
                <a:gd name="T23" fmla="*/ 21 h 25"/>
                <a:gd name="T24" fmla="*/ 117 w 130"/>
                <a:gd name="T25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25">
                  <a:moveTo>
                    <a:pt x="117" y="11"/>
                  </a:moveTo>
                  <a:cubicBezTo>
                    <a:pt x="121" y="11"/>
                    <a:pt x="125" y="10"/>
                    <a:pt x="130" y="10"/>
                  </a:cubicBezTo>
                  <a:cubicBezTo>
                    <a:pt x="130" y="10"/>
                    <a:pt x="130" y="10"/>
                    <a:pt x="130" y="10"/>
                  </a:cubicBezTo>
                  <a:cubicBezTo>
                    <a:pt x="129" y="7"/>
                    <a:pt x="129" y="4"/>
                    <a:pt x="129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6" y="2"/>
                    <a:pt x="104" y="3"/>
                    <a:pt x="91" y="5"/>
                  </a:cubicBezTo>
                  <a:cubicBezTo>
                    <a:pt x="76" y="7"/>
                    <a:pt x="61" y="8"/>
                    <a:pt x="47" y="10"/>
                  </a:cubicBezTo>
                  <a:cubicBezTo>
                    <a:pt x="31" y="12"/>
                    <a:pt x="15" y="14"/>
                    <a:pt x="0" y="15"/>
                  </a:cubicBezTo>
                  <a:cubicBezTo>
                    <a:pt x="1" y="18"/>
                    <a:pt x="1" y="21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2" y="24"/>
                    <a:pt x="23" y="23"/>
                    <a:pt x="34" y="21"/>
                  </a:cubicBezTo>
                  <a:cubicBezTo>
                    <a:pt x="62" y="18"/>
                    <a:pt x="89" y="14"/>
                    <a:pt x="11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25">
              <a:extLst>
                <a:ext uri="{FF2B5EF4-FFF2-40B4-BE49-F238E27FC236}">
                  <a16:creationId xmlns:a16="http://schemas.microsoft.com/office/drawing/2014/main" id="{D2C1F348-540D-4524-96FB-BFAC028BC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409" y="3971201"/>
              <a:ext cx="367913" cy="597859"/>
            </a:xfrm>
            <a:custGeom>
              <a:avLst/>
              <a:gdLst>
                <a:gd name="T0" fmla="*/ 61 w 92"/>
                <a:gd name="T1" fmla="*/ 58 h 149"/>
                <a:gd name="T2" fmla="*/ 92 w 92"/>
                <a:gd name="T3" fmla="*/ 5 h 149"/>
                <a:gd name="T4" fmla="*/ 84 w 92"/>
                <a:gd name="T5" fmla="*/ 0 h 149"/>
                <a:gd name="T6" fmla="*/ 83 w 92"/>
                <a:gd name="T7" fmla="*/ 1 h 149"/>
                <a:gd name="T8" fmla="*/ 62 w 92"/>
                <a:gd name="T9" fmla="*/ 37 h 149"/>
                <a:gd name="T10" fmla="*/ 23 w 92"/>
                <a:gd name="T11" fmla="*/ 104 h 149"/>
                <a:gd name="T12" fmla="*/ 0 w 92"/>
                <a:gd name="T13" fmla="*/ 144 h 149"/>
                <a:gd name="T14" fmla="*/ 8 w 92"/>
                <a:gd name="T15" fmla="*/ 149 h 149"/>
                <a:gd name="T16" fmla="*/ 30 w 92"/>
                <a:gd name="T17" fmla="*/ 112 h 149"/>
                <a:gd name="T18" fmla="*/ 61 w 92"/>
                <a:gd name="T19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49">
                  <a:moveTo>
                    <a:pt x="61" y="58"/>
                  </a:moveTo>
                  <a:cubicBezTo>
                    <a:pt x="71" y="40"/>
                    <a:pt x="82" y="22"/>
                    <a:pt x="92" y="5"/>
                  </a:cubicBezTo>
                  <a:cubicBezTo>
                    <a:pt x="89" y="4"/>
                    <a:pt x="86" y="2"/>
                    <a:pt x="84" y="0"/>
                  </a:cubicBezTo>
                  <a:cubicBezTo>
                    <a:pt x="84" y="0"/>
                    <a:pt x="84" y="0"/>
                    <a:pt x="83" y="1"/>
                  </a:cubicBezTo>
                  <a:cubicBezTo>
                    <a:pt x="76" y="13"/>
                    <a:pt x="69" y="25"/>
                    <a:pt x="62" y="37"/>
                  </a:cubicBezTo>
                  <a:cubicBezTo>
                    <a:pt x="49" y="59"/>
                    <a:pt x="36" y="82"/>
                    <a:pt x="23" y="104"/>
                  </a:cubicBezTo>
                  <a:cubicBezTo>
                    <a:pt x="15" y="117"/>
                    <a:pt x="8" y="131"/>
                    <a:pt x="0" y="144"/>
                  </a:cubicBezTo>
                  <a:cubicBezTo>
                    <a:pt x="3" y="145"/>
                    <a:pt x="6" y="147"/>
                    <a:pt x="8" y="149"/>
                  </a:cubicBezTo>
                  <a:cubicBezTo>
                    <a:pt x="15" y="137"/>
                    <a:pt x="22" y="124"/>
                    <a:pt x="30" y="112"/>
                  </a:cubicBezTo>
                  <a:cubicBezTo>
                    <a:pt x="40" y="94"/>
                    <a:pt x="50" y="76"/>
                    <a:pt x="61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6">
              <a:extLst>
                <a:ext uri="{FF2B5EF4-FFF2-40B4-BE49-F238E27FC236}">
                  <a16:creationId xmlns:a16="http://schemas.microsoft.com/office/drawing/2014/main" id="{55253154-B84F-4E40-98D0-E3BA2D5F4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1863" y="3117402"/>
              <a:ext cx="255939" cy="521877"/>
            </a:xfrm>
            <a:custGeom>
              <a:avLst/>
              <a:gdLst>
                <a:gd name="T0" fmla="*/ 2 w 64"/>
                <a:gd name="T1" fmla="*/ 6 h 130"/>
                <a:gd name="T2" fmla="*/ 48 w 64"/>
                <a:gd name="T3" fmla="*/ 112 h 130"/>
                <a:gd name="T4" fmla="*/ 55 w 64"/>
                <a:gd name="T5" fmla="*/ 129 h 130"/>
                <a:gd name="T6" fmla="*/ 55 w 64"/>
                <a:gd name="T7" fmla="*/ 130 h 130"/>
                <a:gd name="T8" fmla="*/ 64 w 64"/>
                <a:gd name="T9" fmla="*/ 127 h 130"/>
                <a:gd name="T10" fmla="*/ 59 w 64"/>
                <a:gd name="T11" fmla="*/ 115 h 130"/>
                <a:gd name="T12" fmla="*/ 28 w 64"/>
                <a:gd name="T13" fmla="*/ 44 h 130"/>
                <a:gd name="T14" fmla="*/ 10 w 64"/>
                <a:gd name="T15" fmla="*/ 1 h 130"/>
                <a:gd name="T16" fmla="*/ 9 w 64"/>
                <a:gd name="T17" fmla="*/ 0 h 130"/>
                <a:gd name="T18" fmla="*/ 0 w 64"/>
                <a:gd name="T19" fmla="*/ 4 h 130"/>
                <a:gd name="T20" fmla="*/ 2 w 64"/>
                <a:gd name="T21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130">
                  <a:moveTo>
                    <a:pt x="2" y="6"/>
                  </a:moveTo>
                  <a:cubicBezTo>
                    <a:pt x="17" y="42"/>
                    <a:pt x="32" y="77"/>
                    <a:pt x="48" y="112"/>
                  </a:cubicBezTo>
                  <a:cubicBezTo>
                    <a:pt x="50" y="118"/>
                    <a:pt x="53" y="123"/>
                    <a:pt x="55" y="129"/>
                  </a:cubicBezTo>
                  <a:cubicBezTo>
                    <a:pt x="55" y="129"/>
                    <a:pt x="55" y="130"/>
                    <a:pt x="55" y="130"/>
                  </a:cubicBezTo>
                  <a:cubicBezTo>
                    <a:pt x="58" y="129"/>
                    <a:pt x="61" y="128"/>
                    <a:pt x="64" y="127"/>
                  </a:cubicBezTo>
                  <a:cubicBezTo>
                    <a:pt x="62" y="123"/>
                    <a:pt x="61" y="119"/>
                    <a:pt x="59" y="115"/>
                  </a:cubicBezTo>
                  <a:cubicBezTo>
                    <a:pt x="49" y="91"/>
                    <a:pt x="38" y="67"/>
                    <a:pt x="28" y="44"/>
                  </a:cubicBezTo>
                  <a:cubicBezTo>
                    <a:pt x="22" y="30"/>
                    <a:pt x="16" y="15"/>
                    <a:pt x="10" y="1"/>
                  </a:cubicBezTo>
                  <a:cubicBezTo>
                    <a:pt x="10" y="1"/>
                    <a:pt x="9" y="0"/>
                    <a:pt x="9" y="0"/>
                  </a:cubicBezTo>
                  <a:cubicBezTo>
                    <a:pt x="6" y="2"/>
                    <a:pt x="4" y="3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7">
              <a:extLst>
                <a:ext uri="{FF2B5EF4-FFF2-40B4-BE49-F238E27FC236}">
                  <a16:creationId xmlns:a16="http://schemas.microsoft.com/office/drawing/2014/main" id="{FF5BB28C-E3C7-4370-96BE-508E1196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390" y="1761723"/>
              <a:ext cx="873794" cy="111974"/>
            </a:xfrm>
            <a:custGeom>
              <a:avLst/>
              <a:gdLst>
                <a:gd name="T0" fmla="*/ 0 w 218"/>
                <a:gd name="T1" fmla="*/ 10 h 28"/>
                <a:gd name="T2" fmla="*/ 217 w 218"/>
                <a:gd name="T3" fmla="*/ 28 h 28"/>
                <a:gd name="T4" fmla="*/ 217 w 218"/>
                <a:gd name="T5" fmla="*/ 26 h 28"/>
                <a:gd name="T6" fmla="*/ 218 w 218"/>
                <a:gd name="T7" fmla="*/ 18 h 28"/>
                <a:gd name="T8" fmla="*/ 215 w 218"/>
                <a:gd name="T9" fmla="*/ 18 h 28"/>
                <a:gd name="T10" fmla="*/ 156 w 218"/>
                <a:gd name="T11" fmla="*/ 13 h 28"/>
                <a:gd name="T12" fmla="*/ 98 w 218"/>
                <a:gd name="T13" fmla="*/ 9 h 28"/>
                <a:gd name="T14" fmla="*/ 5 w 218"/>
                <a:gd name="T15" fmla="*/ 1 h 28"/>
                <a:gd name="T16" fmla="*/ 1 w 218"/>
                <a:gd name="T17" fmla="*/ 0 h 28"/>
                <a:gd name="T18" fmla="*/ 1 w 218"/>
                <a:gd name="T19" fmla="*/ 3 h 28"/>
                <a:gd name="T20" fmla="*/ 0 w 218"/>
                <a:gd name="T2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8">
                  <a:moveTo>
                    <a:pt x="0" y="10"/>
                  </a:moveTo>
                  <a:cubicBezTo>
                    <a:pt x="72" y="16"/>
                    <a:pt x="145" y="22"/>
                    <a:pt x="217" y="28"/>
                  </a:cubicBezTo>
                  <a:cubicBezTo>
                    <a:pt x="217" y="27"/>
                    <a:pt x="217" y="27"/>
                    <a:pt x="217" y="26"/>
                  </a:cubicBezTo>
                  <a:cubicBezTo>
                    <a:pt x="217" y="23"/>
                    <a:pt x="217" y="20"/>
                    <a:pt x="218" y="18"/>
                  </a:cubicBezTo>
                  <a:cubicBezTo>
                    <a:pt x="217" y="18"/>
                    <a:pt x="216" y="18"/>
                    <a:pt x="215" y="18"/>
                  </a:cubicBezTo>
                  <a:cubicBezTo>
                    <a:pt x="195" y="16"/>
                    <a:pt x="175" y="15"/>
                    <a:pt x="156" y="13"/>
                  </a:cubicBezTo>
                  <a:cubicBezTo>
                    <a:pt x="136" y="12"/>
                    <a:pt x="117" y="10"/>
                    <a:pt x="98" y="9"/>
                  </a:cubicBezTo>
                  <a:cubicBezTo>
                    <a:pt x="67" y="6"/>
                    <a:pt x="36" y="3"/>
                    <a:pt x="5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1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28">
              <a:extLst>
                <a:ext uri="{FF2B5EF4-FFF2-40B4-BE49-F238E27FC236}">
                  <a16:creationId xmlns:a16="http://schemas.microsoft.com/office/drawing/2014/main" id="{64FE29E8-A0B0-4BBA-A42F-475BE9F8F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8124" y="1925684"/>
              <a:ext cx="477888" cy="317925"/>
            </a:xfrm>
            <a:custGeom>
              <a:avLst/>
              <a:gdLst>
                <a:gd name="T0" fmla="*/ 1 w 119"/>
                <a:gd name="T1" fmla="*/ 9 h 79"/>
                <a:gd name="T2" fmla="*/ 62 w 119"/>
                <a:gd name="T3" fmla="*/ 48 h 79"/>
                <a:gd name="T4" fmla="*/ 111 w 119"/>
                <a:gd name="T5" fmla="*/ 78 h 79"/>
                <a:gd name="T6" fmla="*/ 113 w 119"/>
                <a:gd name="T7" fmla="*/ 79 h 79"/>
                <a:gd name="T8" fmla="*/ 119 w 119"/>
                <a:gd name="T9" fmla="*/ 71 h 79"/>
                <a:gd name="T10" fmla="*/ 110 w 119"/>
                <a:gd name="T11" fmla="*/ 67 h 79"/>
                <a:gd name="T12" fmla="*/ 6 w 119"/>
                <a:gd name="T13" fmla="*/ 1 h 79"/>
                <a:gd name="T14" fmla="*/ 5 w 119"/>
                <a:gd name="T15" fmla="*/ 0 h 79"/>
                <a:gd name="T16" fmla="*/ 0 w 119"/>
                <a:gd name="T17" fmla="*/ 8 h 79"/>
                <a:gd name="T18" fmla="*/ 1 w 11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79">
                  <a:moveTo>
                    <a:pt x="1" y="9"/>
                  </a:moveTo>
                  <a:cubicBezTo>
                    <a:pt x="21" y="22"/>
                    <a:pt x="42" y="35"/>
                    <a:pt x="62" y="48"/>
                  </a:cubicBezTo>
                  <a:cubicBezTo>
                    <a:pt x="78" y="58"/>
                    <a:pt x="94" y="68"/>
                    <a:pt x="111" y="78"/>
                  </a:cubicBezTo>
                  <a:cubicBezTo>
                    <a:pt x="111" y="78"/>
                    <a:pt x="112" y="79"/>
                    <a:pt x="113" y="79"/>
                  </a:cubicBezTo>
                  <a:cubicBezTo>
                    <a:pt x="114" y="76"/>
                    <a:pt x="116" y="73"/>
                    <a:pt x="119" y="71"/>
                  </a:cubicBezTo>
                  <a:cubicBezTo>
                    <a:pt x="116" y="70"/>
                    <a:pt x="113" y="69"/>
                    <a:pt x="110" y="67"/>
                  </a:cubicBezTo>
                  <a:cubicBezTo>
                    <a:pt x="75" y="44"/>
                    <a:pt x="40" y="23"/>
                    <a:pt x="6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3" y="3"/>
                    <a:pt x="2" y="6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29">
              <a:extLst>
                <a:ext uri="{FF2B5EF4-FFF2-40B4-BE49-F238E27FC236}">
                  <a16:creationId xmlns:a16="http://schemas.microsoft.com/office/drawing/2014/main" id="{00BA030E-9AE5-49AF-8D79-2DB39B786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6035" y="3699265"/>
              <a:ext cx="495883" cy="417902"/>
            </a:xfrm>
            <a:custGeom>
              <a:avLst/>
              <a:gdLst>
                <a:gd name="T0" fmla="*/ 8 w 124"/>
                <a:gd name="T1" fmla="*/ 1 h 104"/>
                <a:gd name="T2" fmla="*/ 7 w 124"/>
                <a:gd name="T3" fmla="*/ 0 h 104"/>
                <a:gd name="T4" fmla="*/ 0 w 124"/>
                <a:gd name="T5" fmla="*/ 7 h 104"/>
                <a:gd name="T6" fmla="*/ 22 w 124"/>
                <a:gd name="T7" fmla="*/ 25 h 104"/>
                <a:gd name="T8" fmla="*/ 116 w 124"/>
                <a:gd name="T9" fmla="*/ 102 h 104"/>
                <a:gd name="T10" fmla="*/ 118 w 124"/>
                <a:gd name="T11" fmla="*/ 104 h 104"/>
                <a:gd name="T12" fmla="*/ 124 w 124"/>
                <a:gd name="T13" fmla="*/ 96 h 104"/>
                <a:gd name="T14" fmla="*/ 123 w 124"/>
                <a:gd name="T15" fmla="*/ 96 h 104"/>
                <a:gd name="T16" fmla="*/ 8 w 124"/>
                <a:gd name="T17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4">
                  <a:moveTo>
                    <a:pt x="8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8" y="13"/>
                    <a:pt x="15" y="19"/>
                    <a:pt x="22" y="25"/>
                  </a:cubicBezTo>
                  <a:cubicBezTo>
                    <a:pt x="54" y="51"/>
                    <a:pt x="85" y="76"/>
                    <a:pt x="116" y="102"/>
                  </a:cubicBezTo>
                  <a:cubicBezTo>
                    <a:pt x="117" y="103"/>
                    <a:pt x="117" y="103"/>
                    <a:pt x="118" y="104"/>
                  </a:cubicBezTo>
                  <a:cubicBezTo>
                    <a:pt x="119" y="101"/>
                    <a:pt x="121" y="98"/>
                    <a:pt x="124" y="96"/>
                  </a:cubicBezTo>
                  <a:cubicBezTo>
                    <a:pt x="124" y="96"/>
                    <a:pt x="123" y="96"/>
                    <a:pt x="123" y="96"/>
                  </a:cubicBezTo>
                  <a:cubicBezTo>
                    <a:pt x="85" y="64"/>
                    <a:pt x="46" y="32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30">
              <a:extLst>
                <a:ext uri="{FF2B5EF4-FFF2-40B4-BE49-F238E27FC236}">
                  <a16:creationId xmlns:a16="http://schemas.microsoft.com/office/drawing/2014/main" id="{4D84A8DE-DA4E-4355-98CF-D94916E96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620" y="3667273"/>
              <a:ext cx="1205716" cy="973770"/>
            </a:xfrm>
            <a:custGeom>
              <a:avLst/>
              <a:gdLst>
                <a:gd name="T0" fmla="*/ 105 w 301"/>
                <a:gd name="T1" fmla="*/ 179 h 243"/>
                <a:gd name="T2" fmla="*/ 108 w 301"/>
                <a:gd name="T3" fmla="*/ 174 h 243"/>
                <a:gd name="T4" fmla="*/ 244 w 301"/>
                <a:gd name="T5" fmla="*/ 99 h 243"/>
                <a:gd name="T6" fmla="*/ 301 w 301"/>
                <a:gd name="T7" fmla="*/ 69 h 243"/>
                <a:gd name="T8" fmla="*/ 296 w 301"/>
                <a:gd name="T9" fmla="*/ 60 h 243"/>
                <a:gd name="T10" fmla="*/ 296 w 301"/>
                <a:gd name="T11" fmla="*/ 61 h 243"/>
                <a:gd name="T12" fmla="*/ 252 w 301"/>
                <a:gd name="T13" fmla="*/ 84 h 243"/>
                <a:gd name="T14" fmla="*/ 186 w 301"/>
                <a:gd name="T15" fmla="*/ 120 h 243"/>
                <a:gd name="T16" fmla="*/ 115 w 301"/>
                <a:gd name="T17" fmla="*/ 159 h 243"/>
                <a:gd name="T18" fmla="*/ 103 w 301"/>
                <a:gd name="T19" fmla="*/ 165 h 243"/>
                <a:gd name="T20" fmla="*/ 93 w 301"/>
                <a:gd name="T21" fmla="*/ 87 h 243"/>
                <a:gd name="T22" fmla="*/ 83 w 301"/>
                <a:gd name="T23" fmla="*/ 15 h 243"/>
                <a:gd name="T24" fmla="*/ 82 w 301"/>
                <a:gd name="T25" fmla="*/ 1 h 243"/>
                <a:gd name="T26" fmla="*/ 82 w 301"/>
                <a:gd name="T27" fmla="*/ 0 h 243"/>
                <a:gd name="T28" fmla="*/ 72 w 301"/>
                <a:gd name="T29" fmla="*/ 2 h 243"/>
                <a:gd name="T30" fmla="*/ 72 w 301"/>
                <a:gd name="T31" fmla="*/ 3 h 243"/>
                <a:gd name="T32" fmla="*/ 78 w 301"/>
                <a:gd name="T33" fmla="*/ 50 h 243"/>
                <a:gd name="T34" fmla="*/ 88 w 301"/>
                <a:gd name="T35" fmla="*/ 123 h 243"/>
                <a:gd name="T36" fmla="*/ 94 w 301"/>
                <a:gd name="T37" fmla="*/ 170 h 243"/>
                <a:gd name="T38" fmla="*/ 0 w 301"/>
                <a:gd name="T39" fmla="*/ 221 h 243"/>
                <a:gd name="T40" fmla="*/ 0 w 301"/>
                <a:gd name="T41" fmla="*/ 221 h 243"/>
                <a:gd name="T42" fmla="*/ 5 w 301"/>
                <a:gd name="T43" fmla="*/ 230 h 243"/>
                <a:gd name="T44" fmla="*/ 96 w 301"/>
                <a:gd name="T45" fmla="*/ 181 h 243"/>
                <a:gd name="T46" fmla="*/ 104 w 301"/>
                <a:gd name="T47" fmla="*/ 243 h 243"/>
                <a:gd name="T48" fmla="*/ 113 w 301"/>
                <a:gd name="T49" fmla="*/ 241 h 243"/>
                <a:gd name="T50" fmla="*/ 113 w 301"/>
                <a:gd name="T51" fmla="*/ 240 h 243"/>
                <a:gd name="T52" fmla="*/ 105 w 301"/>
                <a:gd name="T53" fmla="*/ 17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1" h="243">
                  <a:moveTo>
                    <a:pt x="105" y="179"/>
                  </a:moveTo>
                  <a:cubicBezTo>
                    <a:pt x="105" y="177"/>
                    <a:pt x="106" y="175"/>
                    <a:pt x="108" y="174"/>
                  </a:cubicBezTo>
                  <a:cubicBezTo>
                    <a:pt x="153" y="149"/>
                    <a:pt x="199" y="124"/>
                    <a:pt x="244" y="99"/>
                  </a:cubicBezTo>
                  <a:cubicBezTo>
                    <a:pt x="263" y="89"/>
                    <a:pt x="282" y="79"/>
                    <a:pt x="301" y="69"/>
                  </a:cubicBezTo>
                  <a:cubicBezTo>
                    <a:pt x="299" y="66"/>
                    <a:pt x="297" y="63"/>
                    <a:pt x="296" y="60"/>
                  </a:cubicBezTo>
                  <a:cubicBezTo>
                    <a:pt x="296" y="60"/>
                    <a:pt x="296" y="61"/>
                    <a:pt x="296" y="61"/>
                  </a:cubicBezTo>
                  <a:cubicBezTo>
                    <a:pt x="281" y="68"/>
                    <a:pt x="267" y="76"/>
                    <a:pt x="252" y="84"/>
                  </a:cubicBezTo>
                  <a:cubicBezTo>
                    <a:pt x="230" y="96"/>
                    <a:pt x="208" y="108"/>
                    <a:pt x="186" y="120"/>
                  </a:cubicBezTo>
                  <a:cubicBezTo>
                    <a:pt x="162" y="133"/>
                    <a:pt x="138" y="146"/>
                    <a:pt x="115" y="159"/>
                  </a:cubicBezTo>
                  <a:cubicBezTo>
                    <a:pt x="111" y="161"/>
                    <a:pt x="107" y="163"/>
                    <a:pt x="103" y="165"/>
                  </a:cubicBezTo>
                  <a:cubicBezTo>
                    <a:pt x="100" y="139"/>
                    <a:pt x="97" y="113"/>
                    <a:pt x="93" y="87"/>
                  </a:cubicBezTo>
                  <a:cubicBezTo>
                    <a:pt x="90" y="63"/>
                    <a:pt x="87" y="39"/>
                    <a:pt x="83" y="15"/>
                  </a:cubicBezTo>
                  <a:cubicBezTo>
                    <a:pt x="83" y="10"/>
                    <a:pt x="82" y="6"/>
                    <a:pt x="82" y="1"/>
                  </a:cubicBezTo>
                  <a:cubicBezTo>
                    <a:pt x="82" y="1"/>
                    <a:pt x="82" y="1"/>
                    <a:pt x="82" y="0"/>
                  </a:cubicBezTo>
                  <a:cubicBezTo>
                    <a:pt x="79" y="1"/>
                    <a:pt x="75" y="2"/>
                    <a:pt x="72" y="2"/>
                  </a:cubicBezTo>
                  <a:cubicBezTo>
                    <a:pt x="72" y="2"/>
                    <a:pt x="72" y="3"/>
                    <a:pt x="72" y="3"/>
                  </a:cubicBezTo>
                  <a:cubicBezTo>
                    <a:pt x="74" y="19"/>
                    <a:pt x="76" y="34"/>
                    <a:pt x="78" y="50"/>
                  </a:cubicBezTo>
                  <a:cubicBezTo>
                    <a:pt x="82" y="74"/>
                    <a:pt x="85" y="99"/>
                    <a:pt x="88" y="123"/>
                  </a:cubicBezTo>
                  <a:cubicBezTo>
                    <a:pt x="90" y="139"/>
                    <a:pt x="92" y="154"/>
                    <a:pt x="94" y="170"/>
                  </a:cubicBezTo>
                  <a:cubicBezTo>
                    <a:pt x="63" y="187"/>
                    <a:pt x="32" y="204"/>
                    <a:pt x="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4"/>
                    <a:pt x="3" y="227"/>
                    <a:pt x="5" y="230"/>
                  </a:cubicBezTo>
                  <a:cubicBezTo>
                    <a:pt x="35" y="214"/>
                    <a:pt x="65" y="197"/>
                    <a:pt x="96" y="181"/>
                  </a:cubicBezTo>
                  <a:cubicBezTo>
                    <a:pt x="98" y="202"/>
                    <a:pt x="101" y="222"/>
                    <a:pt x="104" y="243"/>
                  </a:cubicBezTo>
                  <a:cubicBezTo>
                    <a:pt x="107" y="242"/>
                    <a:pt x="110" y="241"/>
                    <a:pt x="113" y="241"/>
                  </a:cubicBezTo>
                  <a:cubicBezTo>
                    <a:pt x="113" y="241"/>
                    <a:pt x="113" y="241"/>
                    <a:pt x="113" y="240"/>
                  </a:cubicBezTo>
                  <a:cubicBezTo>
                    <a:pt x="110" y="220"/>
                    <a:pt x="108" y="199"/>
                    <a:pt x="105" y="1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1">
              <a:extLst>
                <a:ext uri="{FF2B5EF4-FFF2-40B4-BE49-F238E27FC236}">
                  <a16:creationId xmlns:a16="http://schemas.microsoft.com/office/drawing/2014/main" id="{7F553833-9530-44E8-A9E4-456401B0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0025" y="3133398"/>
              <a:ext cx="837803" cy="919782"/>
            </a:xfrm>
            <a:custGeom>
              <a:avLst/>
              <a:gdLst>
                <a:gd name="T0" fmla="*/ 156 w 209"/>
                <a:gd name="T1" fmla="*/ 141 h 229"/>
                <a:gd name="T2" fmla="*/ 152 w 209"/>
                <a:gd name="T3" fmla="*/ 136 h 229"/>
                <a:gd name="T4" fmla="*/ 159 w 209"/>
                <a:gd name="T5" fmla="*/ 50 h 229"/>
                <a:gd name="T6" fmla="*/ 163 w 209"/>
                <a:gd name="T7" fmla="*/ 1 h 229"/>
                <a:gd name="T8" fmla="*/ 160 w 209"/>
                <a:gd name="T9" fmla="*/ 1 h 229"/>
                <a:gd name="T10" fmla="*/ 153 w 209"/>
                <a:gd name="T11" fmla="*/ 0 h 229"/>
                <a:gd name="T12" fmla="*/ 142 w 209"/>
                <a:gd name="T13" fmla="*/ 139 h 229"/>
                <a:gd name="T14" fmla="*/ 2 w 209"/>
                <a:gd name="T15" fmla="*/ 122 h 229"/>
                <a:gd name="T16" fmla="*/ 0 w 209"/>
                <a:gd name="T17" fmla="*/ 131 h 229"/>
                <a:gd name="T18" fmla="*/ 26 w 209"/>
                <a:gd name="T19" fmla="*/ 134 h 229"/>
                <a:gd name="T20" fmla="*/ 69 w 209"/>
                <a:gd name="T21" fmla="*/ 140 h 229"/>
                <a:gd name="T22" fmla="*/ 105 w 209"/>
                <a:gd name="T23" fmla="*/ 144 h 229"/>
                <a:gd name="T24" fmla="*/ 138 w 209"/>
                <a:gd name="T25" fmla="*/ 148 h 229"/>
                <a:gd name="T26" fmla="*/ 142 w 209"/>
                <a:gd name="T27" fmla="*/ 152 h 229"/>
                <a:gd name="T28" fmla="*/ 136 w 209"/>
                <a:gd name="T29" fmla="*/ 216 h 229"/>
                <a:gd name="T30" fmla="*/ 136 w 209"/>
                <a:gd name="T31" fmla="*/ 226 h 229"/>
                <a:gd name="T32" fmla="*/ 135 w 209"/>
                <a:gd name="T33" fmla="*/ 228 h 229"/>
                <a:gd name="T34" fmla="*/ 137 w 209"/>
                <a:gd name="T35" fmla="*/ 228 h 229"/>
                <a:gd name="T36" fmla="*/ 145 w 209"/>
                <a:gd name="T37" fmla="*/ 229 h 229"/>
                <a:gd name="T38" fmla="*/ 151 w 209"/>
                <a:gd name="T39" fmla="*/ 150 h 229"/>
                <a:gd name="T40" fmla="*/ 200 w 209"/>
                <a:gd name="T41" fmla="*/ 156 h 229"/>
                <a:gd name="T42" fmla="*/ 207 w 209"/>
                <a:gd name="T43" fmla="*/ 157 h 229"/>
                <a:gd name="T44" fmla="*/ 209 w 209"/>
                <a:gd name="T45" fmla="*/ 148 h 229"/>
                <a:gd name="T46" fmla="*/ 208 w 209"/>
                <a:gd name="T47" fmla="*/ 148 h 229"/>
                <a:gd name="T48" fmla="*/ 156 w 209"/>
                <a:gd name="T49" fmla="*/ 14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9" h="229">
                  <a:moveTo>
                    <a:pt x="156" y="141"/>
                  </a:moveTo>
                  <a:cubicBezTo>
                    <a:pt x="152" y="141"/>
                    <a:pt x="152" y="139"/>
                    <a:pt x="152" y="136"/>
                  </a:cubicBezTo>
                  <a:cubicBezTo>
                    <a:pt x="154" y="107"/>
                    <a:pt x="157" y="78"/>
                    <a:pt x="159" y="50"/>
                  </a:cubicBezTo>
                  <a:cubicBezTo>
                    <a:pt x="160" y="33"/>
                    <a:pt x="162" y="17"/>
                    <a:pt x="163" y="1"/>
                  </a:cubicBezTo>
                  <a:cubicBezTo>
                    <a:pt x="162" y="1"/>
                    <a:pt x="161" y="1"/>
                    <a:pt x="160" y="1"/>
                  </a:cubicBezTo>
                  <a:cubicBezTo>
                    <a:pt x="158" y="1"/>
                    <a:pt x="156" y="1"/>
                    <a:pt x="153" y="0"/>
                  </a:cubicBezTo>
                  <a:cubicBezTo>
                    <a:pt x="150" y="46"/>
                    <a:pt x="146" y="92"/>
                    <a:pt x="142" y="139"/>
                  </a:cubicBezTo>
                  <a:cubicBezTo>
                    <a:pt x="95" y="134"/>
                    <a:pt x="48" y="128"/>
                    <a:pt x="2" y="122"/>
                  </a:cubicBezTo>
                  <a:cubicBezTo>
                    <a:pt x="2" y="125"/>
                    <a:pt x="1" y="128"/>
                    <a:pt x="0" y="131"/>
                  </a:cubicBezTo>
                  <a:cubicBezTo>
                    <a:pt x="9" y="132"/>
                    <a:pt x="18" y="133"/>
                    <a:pt x="26" y="134"/>
                  </a:cubicBezTo>
                  <a:cubicBezTo>
                    <a:pt x="41" y="136"/>
                    <a:pt x="55" y="138"/>
                    <a:pt x="69" y="140"/>
                  </a:cubicBezTo>
                  <a:cubicBezTo>
                    <a:pt x="81" y="141"/>
                    <a:pt x="93" y="143"/>
                    <a:pt x="105" y="144"/>
                  </a:cubicBezTo>
                  <a:cubicBezTo>
                    <a:pt x="116" y="146"/>
                    <a:pt x="127" y="147"/>
                    <a:pt x="138" y="148"/>
                  </a:cubicBezTo>
                  <a:cubicBezTo>
                    <a:pt x="141" y="148"/>
                    <a:pt x="142" y="149"/>
                    <a:pt x="142" y="152"/>
                  </a:cubicBezTo>
                  <a:cubicBezTo>
                    <a:pt x="140" y="173"/>
                    <a:pt x="138" y="195"/>
                    <a:pt x="136" y="216"/>
                  </a:cubicBezTo>
                  <a:cubicBezTo>
                    <a:pt x="136" y="219"/>
                    <a:pt x="136" y="222"/>
                    <a:pt x="136" y="226"/>
                  </a:cubicBezTo>
                  <a:cubicBezTo>
                    <a:pt x="136" y="227"/>
                    <a:pt x="135" y="227"/>
                    <a:pt x="135" y="228"/>
                  </a:cubicBezTo>
                  <a:cubicBezTo>
                    <a:pt x="136" y="228"/>
                    <a:pt x="136" y="228"/>
                    <a:pt x="137" y="228"/>
                  </a:cubicBezTo>
                  <a:cubicBezTo>
                    <a:pt x="140" y="228"/>
                    <a:pt x="142" y="228"/>
                    <a:pt x="145" y="229"/>
                  </a:cubicBezTo>
                  <a:cubicBezTo>
                    <a:pt x="147" y="203"/>
                    <a:pt x="149" y="177"/>
                    <a:pt x="151" y="150"/>
                  </a:cubicBezTo>
                  <a:cubicBezTo>
                    <a:pt x="168" y="152"/>
                    <a:pt x="184" y="154"/>
                    <a:pt x="200" y="156"/>
                  </a:cubicBezTo>
                  <a:cubicBezTo>
                    <a:pt x="203" y="156"/>
                    <a:pt x="205" y="156"/>
                    <a:pt x="207" y="157"/>
                  </a:cubicBezTo>
                  <a:cubicBezTo>
                    <a:pt x="207" y="154"/>
                    <a:pt x="208" y="151"/>
                    <a:pt x="209" y="148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191" y="145"/>
                    <a:pt x="174" y="143"/>
                    <a:pt x="156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2">
              <a:extLst>
                <a:ext uri="{FF2B5EF4-FFF2-40B4-BE49-F238E27FC236}">
                  <a16:creationId xmlns:a16="http://schemas.microsoft.com/office/drawing/2014/main" id="{EA88706E-BAE9-4045-8A78-37F697B19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11" y="2299596"/>
              <a:ext cx="1291695" cy="777817"/>
            </a:xfrm>
            <a:custGeom>
              <a:avLst/>
              <a:gdLst>
                <a:gd name="T0" fmla="*/ 153 w 322"/>
                <a:gd name="T1" fmla="*/ 193 h 194"/>
                <a:gd name="T2" fmla="*/ 155 w 322"/>
                <a:gd name="T3" fmla="*/ 193 h 194"/>
                <a:gd name="T4" fmla="*/ 163 w 322"/>
                <a:gd name="T5" fmla="*/ 194 h 194"/>
                <a:gd name="T6" fmla="*/ 165 w 322"/>
                <a:gd name="T7" fmla="*/ 167 h 194"/>
                <a:gd name="T8" fmla="*/ 167 w 322"/>
                <a:gd name="T9" fmla="*/ 145 h 194"/>
                <a:gd name="T10" fmla="*/ 172 w 322"/>
                <a:gd name="T11" fmla="*/ 138 h 194"/>
                <a:gd name="T12" fmla="*/ 211 w 322"/>
                <a:gd name="T13" fmla="*/ 126 h 194"/>
                <a:gd name="T14" fmla="*/ 254 w 322"/>
                <a:gd name="T15" fmla="*/ 113 h 194"/>
                <a:gd name="T16" fmla="*/ 316 w 322"/>
                <a:gd name="T17" fmla="*/ 94 h 194"/>
                <a:gd name="T18" fmla="*/ 322 w 322"/>
                <a:gd name="T19" fmla="*/ 92 h 194"/>
                <a:gd name="T20" fmla="*/ 319 w 322"/>
                <a:gd name="T21" fmla="*/ 83 h 194"/>
                <a:gd name="T22" fmla="*/ 235 w 322"/>
                <a:gd name="T23" fmla="*/ 109 h 194"/>
                <a:gd name="T24" fmla="*/ 174 w 322"/>
                <a:gd name="T25" fmla="*/ 128 h 194"/>
                <a:gd name="T26" fmla="*/ 169 w 322"/>
                <a:gd name="T27" fmla="*/ 129 h 194"/>
                <a:gd name="T28" fmla="*/ 171 w 322"/>
                <a:gd name="T29" fmla="*/ 103 h 194"/>
                <a:gd name="T30" fmla="*/ 176 w 322"/>
                <a:gd name="T31" fmla="*/ 45 h 194"/>
                <a:gd name="T32" fmla="*/ 180 w 322"/>
                <a:gd name="T33" fmla="*/ 2 h 194"/>
                <a:gd name="T34" fmla="*/ 178 w 322"/>
                <a:gd name="T35" fmla="*/ 2 h 194"/>
                <a:gd name="T36" fmla="*/ 169 w 322"/>
                <a:gd name="T37" fmla="*/ 0 h 194"/>
                <a:gd name="T38" fmla="*/ 170 w 322"/>
                <a:gd name="T39" fmla="*/ 4 h 194"/>
                <a:gd name="T40" fmla="*/ 170 w 322"/>
                <a:gd name="T41" fmla="*/ 11 h 194"/>
                <a:gd name="T42" fmla="*/ 159 w 322"/>
                <a:gd name="T43" fmla="*/ 129 h 194"/>
                <a:gd name="T44" fmla="*/ 154 w 322"/>
                <a:gd name="T45" fmla="*/ 134 h 194"/>
                <a:gd name="T46" fmla="*/ 102 w 322"/>
                <a:gd name="T47" fmla="*/ 150 h 194"/>
                <a:gd name="T48" fmla="*/ 32 w 322"/>
                <a:gd name="T49" fmla="*/ 172 h 194"/>
                <a:gd name="T50" fmla="*/ 0 w 322"/>
                <a:gd name="T51" fmla="*/ 182 h 194"/>
                <a:gd name="T52" fmla="*/ 3 w 322"/>
                <a:gd name="T53" fmla="*/ 191 h 194"/>
                <a:gd name="T54" fmla="*/ 158 w 322"/>
                <a:gd name="T55" fmla="*/ 143 h 194"/>
                <a:gd name="T56" fmla="*/ 153 w 322"/>
                <a:gd name="T57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194">
                  <a:moveTo>
                    <a:pt x="153" y="193"/>
                  </a:moveTo>
                  <a:cubicBezTo>
                    <a:pt x="154" y="193"/>
                    <a:pt x="154" y="193"/>
                    <a:pt x="155" y="193"/>
                  </a:cubicBezTo>
                  <a:cubicBezTo>
                    <a:pt x="158" y="193"/>
                    <a:pt x="160" y="193"/>
                    <a:pt x="163" y="194"/>
                  </a:cubicBezTo>
                  <a:cubicBezTo>
                    <a:pt x="164" y="185"/>
                    <a:pt x="164" y="176"/>
                    <a:pt x="165" y="167"/>
                  </a:cubicBezTo>
                  <a:cubicBezTo>
                    <a:pt x="166" y="160"/>
                    <a:pt x="167" y="152"/>
                    <a:pt x="167" y="145"/>
                  </a:cubicBezTo>
                  <a:cubicBezTo>
                    <a:pt x="167" y="141"/>
                    <a:pt x="168" y="139"/>
                    <a:pt x="172" y="138"/>
                  </a:cubicBezTo>
                  <a:cubicBezTo>
                    <a:pt x="185" y="134"/>
                    <a:pt x="198" y="130"/>
                    <a:pt x="211" y="126"/>
                  </a:cubicBezTo>
                  <a:cubicBezTo>
                    <a:pt x="226" y="122"/>
                    <a:pt x="240" y="117"/>
                    <a:pt x="254" y="113"/>
                  </a:cubicBezTo>
                  <a:cubicBezTo>
                    <a:pt x="275" y="107"/>
                    <a:pt x="295" y="100"/>
                    <a:pt x="316" y="94"/>
                  </a:cubicBezTo>
                  <a:cubicBezTo>
                    <a:pt x="318" y="93"/>
                    <a:pt x="320" y="93"/>
                    <a:pt x="322" y="92"/>
                  </a:cubicBezTo>
                  <a:cubicBezTo>
                    <a:pt x="320" y="89"/>
                    <a:pt x="319" y="86"/>
                    <a:pt x="319" y="83"/>
                  </a:cubicBezTo>
                  <a:cubicBezTo>
                    <a:pt x="291" y="91"/>
                    <a:pt x="263" y="100"/>
                    <a:pt x="235" y="109"/>
                  </a:cubicBezTo>
                  <a:cubicBezTo>
                    <a:pt x="215" y="115"/>
                    <a:pt x="195" y="122"/>
                    <a:pt x="174" y="128"/>
                  </a:cubicBezTo>
                  <a:cubicBezTo>
                    <a:pt x="173" y="128"/>
                    <a:pt x="171" y="129"/>
                    <a:pt x="169" y="129"/>
                  </a:cubicBezTo>
                  <a:cubicBezTo>
                    <a:pt x="169" y="120"/>
                    <a:pt x="170" y="111"/>
                    <a:pt x="171" y="103"/>
                  </a:cubicBezTo>
                  <a:cubicBezTo>
                    <a:pt x="172" y="84"/>
                    <a:pt x="174" y="65"/>
                    <a:pt x="176" y="45"/>
                  </a:cubicBezTo>
                  <a:cubicBezTo>
                    <a:pt x="177" y="31"/>
                    <a:pt x="178" y="16"/>
                    <a:pt x="180" y="2"/>
                  </a:cubicBezTo>
                  <a:cubicBezTo>
                    <a:pt x="180" y="2"/>
                    <a:pt x="179" y="2"/>
                    <a:pt x="178" y="2"/>
                  </a:cubicBezTo>
                  <a:cubicBezTo>
                    <a:pt x="175" y="2"/>
                    <a:pt x="172" y="1"/>
                    <a:pt x="169" y="0"/>
                  </a:cubicBezTo>
                  <a:cubicBezTo>
                    <a:pt x="169" y="2"/>
                    <a:pt x="170" y="3"/>
                    <a:pt x="170" y="4"/>
                  </a:cubicBezTo>
                  <a:cubicBezTo>
                    <a:pt x="170" y="6"/>
                    <a:pt x="170" y="9"/>
                    <a:pt x="170" y="11"/>
                  </a:cubicBezTo>
                  <a:cubicBezTo>
                    <a:pt x="166" y="51"/>
                    <a:pt x="162" y="90"/>
                    <a:pt x="159" y="129"/>
                  </a:cubicBezTo>
                  <a:cubicBezTo>
                    <a:pt x="159" y="133"/>
                    <a:pt x="157" y="133"/>
                    <a:pt x="154" y="134"/>
                  </a:cubicBezTo>
                  <a:cubicBezTo>
                    <a:pt x="137" y="140"/>
                    <a:pt x="120" y="145"/>
                    <a:pt x="102" y="150"/>
                  </a:cubicBezTo>
                  <a:cubicBezTo>
                    <a:pt x="79" y="157"/>
                    <a:pt x="55" y="165"/>
                    <a:pt x="32" y="172"/>
                  </a:cubicBezTo>
                  <a:cubicBezTo>
                    <a:pt x="21" y="175"/>
                    <a:pt x="11" y="179"/>
                    <a:pt x="0" y="182"/>
                  </a:cubicBezTo>
                  <a:cubicBezTo>
                    <a:pt x="2" y="185"/>
                    <a:pt x="3" y="188"/>
                    <a:pt x="3" y="191"/>
                  </a:cubicBezTo>
                  <a:cubicBezTo>
                    <a:pt x="54" y="175"/>
                    <a:pt x="106" y="159"/>
                    <a:pt x="158" y="143"/>
                  </a:cubicBezTo>
                  <a:cubicBezTo>
                    <a:pt x="156" y="160"/>
                    <a:pt x="155" y="177"/>
                    <a:pt x="153" y="1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33">
              <a:extLst>
                <a:ext uri="{FF2B5EF4-FFF2-40B4-BE49-F238E27FC236}">
                  <a16:creationId xmlns:a16="http://schemas.microsoft.com/office/drawing/2014/main" id="{4068BE0D-0EDE-4A06-9A4F-00C3E4B10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741" y="2681505"/>
              <a:ext cx="597859" cy="467889"/>
            </a:xfrm>
            <a:custGeom>
              <a:avLst/>
              <a:gdLst>
                <a:gd name="T0" fmla="*/ 53 w 149"/>
                <a:gd name="T1" fmla="*/ 80 h 117"/>
                <a:gd name="T2" fmla="*/ 147 w 149"/>
                <a:gd name="T3" fmla="*/ 8 h 117"/>
                <a:gd name="T4" fmla="*/ 149 w 149"/>
                <a:gd name="T5" fmla="*/ 8 h 117"/>
                <a:gd name="T6" fmla="*/ 143 w 149"/>
                <a:gd name="T7" fmla="*/ 0 h 117"/>
                <a:gd name="T8" fmla="*/ 0 w 149"/>
                <a:gd name="T9" fmla="*/ 109 h 117"/>
                <a:gd name="T10" fmla="*/ 6 w 149"/>
                <a:gd name="T11" fmla="*/ 117 h 117"/>
                <a:gd name="T12" fmla="*/ 6 w 149"/>
                <a:gd name="T13" fmla="*/ 116 h 117"/>
                <a:gd name="T14" fmla="*/ 53 w 149"/>
                <a:gd name="T15" fmla="*/ 8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17">
                  <a:moveTo>
                    <a:pt x="53" y="80"/>
                  </a:moveTo>
                  <a:cubicBezTo>
                    <a:pt x="85" y="56"/>
                    <a:pt x="116" y="32"/>
                    <a:pt x="147" y="8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6" y="5"/>
                    <a:pt x="144" y="3"/>
                    <a:pt x="143" y="0"/>
                  </a:cubicBezTo>
                  <a:cubicBezTo>
                    <a:pt x="95" y="36"/>
                    <a:pt x="48" y="73"/>
                    <a:pt x="0" y="109"/>
                  </a:cubicBezTo>
                  <a:cubicBezTo>
                    <a:pt x="3" y="111"/>
                    <a:pt x="5" y="114"/>
                    <a:pt x="6" y="117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22" y="104"/>
                    <a:pt x="38" y="92"/>
                    <a:pt x="5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34">
              <a:extLst>
                <a:ext uri="{FF2B5EF4-FFF2-40B4-BE49-F238E27FC236}">
                  <a16:creationId xmlns:a16="http://schemas.microsoft.com/office/drawing/2014/main" id="{CA937D68-4A17-4CCF-A375-2ADE6BB76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2348" y="3351347"/>
              <a:ext cx="147965" cy="375911"/>
            </a:xfrm>
            <a:custGeom>
              <a:avLst/>
              <a:gdLst>
                <a:gd name="T0" fmla="*/ 1 w 37"/>
                <a:gd name="T1" fmla="*/ 4 h 94"/>
                <a:gd name="T2" fmla="*/ 17 w 37"/>
                <a:gd name="T3" fmla="*/ 58 h 94"/>
                <a:gd name="T4" fmla="*/ 27 w 37"/>
                <a:gd name="T5" fmla="*/ 94 h 94"/>
                <a:gd name="T6" fmla="*/ 37 w 37"/>
                <a:gd name="T7" fmla="*/ 91 h 94"/>
                <a:gd name="T8" fmla="*/ 37 w 37"/>
                <a:gd name="T9" fmla="*/ 91 h 94"/>
                <a:gd name="T10" fmla="*/ 19 w 37"/>
                <a:gd name="T11" fmla="*/ 33 h 94"/>
                <a:gd name="T12" fmla="*/ 10 w 37"/>
                <a:gd name="T13" fmla="*/ 2 h 94"/>
                <a:gd name="T14" fmla="*/ 10 w 37"/>
                <a:gd name="T15" fmla="*/ 0 h 94"/>
                <a:gd name="T16" fmla="*/ 0 w 37"/>
                <a:gd name="T17" fmla="*/ 3 h 94"/>
                <a:gd name="T18" fmla="*/ 1 w 37"/>
                <a:gd name="T1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94">
                  <a:moveTo>
                    <a:pt x="1" y="4"/>
                  </a:moveTo>
                  <a:cubicBezTo>
                    <a:pt x="6" y="22"/>
                    <a:pt x="11" y="40"/>
                    <a:pt x="17" y="58"/>
                  </a:cubicBezTo>
                  <a:cubicBezTo>
                    <a:pt x="20" y="71"/>
                    <a:pt x="24" y="83"/>
                    <a:pt x="27" y="94"/>
                  </a:cubicBezTo>
                  <a:cubicBezTo>
                    <a:pt x="30" y="92"/>
                    <a:pt x="34" y="92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1" y="72"/>
                    <a:pt x="25" y="52"/>
                    <a:pt x="19" y="33"/>
                  </a:cubicBezTo>
                  <a:cubicBezTo>
                    <a:pt x="16" y="22"/>
                    <a:pt x="13" y="1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5">
              <a:extLst>
                <a:ext uri="{FF2B5EF4-FFF2-40B4-BE49-F238E27FC236}">
                  <a16:creationId xmlns:a16="http://schemas.microsoft.com/office/drawing/2014/main" id="{15335756-97F0-4A00-ADE2-EAB6E8B3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329" y="2809475"/>
              <a:ext cx="409904" cy="335921"/>
            </a:xfrm>
            <a:custGeom>
              <a:avLst/>
              <a:gdLst>
                <a:gd name="T0" fmla="*/ 92 w 102"/>
                <a:gd name="T1" fmla="*/ 3 h 84"/>
                <a:gd name="T2" fmla="*/ 0 w 102"/>
                <a:gd name="T3" fmla="*/ 76 h 84"/>
                <a:gd name="T4" fmla="*/ 0 w 102"/>
                <a:gd name="T5" fmla="*/ 76 h 84"/>
                <a:gd name="T6" fmla="*/ 6 w 102"/>
                <a:gd name="T7" fmla="*/ 84 h 84"/>
                <a:gd name="T8" fmla="*/ 29 w 102"/>
                <a:gd name="T9" fmla="*/ 65 h 84"/>
                <a:gd name="T10" fmla="*/ 99 w 102"/>
                <a:gd name="T11" fmla="*/ 9 h 84"/>
                <a:gd name="T12" fmla="*/ 102 w 102"/>
                <a:gd name="T13" fmla="*/ 8 h 84"/>
                <a:gd name="T14" fmla="*/ 95 w 102"/>
                <a:gd name="T15" fmla="*/ 0 h 84"/>
                <a:gd name="T16" fmla="*/ 92 w 102"/>
                <a:gd name="T17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84">
                  <a:moveTo>
                    <a:pt x="92" y="3"/>
                  </a:moveTo>
                  <a:cubicBezTo>
                    <a:pt x="62" y="27"/>
                    <a:pt x="31" y="51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79"/>
                    <a:pt x="4" y="81"/>
                    <a:pt x="6" y="84"/>
                  </a:cubicBezTo>
                  <a:cubicBezTo>
                    <a:pt x="14" y="78"/>
                    <a:pt x="21" y="71"/>
                    <a:pt x="29" y="65"/>
                  </a:cubicBezTo>
                  <a:cubicBezTo>
                    <a:pt x="53" y="46"/>
                    <a:pt x="76" y="28"/>
                    <a:pt x="99" y="9"/>
                  </a:cubicBezTo>
                  <a:cubicBezTo>
                    <a:pt x="100" y="8"/>
                    <a:pt x="101" y="8"/>
                    <a:pt x="102" y="8"/>
                  </a:cubicBezTo>
                  <a:cubicBezTo>
                    <a:pt x="99" y="5"/>
                    <a:pt x="97" y="3"/>
                    <a:pt x="95" y="0"/>
                  </a:cubicBezTo>
                  <a:cubicBezTo>
                    <a:pt x="95" y="1"/>
                    <a:pt x="94" y="2"/>
                    <a:pt x="9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6">
              <a:extLst>
                <a:ext uri="{FF2B5EF4-FFF2-40B4-BE49-F238E27FC236}">
                  <a16:creationId xmlns:a16="http://schemas.microsoft.com/office/drawing/2014/main" id="{42E1B5C5-EE9D-456F-86E4-4F6138933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033" y="3069414"/>
              <a:ext cx="579863" cy="477888"/>
            </a:xfrm>
            <a:custGeom>
              <a:avLst/>
              <a:gdLst>
                <a:gd name="T0" fmla="*/ 78 w 145"/>
                <a:gd name="T1" fmla="*/ 49 h 119"/>
                <a:gd name="T2" fmla="*/ 1 w 145"/>
                <a:gd name="T3" fmla="*/ 111 h 119"/>
                <a:gd name="T4" fmla="*/ 0 w 145"/>
                <a:gd name="T5" fmla="*/ 112 h 119"/>
                <a:gd name="T6" fmla="*/ 6 w 145"/>
                <a:gd name="T7" fmla="*/ 119 h 119"/>
                <a:gd name="T8" fmla="*/ 10 w 145"/>
                <a:gd name="T9" fmla="*/ 116 h 119"/>
                <a:gd name="T10" fmla="*/ 144 w 145"/>
                <a:gd name="T11" fmla="*/ 8 h 119"/>
                <a:gd name="T12" fmla="*/ 145 w 145"/>
                <a:gd name="T13" fmla="*/ 7 h 119"/>
                <a:gd name="T14" fmla="*/ 139 w 145"/>
                <a:gd name="T15" fmla="*/ 0 h 119"/>
                <a:gd name="T16" fmla="*/ 139 w 145"/>
                <a:gd name="T17" fmla="*/ 0 h 119"/>
                <a:gd name="T18" fmla="*/ 78 w 145"/>
                <a:gd name="T19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9">
                  <a:moveTo>
                    <a:pt x="78" y="49"/>
                  </a:moveTo>
                  <a:cubicBezTo>
                    <a:pt x="53" y="70"/>
                    <a:pt x="27" y="90"/>
                    <a:pt x="1" y="111"/>
                  </a:cubicBezTo>
                  <a:cubicBezTo>
                    <a:pt x="1" y="111"/>
                    <a:pt x="0" y="111"/>
                    <a:pt x="0" y="112"/>
                  </a:cubicBezTo>
                  <a:cubicBezTo>
                    <a:pt x="2" y="114"/>
                    <a:pt x="4" y="116"/>
                    <a:pt x="6" y="119"/>
                  </a:cubicBezTo>
                  <a:cubicBezTo>
                    <a:pt x="7" y="118"/>
                    <a:pt x="8" y="117"/>
                    <a:pt x="10" y="116"/>
                  </a:cubicBezTo>
                  <a:cubicBezTo>
                    <a:pt x="55" y="80"/>
                    <a:pt x="100" y="44"/>
                    <a:pt x="144" y="8"/>
                  </a:cubicBezTo>
                  <a:cubicBezTo>
                    <a:pt x="145" y="8"/>
                    <a:pt x="145" y="8"/>
                    <a:pt x="145" y="7"/>
                  </a:cubicBezTo>
                  <a:cubicBezTo>
                    <a:pt x="143" y="5"/>
                    <a:pt x="141" y="3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19" y="16"/>
                    <a:pt x="99" y="33"/>
                    <a:pt x="78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37">
              <a:extLst>
                <a:ext uri="{FF2B5EF4-FFF2-40B4-BE49-F238E27FC236}">
                  <a16:creationId xmlns:a16="http://schemas.microsoft.com/office/drawing/2014/main" id="{CDFEE2B4-B7E2-44C8-BE49-6E9C8682B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522" y="3555299"/>
              <a:ext cx="773818" cy="275935"/>
            </a:xfrm>
            <a:custGeom>
              <a:avLst/>
              <a:gdLst>
                <a:gd name="T0" fmla="*/ 85 w 193"/>
                <a:gd name="T1" fmla="*/ 26 h 69"/>
                <a:gd name="T2" fmla="*/ 37 w 193"/>
                <a:gd name="T3" fmla="*/ 10 h 69"/>
                <a:gd name="T4" fmla="*/ 4 w 193"/>
                <a:gd name="T5" fmla="*/ 0 h 69"/>
                <a:gd name="T6" fmla="*/ 3 w 193"/>
                <a:gd name="T7" fmla="*/ 0 h 69"/>
                <a:gd name="T8" fmla="*/ 0 w 193"/>
                <a:gd name="T9" fmla="*/ 9 h 69"/>
                <a:gd name="T10" fmla="*/ 1 w 193"/>
                <a:gd name="T11" fmla="*/ 9 h 69"/>
                <a:gd name="T12" fmla="*/ 51 w 193"/>
                <a:gd name="T13" fmla="*/ 25 h 69"/>
                <a:gd name="T14" fmla="*/ 110 w 193"/>
                <a:gd name="T15" fmla="*/ 43 h 69"/>
                <a:gd name="T16" fmla="*/ 168 w 193"/>
                <a:gd name="T17" fmla="*/ 62 h 69"/>
                <a:gd name="T18" fmla="*/ 190 w 193"/>
                <a:gd name="T19" fmla="*/ 69 h 69"/>
                <a:gd name="T20" fmla="*/ 190 w 193"/>
                <a:gd name="T21" fmla="*/ 69 h 69"/>
                <a:gd name="T22" fmla="*/ 193 w 193"/>
                <a:gd name="T23" fmla="*/ 60 h 69"/>
                <a:gd name="T24" fmla="*/ 146 w 193"/>
                <a:gd name="T25" fmla="*/ 45 h 69"/>
                <a:gd name="T26" fmla="*/ 85 w 193"/>
                <a:gd name="T27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" h="69">
                  <a:moveTo>
                    <a:pt x="85" y="26"/>
                  </a:moveTo>
                  <a:cubicBezTo>
                    <a:pt x="69" y="21"/>
                    <a:pt x="53" y="16"/>
                    <a:pt x="37" y="10"/>
                  </a:cubicBezTo>
                  <a:cubicBezTo>
                    <a:pt x="26" y="7"/>
                    <a:pt x="15" y="3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3"/>
                    <a:pt x="2" y="6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8" y="14"/>
                    <a:pt x="34" y="20"/>
                    <a:pt x="51" y="25"/>
                  </a:cubicBezTo>
                  <a:cubicBezTo>
                    <a:pt x="70" y="31"/>
                    <a:pt x="90" y="37"/>
                    <a:pt x="110" y="43"/>
                  </a:cubicBezTo>
                  <a:cubicBezTo>
                    <a:pt x="130" y="50"/>
                    <a:pt x="149" y="56"/>
                    <a:pt x="168" y="62"/>
                  </a:cubicBezTo>
                  <a:cubicBezTo>
                    <a:pt x="176" y="64"/>
                    <a:pt x="183" y="67"/>
                    <a:pt x="190" y="69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1" y="66"/>
                    <a:pt x="192" y="63"/>
                    <a:pt x="193" y="60"/>
                  </a:cubicBezTo>
                  <a:cubicBezTo>
                    <a:pt x="177" y="55"/>
                    <a:pt x="162" y="50"/>
                    <a:pt x="146" y="45"/>
                  </a:cubicBezTo>
                  <a:cubicBezTo>
                    <a:pt x="125" y="38"/>
                    <a:pt x="105" y="32"/>
                    <a:pt x="8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38">
              <a:extLst>
                <a:ext uri="{FF2B5EF4-FFF2-40B4-BE49-F238E27FC236}">
                  <a16:creationId xmlns:a16="http://schemas.microsoft.com/office/drawing/2014/main" id="{DF2B8B6F-BE72-4A5E-8596-84CC67782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12" y="1793715"/>
              <a:ext cx="1091742" cy="341920"/>
            </a:xfrm>
            <a:custGeom>
              <a:avLst/>
              <a:gdLst>
                <a:gd name="T0" fmla="*/ 76 w 272"/>
                <a:gd name="T1" fmla="*/ 65 h 85"/>
                <a:gd name="T2" fmla="*/ 143 w 272"/>
                <a:gd name="T3" fmla="*/ 46 h 85"/>
                <a:gd name="T4" fmla="*/ 219 w 272"/>
                <a:gd name="T5" fmla="*/ 24 h 85"/>
                <a:gd name="T6" fmla="*/ 265 w 272"/>
                <a:gd name="T7" fmla="*/ 11 h 85"/>
                <a:gd name="T8" fmla="*/ 271 w 272"/>
                <a:gd name="T9" fmla="*/ 9 h 85"/>
                <a:gd name="T10" fmla="*/ 272 w 272"/>
                <a:gd name="T11" fmla="*/ 9 h 85"/>
                <a:gd name="T12" fmla="*/ 270 w 272"/>
                <a:gd name="T13" fmla="*/ 0 h 85"/>
                <a:gd name="T14" fmla="*/ 269 w 272"/>
                <a:gd name="T15" fmla="*/ 0 h 85"/>
                <a:gd name="T16" fmla="*/ 246 w 272"/>
                <a:gd name="T17" fmla="*/ 7 h 85"/>
                <a:gd name="T18" fmla="*/ 188 w 272"/>
                <a:gd name="T19" fmla="*/ 23 h 85"/>
                <a:gd name="T20" fmla="*/ 145 w 272"/>
                <a:gd name="T21" fmla="*/ 36 h 85"/>
                <a:gd name="T22" fmla="*/ 88 w 272"/>
                <a:gd name="T23" fmla="*/ 52 h 85"/>
                <a:gd name="T24" fmla="*/ 0 w 272"/>
                <a:gd name="T25" fmla="*/ 74 h 85"/>
                <a:gd name="T26" fmla="*/ 4 w 272"/>
                <a:gd name="T27" fmla="*/ 85 h 85"/>
                <a:gd name="T28" fmla="*/ 76 w 272"/>
                <a:gd name="T29" fmla="*/ 6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85">
                  <a:moveTo>
                    <a:pt x="76" y="65"/>
                  </a:moveTo>
                  <a:cubicBezTo>
                    <a:pt x="98" y="58"/>
                    <a:pt x="121" y="52"/>
                    <a:pt x="143" y="46"/>
                  </a:cubicBezTo>
                  <a:cubicBezTo>
                    <a:pt x="168" y="39"/>
                    <a:pt x="194" y="31"/>
                    <a:pt x="219" y="24"/>
                  </a:cubicBezTo>
                  <a:cubicBezTo>
                    <a:pt x="234" y="20"/>
                    <a:pt x="250" y="15"/>
                    <a:pt x="265" y="11"/>
                  </a:cubicBezTo>
                  <a:cubicBezTo>
                    <a:pt x="267" y="10"/>
                    <a:pt x="269" y="10"/>
                    <a:pt x="271" y="9"/>
                  </a:cubicBezTo>
                  <a:cubicBezTo>
                    <a:pt x="271" y="9"/>
                    <a:pt x="272" y="9"/>
                    <a:pt x="272" y="9"/>
                  </a:cubicBezTo>
                  <a:cubicBezTo>
                    <a:pt x="271" y="6"/>
                    <a:pt x="270" y="3"/>
                    <a:pt x="270" y="0"/>
                  </a:cubicBezTo>
                  <a:cubicBezTo>
                    <a:pt x="270" y="0"/>
                    <a:pt x="270" y="0"/>
                    <a:pt x="269" y="0"/>
                  </a:cubicBezTo>
                  <a:cubicBezTo>
                    <a:pt x="261" y="2"/>
                    <a:pt x="254" y="4"/>
                    <a:pt x="246" y="7"/>
                  </a:cubicBezTo>
                  <a:cubicBezTo>
                    <a:pt x="226" y="12"/>
                    <a:pt x="207" y="18"/>
                    <a:pt x="188" y="23"/>
                  </a:cubicBezTo>
                  <a:cubicBezTo>
                    <a:pt x="174" y="27"/>
                    <a:pt x="159" y="31"/>
                    <a:pt x="145" y="36"/>
                  </a:cubicBezTo>
                  <a:cubicBezTo>
                    <a:pt x="126" y="41"/>
                    <a:pt x="107" y="46"/>
                    <a:pt x="88" y="52"/>
                  </a:cubicBezTo>
                  <a:cubicBezTo>
                    <a:pt x="75" y="55"/>
                    <a:pt x="14" y="73"/>
                    <a:pt x="0" y="74"/>
                  </a:cubicBezTo>
                  <a:cubicBezTo>
                    <a:pt x="2" y="78"/>
                    <a:pt x="3" y="81"/>
                    <a:pt x="4" y="85"/>
                  </a:cubicBezTo>
                  <a:cubicBezTo>
                    <a:pt x="18" y="80"/>
                    <a:pt x="61" y="69"/>
                    <a:pt x="76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39">
              <a:extLst>
                <a:ext uri="{FF2B5EF4-FFF2-40B4-BE49-F238E27FC236}">
                  <a16:creationId xmlns:a16="http://schemas.microsoft.com/office/drawing/2014/main" id="{D562046B-8AB3-4972-A7C4-981E20ADA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843" y="3339350"/>
              <a:ext cx="295930" cy="631851"/>
            </a:xfrm>
            <a:custGeom>
              <a:avLst/>
              <a:gdLst>
                <a:gd name="T0" fmla="*/ 39 w 74"/>
                <a:gd name="T1" fmla="*/ 87 h 158"/>
                <a:gd name="T2" fmla="*/ 66 w 74"/>
                <a:gd name="T3" fmla="*/ 22 h 158"/>
                <a:gd name="T4" fmla="*/ 73 w 74"/>
                <a:gd name="T5" fmla="*/ 5 h 158"/>
                <a:gd name="T6" fmla="*/ 74 w 74"/>
                <a:gd name="T7" fmla="*/ 4 h 158"/>
                <a:gd name="T8" fmla="*/ 64 w 74"/>
                <a:gd name="T9" fmla="*/ 0 h 158"/>
                <a:gd name="T10" fmla="*/ 64 w 74"/>
                <a:gd name="T11" fmla="*/ 1 h 158"/>
                <a:gd name="T12" fmla="*/ 36 w 74"/>
                <a:gd name="T13" fmla="*/ 67 h 158"/>
                <a:gd name="T14" fmla="*/ 17 w 74"/>
                <a:gd name="T15" fmla="*/ 113 h 158"/>
                <a:gd name="T16" fmla="*/ 0 w 74"/>
                <a:gd name="T17" fmla="*/ 154 h 158"/>
                <a:gd name="T18" fmla="*/ 9 w 74"/>
                <a:gd name="T19" fmla="*/ 158 h 158"/>
                <a:gd name="T20" fmla="*/ 12 w 74"/>
                <a:gd name="T21" fmla="*/ 150 h 158"/>
                <a:gd name="T22" fmla="*/ 39 w 74"/>
                <a:gd name="T23" fmla="*/ 8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58">
                  <a:moveTo>
                    <a:pt x="39" y="87"/>
                  </a:moveTo>
                  <a:cubicBezTo>
                    <a:pt x="48" y="65"/>
                    <a:pt x="57" y="43"/>
                    <a:pt x="66" y="22"/>
                  </a:cubicBezTo>
                  <a:cubicBezTo>
                    <a:pt x="69" y="16"/>
                    <a:pt x="71" y="11"/>
                    <a:pt x="73" y="5"/>
                  </a:cubicBezTo>
                  <a:cubicBezTo>
                    <a:pt x="73" y="5"/>
                    <a:pt x="73" y="5"/>
                    <a:pt x="74" y="4"/>
                  </a:cubicBezTo>
                  <a:cubicBezTo>
                    <a:pt x="70" y="3"/>
                    <a:pt x="67" y="2"/>
                    <a:pt x="64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5" y="23"/>
                    <a:pt x="45" y="45"/>
                    <a:pt x="36" y="67"/>
                  </a:cubicBezTo>
                  <a:cubicBezTo>
                    <a:pt x="30" y="82"/>
                    <a:pt x="24" y="98"/>
                    <a:pt x="17" y="113"/>
                  </a:cubicBezTo>
                  <a:cubicBezTo>
                    <a:pt x="12" y="127"/>
                    <a:pt x="6" y="141"/>
                    <a:pt x="0" y="154"/>
                  </a:cubicBezTo>
                  <a:cubicBezTo>
                    <a:pt x="3" y="155"/>
                    <a:pt x="6" y="156"/>
                    <a:pt x="9" y="158"/>
                  </a:cubicBezTo>
                  <a:cubicBezTo>
                    <a:pt x="9" y="155"/>
                    <a:pt x="10" y="153"/>
                    <a:pt x="12" y="150"/>
                  </a:cubicBezTo>
                  <a:cubicBezTo>
                    <a:pt x="21" y="129"/>
                    <a:pt x="30" y="108"/>
                    <a:pt x="39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40">
              <a:extLst>
                <a:ext uri="{FF2B5EF4-FFF2-40B4-BE49-F238E27FC236}">
                  <a16:creationId xmlns:a16="http://schemas.microsoft.com/office/drawing/2014/main" id="{82811F82-DAA0-4EF7-9981-AAAC05455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8732" y="1861699"/>
              <a:ext cx="3011288" cy="1585626"/>
            </a:xfrm>
            <a:custGeom>
              <a:avLst/>
              <a:gdLst>
                <a:gd name="T0" fmla="*/ 191 w 751"/>
                <a:gd name="T1" fmla="*/ 160 h 395"/>
                <a:gd name="T2" fmla="*/ 333 w 751"/>
                <a:gd name="T3" fmla="*/ 94 h 395"/>
                <a:gd name="T4" fmla="*/ 436 w 751"/>
                <a:gd name="T5" fmla="*/ 102 h 395"/>
                <a:gd name="T6" fmla="*/ 337 w 751"/>
                <a:gd name="T7" fmla="*/ 257 h 395"/>
                <a:gd name="T8" fmla="*/ 212 w 751"/>
                <a:gd name="T9" fmla="*/ 210 h 395"/>
                <a:gd name="T10" fmla="*/ 193 w 751"/>
                <a:gd name="T11" fmla="*/ 209 h 395"/>
                <a:gd name="T12" fmla="*/ 282 w 751"/>
                <a:gd name="T13" fmla="*/ 267 h 395"/>
                <a:gd name="T14" fmla="*/ 174 w 751"/>
                <a:gd name="T15" fmla="*/ 222 h 395"/>
                <a:gd name="T16" fmla="*/ 165 w 751"/>
                <a:gd name="T17" fmla="*/ 224 h 395"/>
                <a:gd name="T18" fmla="*/ 167 w 751"/>
                <a:gd name="T19" fmla="*/ 292 h 395"/>
                <a:gd name="T20" fmla="*/ 0 w 751"/>
                <a:gd name="T21" fmla="*/ 326 h 395"/>
                <a:gd name="T22" fmla="*/ 69 w 751"/>
                <a:gd name="T23" fmla="*/ 322 h 395"/>
                <a:gd name="T24" fmla="*/ 173 w 751"/>
                <a:gd name="T25" fmla="*/ 301 h 395"/>
                <a:gd name="T26" fmla="*/ 181 w 751"/>
                <a:gd name="T27" fmla="*/ 381 h 395"/>
                <a:gd name="T28" fmla="*/ 190 w 751"/>
                <a:gd name="T29" fmla="*/ 379 h 395"/>
                <a:gd name="T30" fmla="*/ 183 w 751"/>
                <a:gd name="T31" fmla="*/ 299 h 395"/>
                <a:gd name="T32" fmla="*/ 296 w 751"/>
                <a:gd name="T33" fmla="*/ 277 h 395"/>
                <a:gd name="T34" fmla="*/ 213 w 751"/>
                <a:gd name="T35" fmla="*/ 386 h 395"/>
                <a:gd name="T36" fmla="*/ 219 w 751"/>
                <a:gd name="T37" fmla="*/ 393 h 395"/>
                <a:gd name="T38" fmla="*/ 368 w 751"/>
                <a:gd name="T39" fmla="*/ 323 h 395"/>
                <a:gd name="T40" fmla="*/ 328 w 751"/>
                <a:gd name="T41" fmla="*/ 286 h 395"/>
                <a:gd name="T42" fmla="*/ 420 w 751"/>
                <a:gd name="T43" fmla="*/ 250 h 395"/>
                <a:gd name="T44" fmla="*/ 515 w 751"/>
                <a:gd name="T45" fmla="*/ 221 h 395"/>
                <a:gd name="T46" fmla="*/ 523 w 751"/>
                <a:gd name="T47" fmla="*/ 196 h 395"/>
                <a:gd name="T48" fmla="*/ 483 w 751"/>
                <a:gd name="T49" fmla="*/ 134 h 395"/>
                <a:gd name="T50" fmla="*/ 577 w 751"/>
                <a:gd name="T51" fmla="*/ 106 h 395"/>
                <a:gd name="T52" fmla="*/ 565 w 751"/>
                <a:gd name="T53" fmla="*/ 184 h 395"/>
                <a:gd name="T54" fmla="*/ 586 w 751"/>
                <a:gd name="T55" fmla="*/ 109 h 395"/>
                <a:gd name="T56" fmla="*/ 750 w 751"/>
                <a:gd name="T57" fmla="*/ 114 h 395"/>
                <a:gd name="T58" fmla="*/ 751 w 751"/>
                <a:gd name="T59" fmla="*/ 104 h 395"/>
                <a:gd name="T60" fmla="*/ 594 w 751"/>
                <a:gd name="T61" fmla="*/ 97 h 395"/>
                <a:gd name="T62" fmla="*/ 606 w 751"/>
                <a:gd name="T63" fmla="*/ 40 h 395"/>
                <a:gd name="T64" fmla="*/ 597 w 751"/>
                <a:gd name="T65" fmla="*/ 37 h 395"/>
                <a:gd name="T66" fmla="*/ 525 w 751"/>
                <a:gd name="T67" fmla="*/ 93 h 395"/>
                <a:gd name="T68" fmla="*/ 584 w 751"/>
                <a:gd name="T69" fmla="*/ 22 h 395"/>
                <a:gd name="T70" fmla="*/ 446 w 751"/>
                <a:gd name="T71" fmla="*/ 90 h 395"/>
                <a:gd name="T72" fmla="*/ 348 w 751"/>
                <a:gd name="T73" fmla="*/ 7 h 395"/>
                <a:gd name="T74" fmla="*/ 267 w 751"/>
                <a:gd name="T75" fmla="*/ 62 h 395"/>
                <a:gd name="T76" fmla="*/ 301 w 751"/>
                <a:gd name="T77" fmla="*/ 3 h 395"/>
                <a:gd name="T78" fmla="*/ 237 w 751"/>
                <a:gd name="T79" fmla="*/ 80 h 395"/>
                <a:gd name="T80" fmla="*/ 37 w 751"/>
                <a:gd name="T81" fmla="*/ 71 h 395"/>
                <a:gd name="T82" fmla="*/ 25 w 751"/>
                <a:gd name="T83" fmla="*/ 75 h 395"/>
                <a:gd name="T84" fmla="*/ 183 w 751"/>
                <a:gd name="T85" fmla="*/ 156 h 395"/>
                <a:gd name="T86" fmla="*/ 332 w 751"/>
                <a:gd name="T87" fmla="*/ 268 h 395"/>
                <a:gd name="T88" fmla="*/ 500 w 751"/>
                <a:gd name="T89" fmla="*/ 102 h 395"/>
                <a:gd name="T90" fmla="*/ 448 w 751"/>
                <a:gd name="T91" fmla="*/ 10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395">
                  <a:moveTo>
                    <a:pt x="183" y="156"/>
                  </a:moveTo>
                  <a:cubicBezTo>
                    <a:pt x="186" y="157"/>
                    <a:pt x="188" y="159"/>
                    <a:pt x="191" y="161"/>
                  </a:cubicBezTo>
                  <a:cubicBezTo>
                    <a:pt x="191" y="161"/>
                    <a:pt x="191" y="160"/>
                    <a:pt x="191" y="160"/>
                  </a:cubicBezTo>
                  <a:cubicBezTo>
                    <a:pt x="209" y="137"/>
                    <a:pt x="226" y="115"/>
                    <a:pt x="244" y="93"/>
                  </a:cubicBezTo>
                  <a:cubicBezTo>
                    <a:pt x="244" y="91"/>
                    <a:pt x="247" y="91"/>
                    <a:pt x="248" y="91"/>
                  </a:cubicBezTo>
                  <a:cubicBezTo>
                    <a:pt x="276" y="92"/>
                    <a:pt x="305" y="93"/>
                    <a:pt x="333" y="94"/>
                  </a:cubicBezTo>
                  <a:cubicBezTo>
                    <a:pt x="346" y="95"/>
                    <a:pt x="360" y="96"/>
                    <a:pt x="373" y="96"/>
                  </a:cubicBezTo>
                  <a:cubicBezTo>
                    <a:pt x="392" y="97"/>
                    <a:pt x="411" y="98"/>
                    <a:pt x="430" y="99"/>
                  </a:cubicBezTo>
                  <a:cubicBezTo>
                    <a:pt x="432" y="99"/>
                    <a:pt x="434" y="100"/>
                    <a:pt x="436" y="102"/>
                  </a:cubicBezTo>
                  <a:cubicBezTo>
                    <a:pt x="446" y="113"/>
                    <a:pt x="457" y="124"/>
                    <a:pt x="468" y="136"/>
                  </a:cubicBezTo>
                  <a:cubicBezTo>
                    <a:pt x="428" y="175"/>
                    <a:pt x="388" y="214"/>
                    <a:pt x="348" y="253"/>
                  </a:cubicBezTo>
                  <a:cubicBezTo>
                    <a:pt x="345" y="256"/>
                    <a:pt x="341" y="257"/>
                    <a:pt x="337" y="257"/>
                  </a:cubicBezTo>
                  <a:cubicBezTo>
                    <a:pt x="325" y="260"/>
                    <a:pt x="313" y="262"/>
                    <a:pt x="302" y="264"/>
                  </a:cubicBezTo>
                  <a:cubicBezTo>
                    <a:pt x="299" y="265"/>
                    <a:pt x="296" y="265"/>
                    <a:pt x="293" y="263"/>
                  </a:cubicBezTo>
                  <a:cubicBezTo>
                    <a:pt x="266" y="246"/>
                    <a:pt x="239" y="228"/>
                    <a:pt x="212" y="210"/>
                  </a:cubicBezTo>
                  <a:cubicBezTo>
                    <a:pt x="208" y="208"/>
                    <a:pt x="205" y="206"/>
                    <a:pt x="202" y="203"/>
                  </a:cubicBezTo>
                  <a:cubicBezTo>
                    <a:pt x="200" y="202"/>
                    <a:pt x="199" y="202"/>
                    <a:pt x="198" y="201"/>
                  </a:cubicBezTo>
                  <a:cubicBezTo>
                    <a:pt x="197" y="204"/>
                    <a:pt x="195" y="207"/>
                    <a:pt x="193" y="209"/>
                  </a:cubicBezTo>
                  <a:cubicBezTo>
                    <a:pt x="193" y="209"/>
                    <a:pt x="193" y="209"/>
                    <a:pt x="194" y="209"/>
                  </a:cubicBezTo>
                  <a:cubicBezTo>
                    <a:pt x="214" y="223"/>
                    <a:pt x="235" y="236"/>
                    <a:pt x="256" y="250"/>
                  </a:cubicBezTo>
                  <a:cubicBezTo>
                    <a:pt x="265" y="256"/>
                    <a:pt x="273" y="262"/>
                    <a:pt x="282" y="267"/>
                  </a:cubicBezTo>
                  <a:cubicBezTo>
                    <a:pt x="282" y="268"/>
                    <a:pt x="282" y="268"/>
                    <a:pt x="282" y="269"/>
                  </a:cubicBezTo>
                  <a:cubicBezTo>
                    <a:pt x="249" y="275"/>
                    <a:pt x="215" y="282"/>
                    <a:pt x="181" y="289"/>
                  </a:cubicBezTo>
                  <a:cubicBezTo>
                    <a:pt x="179" y="266"/>
                    <a:pt x="176" y="244"/>
                    <a:pt x="174" y="222"/>
                  </a:cubicBezTo>
                  <a:cubicBezTo>
                    <a:pt x="171" y="222"/>
                    <a:pt x="168" y="223"/>
                    <a:pt x="165" y="223"/>
                  </a:cubicBezTo>
                  <a:cubicBezTo>
                    <a:pt x="165" y="223"/>
                    <a:pt x="165" y="223"/>
                    <a:pt x="165" y="223"/>
                  </a:cubicBezTo>
                  <a:cubicBezTo>
                    <a:pt x="165" y="223"/>
                    <a:pt x="165" y="224"/>
                    <a:pt x="165" y="224"/>
                  </a:cubicBezTo>
                  <a:cubicBezTo>
                    <a:pt x="166" y="233"/>
                    <a:pt x="167" y="242"/>
                    <a:pt x="168" y="250"/>
                  </a:cubicBezTo>
                  <a:cubicBezTo>
                    <a:pt x="169" y="263"/>
                    <a:pt x="170" y="275"/>
                    <a:pt x="171" y="287"/>
                  </a:cubicBezTo>
                  <a:cubicBezTo>
                    <a:pt x="172" y="291"/>
                    <a:pt x="170" y="292"/>
                    <a:pt x="167" y="292"/>
                  </a:cubicBezTo>
                  <a:cubicBezTo>
                    <a:pt x="154" y="295"/>
                    <a:pt x="47" y="317"/>
                    <a:pt x="30" y="320"/>
                  </a:cubicBezTo>
                  <a:cubicBezTo>
                    <a:pt x="20" y="323"/>
                    <a:pt x="10" y="325"/>
                    <a:pt x="0" y="326"/>
                  </a:cubicBezTo>
                  <a:cubicBezTo>
                    <a:pt x="0" y="327"/>
                    <a:pt x="0" y="326"/>
                    <a:pt x="0" y="326"/>
                  </a:cubicBezTo>
                  <a:cubicBezTo>
                    <a:pt x="1" y="329"/>
                    <a:pt x="1" y="333"/>
                    <a:pt x="1" y="336"/>
                  </a:cubicBezTo>
                  <a:cubicBezTo>
                    <a:pt x="2" y="336"/>
                    <a:pt x="2" y="336"/>
                    <a:pt x="2" y="336"/>
                  </a:cubicBezTo>
                  <a:cubicBezTo>
                    <a:pt x="24" y="331"/>
                    <a:pt x="46" y="326"/>
                    <a:pt x="69" y="322"/>
                  </a:cubicBezTo>
                  <a:cubicBezTo>
                    <a:pt x="86" y="318"/>
                    <a:pt x="104" y="315"/>
                    <a:pt x="121" y="311"/>
                  </a:cubicBezTo>
                  <a:cubicBezTo>
                    <a:pt x="137" y="308"/>
                    <a:pt x="153" y="305"/>
                    <a:pt x="169" y="301"/>
                  </a:cubicBezTo>
                  <a:cubicBezTo>
                    <a:pt x="170" y="301"/>
                    <a:pt x="171" y="301"/>
                    <a:pt x="173" y="301"/>
                  </a:cubicBezTo>
                  <a:cubicBezTo>
                    <a:pt x="173" y="308"/>
                    <a:pt x="174" y="315"/>
                    <a:pt x="175" y="321"/>
                  </a:cubicBezTo>
                  <a:cubicBezTo>
                    <a:pt x="177" y="341"/>
                    <a:pt x="179" y="361"/>
                    <a:pt x="181" y="380"/>
                  </a:cubicBezTo>
                  <a:cubicBezTo>
                    <a:pt x="181" y="381"/>
                    <a:pt x="181" y="381"/>
                    <a:pt x="181" y="381"/>
                  </a:cubicBezTo>
                  <a:cubicBezTo>
                    <a:pt x="183" y="380"/>
                    <a:pt x="186" y="380"/>
                    <a:pt x="189" y="380"/>
                  </a:cubicBezTo>
                  <a:cubicBezTo>
                    <a:pt x="190" y="380"/>
                    <a:pt x="190" y="380"/>
                    <a:pt x="191" y="380"/>
                  </a:cubicBezTo>
                  <a:cubicBezTo>
                    <a:pt x="191" y="380"/>
                    <a:pt x="190" y="380"/>
                    <a:pt x="190" y="379"/>
                  </a:cubicBezTo>
                  <a:cubicBezTo>
                    <a:pt x="189" y="365"/>
                    <a:pt x="187" y="350"/>
                    <a:pt x="186" y="336"/>
                  </a:cubicBezTo>
                  <a:cubicBezTo>
                    <a:pt x="185" y="325"/>
                    <a:pt x="184" y="313"/>
                    <a:pt x="182" y="302"/>
                  </a:cubicBezTo>
                  <a:cubicBezTo>
                    <a:pt x="182" y="301"/>
                    <a:pt x="183" y="300"/>
                    <a:pt x="183" y="299"/>
                  </a:cubicBezTo>
                  <a:cubicBezTo>
                    <a:pt x="201" y="295"/>
                    <a:pt x="220" y="291"/>
                    <a:pt x="238" y="287"/>
                  </a:cubicBezTo>
                  <a:cubicBezTo>
                    <a:pt x="256" y="283"/>
                    <a:pt x="274" y="280"/>
                    <a:pt x="293" y="276"/>
                  </a:cubicBezTo>
                  <a:cubicBezTo>
                    <a:pt x="294" y="276"/>
                    <a:pt x="295" y="276"/>
                    <a:pt x="296" y="277"/>
                  </a:cubicBezTo>
                  <a:cubicBezTo>
                    <a:pt x="302" y="280"/>
                    <a:pt x="307" y="284"/>
                    <a:pt x="313" y="288"/>
                  </a:cubicBezTo>
                  <a:cubicBezTo>
                    <a:pt x="307" y="294"/>
                    <a:pt x="301" y="300"/>
                    <a:pt x="294" y="306"/>
                  </a:cubicBezTo>
                  <a:cubicBezTo>
                    <a:pt x="267" y="333"/>
                    <a:pt x="240" y="359"/>
                    <a:pt x="213" y="386"/>
                  </a:cubicBezTo>
                  <a:cubicBezTo>
                    <a:pt x="212" y="387"/>
                    <a:pt x="211" y="387"/>
                    <a:pt x="211" y="388"/>
                  </a:cubicBezTo>
                  <a:cubicBezTo>
                    <a:pt x="213" y="390"/>
                    <a:pt x="216" y="392"/>
                    <a:pt x="218" y="395"/>
                  </a:cubicBezTo>
                  <a:cubicBezTo>
                    <a:pt x="218" y="394"/>
                    <a:pt x="218" y="394"/>
                    <a:pt x="219" y="393"/>
                  </a:cubicBezTo>
                  <a:cubicBezTo>
                    <a:pt x="252" y="361"/>
                    <a:pt x="285" y="328"/>
                    <a:pt x="318" y="296"/>
                  </a:cubicBezTo>
                  <a:cubicBezTo>
                    <a:pt x="319" y="295"/>
                    <a:pt x="320" y="294"/>
                    <a:pt x="322" y="293"/>
                  </a:cubicBezTo>
                  <a:cubicBezTo>
                    <a:pt x="337" y="303"/>
                    <a:pt x="353" y="313"/>
                    <a:pt x="368" y="323"/>
                  </a:cubicBezTo>
                  <a:cubicBezTo>
                    <a:pt x="370" y="320"/>
                    <a:pt x="371" y="318"/>
                    <a:pt x="374" y="315"/>
                  </a:cubicBezTo>
                  <a:cubicBezTo>
                    <a:pt x="373" y="315"/>
                    <a:pt x="373" y="315"/>
                    <a:pt x="373" y="315"/>
                  </a:cubicBezTo>
                  <a:cubicBezTo>
                    <a:pt x="358" y="305"/>
                    <a:pt x="344" y="296"/>
                    <a:pt x="328" y="286"/>
                  </a:cubicBezTo>
                  <a:cubicBezTo>
                    <a:pt x="334" y="280"/>
                    <a:pt x="340" y="275"/>
                    <a:pt x="345" y="269"/>
                  </a:cubicBezTo>
                  <a:cubicBezTo>
                    <a:pt x="351" y="262"/>
                    <a:pt x="359" y="263"/>
                    <a:pt x="366" y="261"/>
                  </a:cubicBezTo>
                  <a:cubicBezTo>
                    <a:pt x="384" y="257"/>
                    <a:pt x="402" y="254"/>
                    <a:pt x="420" y="250"/>
                  </a:cubicBezTo>
                  <a:cubicBezTo>
                    <a:pt x="438" y="246"/>
                    <a:pt x="455" y="243"/>
                    <a:pt x="473" y="239"/>
                  </a:cubicBezTo>
                  <a:cubicBezTo>
                    <a:pt x="488" y="236"/>
                    <a:pt x="503" y="233"/>
                    <a:pt x="517" y="230"/>
                  </a:cubicBezTo>
                  <a:cubicBezTo>
                    <a:pt x="516" y="227"/>
                    <a:pt x="516" y="224"/>
                    <a:pt x="515" y="221"/>
                  </a:cubicBezTo>
                  <a:cubicBezTo>
                    <a:pt x="466" y="231"/>
                    <a:pt x="415" y="241"/>
                    <a:pt x="363" y="252"/>
                  </a:cubicBezTo>
                  <a:cubicBezTo>
                    <a:pt x="401" y="215"/>
                    <a:pt x="437" y="179"/>
                    <a:pt x="474" y="143"/>
                  </a:cubicBezTo>
                  <a:cubicBezTo>
                    <a:pt x="491" y="161"/>
                    <a:pt x="507" y="179"/>
                    <a:pt x="523" y="196"/>
                  </a:cubicBezTo>
                  <a:cubicBezTo>
                    <a:pt x="525" y="193"/>
                    <a:pt x="527" y="191"/>
                    <a:pt x="529" y="189"/>
                  </a:cubicBezTo>
                  <a:cubicBezTo>
                    <a:pt x="514" y="172"/>
                    <a:pt x="498" y="156"/>
                    <a:pt x="483" y="139"/>
                  </a:cubicBezTo>
                  <a:cubicBezTo>
                    <a:pt x="482" y="138"/>
                    <a:pt x="482" y="135"/>
                    <a:pt x="483" y="134"/>
                  </a:cubicBezTo>
                  <a:cubicBezTo>
                    <a:pt x="493" y="124"/>
                    <a:pt x="503" y="115"/>
                    <a:pt x="513" y="105"/>
                  </a:cubicBezTo>
                  <a:cubicBezTo>
                    <a:pt x="515" y="104"/>
                    <a:pt x="516" y="103"/>
                    <a:pt x="518" y="103"/>
                  </a:cubicBezTo>
                  <a:cubicBezTo>
                    <a:pt x="537" y="104"/>
                    <a:pt x="557" y="105"/>
                    <a:pt x="577" y="106"/>
                  </a:cubicBezTo>
                  <a:cubicBezTo>
                    <a:pt x="576" y="110"/>
                    <a:pt x="575" y="114"/>
                    <a:pt x="574" y="118"/>
                  </a:cubicBezTo>
                  <a:cubicBezTo>
                    <a:pt x="568" y="139"/>
                    <a:pt x="562" y="161"/>
                    <a:pt x="556" y="182"/>
                  </a:cubicBezTo>
                  <a:cubicBezTo>
                    <a:pt x="559" y="182"/>
                    <a:pt x="562" y="183"/>
                    <a:pt x="565" y="184"/>
                  </a:cubicBezTo>
                  <a:cubicBezTo>
                    <a:pt x="567" y="179"/>
                    <a:pt x="569" y="173"/>
                    <a:pt x="570" y="168"/>
                  </a:cubicBezTo>
                  <a:cubicBezTo>
                    <a:pt x="574" y="156"/>
                    <a:pt x="577" y="144"/>
                    <a:pt x="580" y="132"/>
                  </a:cubicBezTo>
                  <a:cubicBezTo>
                    <a:pt x="582" y="124"/>
                    <a:pt x="584" y="117"/>
                    <a:pt x="586" y="109"/>
                  </a:cubicBezTo>
                  <a:cubicBezTo>
                    <a:pt x="587" y="106"/>
                    <a:pt x="589" y="106"/>
                    <a:pt x="591" y="106"/>
                  </a:cubicBezTo>
                  <a:cubicBezTo>
                    <a:pt x="619" y="108"/>
                    <a:pt x="646" y="109"/>
                    <a:pt x="673" y="110"/>
                  </a:cubicBezTo>
                  <a:cubicBezTo>
                    <a:pt x="698" y="111"/>
                    <a:pt x="724" y="112"/>
                    <a:pt x="750" y="114"/>
                  </a:cubicBezTo>
                  <a:cubicBezTo>
                    <a:pt x="750" y="114"/>
                    <a:pt x="750" y="114"/>
                    <a:pt x="751" y="114"/>
                  </a:cubicBezTo>
                  <a:cubicBezTo>
                    <a:pt x="750" y="113"/>
                    <a:pt x="750" y="112"/>
                    <a:pt x="750" y="111"/>
                  </a:cubicBezTo>
                  <a:cubicBezTo>
                    <a:pt x="750" y="108"/>
                    <a:pt x="751" y="106"/>
                    <a:pt x="751" y="104"/>
                  </a:cubicBezTo>
                  <a:cubicBezTo>
                    <a:pt x="751" y="104"/>
                    <a:pt x="751" y="104"/>
                    <a:pt x="751" y="104"/>
                  </a:cubicBezTo>
                  <a:cubicBezTo>
                    <a:pt x="722" y="103"/>
                    <a:pt x="694" y="101"/>
                    <a:pt x="666" y="100"/>
                  </a:cubicBezTo>
                  <a:cubicBezTo>
                    <a:pt x="642" y="99"/>
                    <a:pt x="618" y="98"/>
                    <a:pt x="594" y="97"/>
                  </a:cubicBezTo>
                  <a:cubicBezTo>
                    <a:pt x="593" y="97"/>
                    <a:pt x="592" y="97"/>
                    <a:pt x="590" y="96"/>
                  </a:cubicBezTo>
                  <a:cubicBezTo>
                    <a:pt x="593" y="87"/>
                    <a:pt x="596" y="77"/>
                    <a:pt x="598" y="68"/>
                  </a:cubicBezTo>
                  <a:cubicBezTo>
                    <a:pt x="601" y="58"/>
                    <a:pt x="604" y="49"/>
                    <a:pt x="606" y="40"/>
                  </a:cubicBezTo>
                  <a:cubicBezTo>
                    <a:pt x="606" y="38"/>
                    <a:pt x="607" y="37"/>
                    <a:pt x="607" y="36"/>
                  </a:cubicBezTo>
                  <a:cubicBezTo>
                    <a:pt x="604" y="36"/>
                    <a:pt x="601" y="35"/>
                    <a:pt x="598" y="34"/>
                  </a:cubicBezTo>
                  <a:cubicBezTo>
                    <a:pt x="598" y="35"/>
                    <a:pt x="598" y="36"/>
                    <a:pt x="597" y="37"/>
                  </a:cubicBezTo>
                  <a:cubicBezTo>
                    <a:pt x="594" y="48"/>
                    <a:pt x="591" y="59"/>
                    <a:pt x="588" y="71"/>
                  </a:cubicBezTo>
                  <a:cubicBezTo>
                    <a:pt x="585" y="79"/>
                    <a:pt x="583" y="88"/>
                    <a:pt x="580" y="96"/>
                  </a:cubicBezTo>
                  <a:cubicBezTo>
                    <a:pt x="562" y="95"/>
                    <a:pt x="544" y="95"/>
                    <a:pt x="525" y="93"/>
                  </a:cubicBezTo>
                  <a:cubicBezTo>
                    <a:pt x="547" y="72"/>
                    <a:pt x="569" y="50"/>
                    <a:pt x="591" y="29"/>
                  </a:cubicBezTo>
                  <a:cubicBezTo>
                    <a:pt x="588" y="27"/>
                    <a:pt x="586" y="24"/>
                    <a:pt x="584" y="22"/>
                  </a:cubicBezTo>
                  <a:cubicBezTo>
                    <a:pt x="584" y="22"/>
                    <a:pt x="584" y="22"/>
                    <a:pt x="584" y="22"/>
                  </a:cubicBezTo>
                  <a:cubicBezTo>
                    <a:pt x="562" y="44"/>
                    <a:pt x="540" y="65"/>
                    <a:pt x="519" y="87"/>
                  </a:cubicBezTo>
                  <a:cubicBezTo>
                    <a:pt x="514" y="92"/>
                    <a:pt x="509" y="93"/>
                    <a:pt x="502" y="93"/>
                  </a:cubicBezTo>
                  <a:cubicBezTo>
                    <a:pt x="483" y="91"/>
                    <a:pt x="464" y="91"/>
                    <a:pt x="446" y="90"/>
                  </a:cubicBezTo>
                  <a:cubicBezTo>
                    <a:pt x="440" y="90"/>
                    <a:pt x="436" y="88"/>
                    <a:pt x="432" y="84"/>
                  </a:cubicBezTo>
                  <a:cubicBezTo>
                    <a:pt x="406" y="56"/>
                    <a:pt x="380" y="28"/>
                    <a:pt x="354" y="0"/>
                  </a:cubicBezTo>
                  <a:cubicBezTo>
                    <a:pt x="352" y="3"/>
                    <a:pt x="350" y="5"/>
                    <a:pt x="348" y="7"/>
                  </a:cubicBezTo>
                  <a:cubicBezTo>
                    <a:pt x="373" y="34"/>
                    <a:pt x="398" y="61"/>
                    <a:pt x="424" y="89"/>
                  </a:cubicBezTo>
                  <a:cubicBezTo>
                    <a:pt x="366" y="86"/>
                    <a:pt x="310" y="84"/>
                    <a:pt x="252" y="81"/>
                  </a:cubicBezTo>
                  <a:cubicBezTo>
                    <a:pt x="258" y="74"/>
                    <a:pt x="262" y="68"/>
                    <a:pt x="267" y="62"/>
                  </a:cubicBezTo>
                  <a:cubicBezTo>
                    <a:pt x="280" y="45"/>
                    <a:pt x="293" y="28"/>
                    <a:pt x="306" y="11"/>
                  </a:cubicBezTo>
                  <a:cubicBezTo>
                    <a:pt x="307" y="10"/>
                    <a:pt x="308" y="10"/>
                    <a:pt x="308" y="9"/>
                  </a:cubicBezTo>
                  <a:cubicBezTo>
                    <a:pt x="305" y="7"/>
                    <a:pt x="303" y="5"/>
                    <a:pt x="301" y="3"/>
                  </a:cubicBezTo>
                  <a:cubicBezTo>
                    <a:pt x="300" y="4"/>
                    <a:pt x="300" y="5"/>
                    <a:pt x="299" y="6"/>
                  </a:cubicBezTo>
                  <a:cubicBezTo>
                    <a:pt x="280" y="30"/>
                    <a:pt x="262" y="54"/>
                    <a:pt x="243" y="78"/>
                  </a:cubicBezTo>
                  <a:cubicBezTo>
                    <a:pt x="242" y="79"/>
                    <a:pt x="239" y="80"/>
                    <a:pt x="237" y="80"/>
                  </a:cubicBezTo>
                  <a:cubicBezTo>
                    <a:pt x="213" y="79"/>
                    <a:pt x="188" y="78"/>
                    <a:pt x="163" y="77"/>
                  </a:cubicBezTo>
                  <a:cubicBezTo>
                    <a:pt x="136" y="76"/>
                    <a:pt x="109" y="75"/>
                    <a:pt x="82" y="73"/>
                  </a:cubicBezTo>
                  <a:cubicBezTo>
                    <a:pt x="67" y="73"/>
                    <a:pt x="52" y="72"/>
                    <a:pt x="37" y="71"/>
                  </a:cubicBezTo>
                  <a:cubicBezTo>
                    <a:pt x="35" y="71"/>
                    <a:pt x="33" y="71"/>
                    <a:pt x="32" y="71"/>
                  </a:cubicBezTo>
                  <a:cubicBezTo>
                    <a:pt x="29" y="71"/>
                    <a:pt x="27" y="71"/>
                    <a:pt x="25" y="70"/>
                  </a:cubicBezTo>
                  <a:cubicBezTo>
                    <a:pt x="25" y="72"/>
                    <a:pt x="25" y="73"/>
                    <a:pt x="25" y="75"/>
                  </a:cubicBezTo>
                  <a:cubicBezTo>
                    <a:pt x="25" y="77"/>
                    <a:pt x="25" y="79"/>
                    <a:pt x="25" y="80"/>
                  </a:cubicBezTo>
                  <a:cubicBezTo>
                    <a:pt x="94" y="83"/>
                    <a:pt x="163" y="87"/>
                    <a:pt x="234" y="90"/>
                  </a:cubicBezTo>
                  <a:cubicBezTo>
                    <a:pt x="216" y="112"/>
                    <a:pt x="200" y="134"/>
                    <a:pt x="183" y="156"/>
                  </a:cubicBezTo>
                  <a:close/>
                  <a:moveTo>
                    <a:pt x="320" y="280"/>
                  </a:moveTo>
                  <a:cubicBezTo>
                    <a:pt x="316" y="278"/>
                    <a:pt x="313" y="276"/>
                    <a:pt x="308" y="273"/>
                  </a:cubicBezTo>
                  <a:cubicBezTo>
                    <a:pt x="317" y="271"/>
                    <a:pt x="324" y="270"/>
                    <a:pt x="332" y="268"/>
                  </a:cubicBezTo>
                  <a:cubicBezTo>
                    <a:pt x="328" y="272"/>
                    <a:pt x="324" y="276"/>
                    <a:pt x="320" y="280"/>
                  </a:cubicBezTo>
                  <a:close/>
                  <a:moveTo>
                    <a:pt x="448" y="100"/>
                  </a:moveTo>
                  <a:cubicBezTo>
                    <a:pt x="466" y="100"/>
                    <a:pt x="483" y="101"/>
                    <a:pt x="500" y="102"/>
                  </a:cubicBezTo>
                  <a:cubicBezTo>
                    <a:pt x="492" y="111"/>
                    <a:pt x="483" y="120"/>
                    <a:pt x="474" y="130"/>
                  </a:cubicBezTo>
                  <a:cubicBezTo>
                    <a:pt x="465" y="120"/>
                    <a:pt x="456" y="110"/>
                    <a:pt x="447" y="100"/>
                  </a:cubicBezTo>
                  <a:cubicBezTo>
                    <a:pt x="448" y="100"/>
                    <a:pt x="448" y="100"/>
                    <a:pt x="448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41">
              <a:extLst>
                <a:ext uri="{FF2B5EF4-FFF2-40B4-BE49-F238E27FC236}">
                  <a16:creationId xmlns:a16="http://schemas.microsoft.com/office/drawing/2014/main" id="{8B4BF145-F5ED-4F48-920D-F66DAFB0C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4823" y="3347348"/>
              <a:ext cx="1021759" cy="765820"/>
            </a:xfrm>
            <a:custGeom>
              <a:avLst/>
              <a:gdLst>
                <a:gd name="T0" fmla="*/ 112 w 255"/>
                <a:gd name="T1" fmla="*/ 132 h 191"/>
                <a:gd name="T2" fmla="*/ 114 w 255"/>
                <a:gd name="T3" fmla="*/ 127 h 191"/>
                <a:gd name="T4" fmla="*/ 210 w 255"/>
                <a:gd name="T5" fmla="*/ 84 h 191"/>
                <a:gd name="T6" fmla="*/ 255 w 255"/>
                <a:gd name="T7" fmla="*/ 65 h 191"/>
                <a:gd name="T8" fmla="*/ 251 w 255"/>
                <a:gd name="T9" fmla="*/ 56 h 191"/>
                <a:gd name="T10" fmla="*/ 109 w 255"/>
                <a:gd name="T11" fmla="*/ 119 h 191"/>
                <a:gd name="T12" fmla="*/ 103 w 255"/>
                <a:gd name="T13" fmla="*/ 100 h 191"/>
                <a:gd name="T14" fmla="*/ 89 w 255"/>
                <a:gd name="T15" fmla="*/ 50 h 191"/>
                <a:gd name="T16" fmla="*/ 76 w 255"/>
                <a:gd name="T17" fmla="*/ 1 h 191"/>
                <a:gd name="T18" fmla="*/ 76 w 255"/>
                <a:gd name="T19" fmla="*/ 0 h 191"/>
                <a:gd name="T20" fmla="*/ 65 w 255"/>
                <a:gd name="T21" fmla="*/ 3 h 191"/>
                <a:gd name="T22" fmla="*/ 69 w 255"/>
                <a:gd name="T23" fmla="*/ 12 h 191"/>
                <a:gd name="T24" fmla="*/ 85 w 255"/>
                <a:gd name="T25" fmla="*/ 70 h 191"/>
                <a:gd name="T26" fmla="*/ 100 w 255"/>
                <a:gd name="T27" fmla="*/ 123 h 191"/>
                <a:gd name="T28" fmla="*/ 0 w 255"/>
                <a:gd name="T29" fmla="*/ 168 h 191"/>
                <a:gd name="T30" fmla="*/ 4 w 255"/>
                <a:gd name="T31" fmla="*/ 177 h 191"/>
                <a:gd name="T32" fmla="*/ 10 w 255"/>
                <a:gd name="T33" fmla="*/ 174 h 191"/>
                <a:gd name="T34" fmla="*/ 77 w 255"/>
                <a:gd name="T35" fmla="*/ 144 h 191"/>
                <a:gd name="T36" fmla="*/ 102 w 255"/>
                <a:gd name="T37" fmla="*/ 132 h 191"/>
                <a:gd name="T38" fmla="*/ 118 w 255"/>
                <a:gd name="T39" fmla="*/ 190 h 191"/>
                <a:gd name="T40" fmla="*/ 118 w 255"/>
                <a:gd name="T41" fmla="*/ 191 h 191"/>
                <a:gd name="T42" fmla="*/ 128 w 255"/>
                <a:gd name="T43" fmla="*/ 189 h 191"/>
                <a:gd name="T44" fmla="*/ 127 w 255"/>
                <a:gd name="T45" fmla="*/ 187 h 191"/>
                <a:gd name="T46" fmla="*/ 112 w 255"/>
                <a:gd name="T47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5" h="191">
                  <a:moveTo>
                    <a:pt x="112" y="132"/>
                  </a:moveTo>
                  <a:cubicBezTo>
                    <a:pt x="111" y="130"/>
                    <a:pt x="112" y="128"/>
                    <a:pt x="114" y="127"/>
                  </a:cubicBezTo>
                  <a:cubicBezTo>
                    <a:pt x="146" y="113"/>
                    <a:pt x="178" y="98"/>
                    <a:pt x="210" y="84"/>
                  </a:cubicBezTo>
                  <a:cubicBezTo>
                    <a:pt x="225" y="78"/>
                    <a:pt x="240" y="71"/>
                    <a:pt x="255" y="65"/>
                  </a:cubicBezTo>
                  <a:cubicBezTo>
                    <a:pt x="253" y="62"/>
                    <a:pt x="251" y="59"/>
                    <a:pt x="251" y="56"/>
                  </a:cubicBezTo>
                  <a:cubicBezTo>
                    <a:pt x="204" y="77"/>
                    <a:pt x="156" y="98"/>
                    <a:pt x="109" y="119"/>
                  </a:cubicBezTo>
                  <a:cubicBezTo>
                    <a:pt x="107" y="113"/>
                    <a:pt x="105" y="107"/>
                    <a:pt x="103" y="100"/>
                  </a:cubicBezTo>
                  <a:cubicBezTo>
                    <a:pt x="98" y="84"/>
                    <a:pt x="94" y="67"/>
                    <a:pt x="89" y="50"/>
                  </a:cubicBezTo>
                  <a:cubicBezTo>
                    <a:pt x="85" y="34"/>
                    <a:pt x="80" y="18"/>
                    <a:pt x="76" y="1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3" y="2"/>
                    <a:pt x="69" y="3"/>
                    <a:pt x="65" y="3"/>
                  </a:cubicBezTo>
                  <a:cubicBezTo>
                    <a:pt x="67" y="5"/>
                    <a:pt x="67" y="7"/>
                    <a:pt x="69" y="12"/>
                  </a:cubicBezTo>
                  <a:cubicBezTo>
                    <a:pt x="74" y="31"/>
                    <a:pt x="80" y="50"/>
                    <a:pt x="85" y="70"/>
                  </a:cubicBezTo>
                  <a:cubicBezTo>
                    <a:pt x="90" y="87"/>
                    <a:pt x="95" y="105"/>
                    <a:pt x="100" y="123"/>
                  </a:cubicBezTo>
                  <a:cubicBezTo>
                    <a:pt x="66" y="138"/>
                    <a:pt x="33" y="153"/>
                    <a:pt x="0" y="168"/>
                  </a:cubicBezTo>
                  <a:cubicBezTo>
                    <a:pt x="2" y="170"/>
                    <a:pt x="4" y="173"/>
                    <a:pt x="4" y="177"/>
                  </a:cubicBezTo>
                  <a:cubicBezTo>
                    <a:pt x="6" y="176"/>
                    <a:pt x="7" y="175"/>
                    <a:pt x="10" y="174"/>
                  </a:cubicBezTo>
                  <a:cubicBezTo>
                    <a:pt x="32" y="164"/>
                    <a:pt x="55" y="154"/>
                    <a:pt x="77" y="144"/>
                  </a:cubicBezTo>
                  <a:cubicBezTo>
                    <a:pt x="85" y="140"/>
                    <a:pt x="94" y="136"/>
                    <a:pt x="102" y="132"/>
                  </a:cubicBezTo>
                  <a:cubicBezTo>
                    <a:pt x="108" y="152"/>
                    <a:pt x="113" y="171"/>
                    <a:pt x="118" y="190"/>
                  </a:cubicBezTo>
                  <a:cubicBezTo>
                    <a:pt x="118" y="190"/>
                    <a:pt x="118" y="191"/>
                    <a:pt x="118" y="191"/>
                  </a:cubicBezTo>
                  <a:cubicBezTo>
                    <a:pt x="121" y="190"/>
                    <a:pt x="125" y="189"/>
                    <a:pt x="128" y="189"/>
                  </a:cubicBezTo>
                  <a:cubicBezTo>
                    <a:pt x="128" y="188"/>
                    <a:pt x="127" y="188"/>
                    <a:pt x="127" y="187"/>
                  </a:cubicBezTo>
                  <a:cubicBezTo>
                    <a:pt x="122" y="169"/>
                    <a:pt x="117" y="150"/>
                    <a:pt x="112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42">
              <a:extLst>
                <a:ext uri="{FF2B5EF4-FFF2-40B4-BE49-F238E27FC236}">
                  <a16:creationId xmlns:a16="http://schemas.microsoft.com/office/drawing/2014/main" id="{804221F1-4D83-4535-B6CB-FDB191D1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909" y="3093408"/>
              <a:ext cx="473889" cy="119972"/>
            </a:xfrm>
            <a:custGeom>
              <a:avLst/>
              <a:gdLst>
                <a:gd name="T0" fmla="*/ 55 w 118"/>
                <a:gd name="T1" fmla="*/ 19 h 30"/>
                <a:gd name="T2" fmla="*/ 111 w 118"/>
                <a:gd name="T3" fmla="*/ 29 h 30"/>
                <a:gd name="T4" fmla="*/ 117 w 118"/>
                <a:gd name="T5" fmla="*/ 30 h 30"/>
                <a:gd name="T6" fmla="*/ 117 w 118"/>
                <a:gd name="T7" fmla="*/ 30 h 30"/>
                <a:gd name="T8" fmla="*/ 118 w 118"/>
                <a:gd name="T9" fmla="*/ 21 h 30"/>
                <a:gd name="T10" fmla="*/ 2 w 118"/>
                <a:gd name="T11" fmla="*/ 0 h 30"/>
                <a:gd name="T12" fmla="*/ 0 w 118"/>
                <a:gd name="T13" fmla="*/ 10 h 30"/>
                <a:gd name="T14" fmla="*/ 1 w 118"/>
                <a:gd name="T15" fmla="*/ 10 h 30"/>
                <a:gd name="T16" fmla="*/ 55 w 118"/>
                <a:gd name="T17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0">
                  <a:moveTo>
                    <a:pt x="55" y="19"/>
                  </a:moveTo>
                  <a:cubicBezTo>
                    <a:pt x="73" y="22"/>
                    <a:pt x="92" y="26"/>
                    <a:pt x="111" y="29"/>
                  </a:cubicBezTo>
                  <a:cubicBezTo>
                    <a:pt x="113" y="29"/>
                    <a:pt x="115" y="29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27"/>
                    <a:pt x="117" y="24"/>
                    <a:pt x="118" y="21"/>
                  </a:cubicBezTo>
                  <a:cubicBezTo>
                    <a:pt x="81" y="14"/>
                    <a:pt x="41" y="7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9" y="13"/>
                    <a:pt x="37" y="16"/>
                    <a:pt x="5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43">
              <a:extLst>
                <a:ext uri="{FF2B5EF4-FFF2-40B4-BE49-F238E27FC236}">
                  <a16:creationId xmlns:a16="http://schemas.microsoft.com/office/drawing/2014/main" id="{E5ED24B8-0D97-4559-B54A-5E5C1C85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4640" y="3651277"/>
              <a:ext cx="327922" cy="861797"/>
            </a:xfrm>
            <a:custGeom>
              <a:avLst/>
              <a:gdLst>
                <a:gd name="T0" fmla="*/ 41 w 82"/>
                <a:gd name="T1" fmla="*/ 122 h 215"/>
                <a:gd name="T2" fmla="*/ 56 w 82"/>
                <a:gd name="T3" fmla="*/ 78 h 215"/>
                <a:gd name="T4" fmla="*/ 78 w 82"/>
                <a:gd name="T5" fmla="*/ 15 h 215"/>
                <a:gd name="T6" fmla="*/ 81 w 82"/>
                <a:gd name="T7" fmla="*/ 7 h 215"/>
                <a:gd name="T8" fmla="*/ 82 w 82"/>
                <a:gd name="T9" fmla="*/ 4 h 215"/>
                <a:gd name="T10" fmla="*/ 74 w 82"/>
                <a:gd name="T11" fmla="*/ 0 h 215"/>
                <a:gd name="T12" fmla="*/ 54 w 82"/>
                <a:gd name="T13" fmla="*/ 57 h 215"/>
                <a:gd name="T14" fmla="*/ 3 w 82"/>
                <a:gd name="T15" fmla="*/ 202 h 215"/>
                <a:gd name="T16" fmla="*/ 0 w 82"/>
                <a:gd name="T17" fmla="*/ 211 h 215"/>
                <a:gd name="T18" fmla="*/ 0 w 82"/>
                <a:gd name="T19" fmla="*/ 211 h 215"/>
                <a:gd name="T20" fmla="*/ 9 w 82"/>
                <a:gd name="T21" fmla="*/ 215 h 215"/>
                <a:gd name="T22" fmla="*/ 18 w 82"/>
                <a:gd name="T23" fmla="*/ 186 h 215"/>
                <a:gd name="T24" fmla="*/ 41 w 82"/>
                <a:gd name="T25" fmla="*/ 12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215">
                  <a:moveTo>
                    <a:pt x="41" y="122"/>
                  </a:moveTo>
                  <a:cubicBezTo>
                    <a:pt x="46" y="108"/>
                    <a:pt x="51" y="93"/>
                    <a:pt x="56" y="78"/>
                  </a:cubicBezTo>
                  <a:cubicBezTo>
                    <a:pt x="64" y="57"/>
                    <a:pt x="71" y="36"/>
                    <a:pt x="78" y="15"/>
                  </a:cubicBezTo>
                  <a:cubicBezTo>
                    <a:pt x="79" y="12"/>
                    <a:pt x="80" y="10"/>
                    <a:pt x="81" y="7"/>
                  </a:cubicBezTo>
                  <a:cubicBezTo>
                    <a:pt x="81" y="6"/>
                    <a:pt x="82" y="5"/>
                    <a:pt x="82" y="4"/>
                  </a:cubicBezTo>
                  <a:cubicBezTo>
                    <a:pt x="79" y="3"/>
                    <a:pt x="76" y="2"/>
                    <a:pt x="74" y="0"/>
                  </a:cubicBezTo>
                  <a:cubicBezTo>
                    <a:pt x="67" y="19"/>
                    <a:pt x="60" y="38"/>
                    <a:pt x="54" y="57"/>
                  </a:cubicBezTo>
                  <a:cubicBezTo>
                    <a:pt x="48" y="72"/>
                    <a:pt x="10" y="181"/>
                    <a:pt x="3" y="202"/>
                  </a:cubicBezTo>
                  <a:cubicBezTo>
                    <a:pt x="2" y="205"/>
                    <a:pt x="1" y="208"/>
                    <a:pt x="0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" y="212"/>
                    <a:pt x="6" y="213"/>
                    <a:pt x="9" y="215"/>
                  </a:cubicBezTo>
                  <a:cubicBezTo>
                    <a:pt x="12" y="205"/>
                    <a:pt x="15" y="196"/>
                    <a:pt x="18" y="186"/>
                  </a:cubicBezTo>
                  <a:cubicBezTo>
                    <a:pt x="26" y="165"/>
                    <a:pt x="33" y="143"/>
                    <a:pt x="4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44">
              <a:extLst>
                <a:ext uri="{FF2B5EF4-FFF2-40B4-BE49-F238E27FC236}">
                  <a16:creationId xmlns:a16="http://schemas.microsoft.com/office/drawing/2014/main" id="{A3CDC11E-87AB-4154-B171-C6662C0FB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971" y="2411570"/>
              <a:ext cx="347918" cy="477888"/>
            </a:xfrm>
            <a:custGeom>
              <a:avLst/>
              <a:gdLst>
                <a:gd name="T0" fmla="*/ 80 w 87"/>
                <a:gd name="T1" fmla="*/ 119 h 119"/>
                <a:gd name="T2" fmla="*/ 87 w 87"/>
                <a:gd name="T3" fmla="*/ 113 h 119"/>
                <a:gd name="T4" fmla="*/ 86 w 87"/>
                <a:gd name="T5" fmla="*/ 112 h 119"/>
                <a:gd name="T6" fmla="*/ 8 w 87"/>
                <a:gd name="T7" fmla="*/ 1 h 119"/>
                <a:gd name="T8" fmla="*/ 8 w 87"/>
                <a:gd name="T9" fmla="*/ 0 h 119"/>
                <a:gd name="T10" fmla="*/ 0 w 87"/>
                <a:gd name="T11" fmla="*/ 5 h 119"/>
                <a:gd name="T12" fmla="*/ 80 w 87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19">
                  <a:moveTo>
                    <a:pt x="80" y="119"/>
                  </a:moveTo>
                  <a:cubicBezTo>
                    <a:pt x="82" y="117"/>
                    <a:pt x="84" y="115"/>
                    <a:pt x="87" y="113"/>
                  </a:cubicBezTo>
                  <a:cubicBezTo>
                    <a:pt x="87" y="113"/>
                    <a:pt x="86" y="112"/>
                    <a:pt x="86" y="112"/>
                  </a:cubicBezTo>
                  <a:cubicBezTo>
                    <a:pt x="60" y="75"/>
                    <a:pt x="34" y="38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26" y="43"/>
                    <a:pt x="53" y="81"/>
                    <a:pt x="80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5">
              <a:extLst>
                <a:ext uri="{FF2B5EF4-FFF2-40B4-BE49-F238E27FC236}">
                  <a16:creationId xmlns:a16="http://schemas.microsoft.com/office/drawing/2014/main" id="{76A89F9A-8ECE-454F-8805-BF7874E7F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819" y="4109168"/>
              <a:ext cx="379910" cy="123971"/>
            </a:xfrm>
            <a:custGeom>
              <a:avLst/>
              <a:gdLst>
                <a:gd name="T0" fmla="*/ 95 w 95"/>
                <a:gd name="T1" fmla="*/ 21 h 31"/>
                <a:gd name="T2" fmla="*/ 56 w 95"/>
                <a:gd name="T3" fmla="*/ 12 h 31"/>
                <a:gd name="T4" fmla="*/ 2 w 95"/>
                <a:gd name="T5" fmla="*/ 0 h 31"/>
                <a:gd name="T6" fmla="*/ 0 w 95"/>
                <a:gd name="T7" fmla="*/ 9 h 31"/>
                <a:gd name="T8" fmla="*/ 93 w 95"/>
                <a:gd name="T9" fmla="*/ 31 h 31"/>
                <a:gd name="T10" fmla="*/ 95 w 95"/>
                <a:gd name="T11" fmla="*/ 21 h 31"/>
                <a:gd name="T12" fmla="*/ 95 w 95"/>
                <a:gd name="T1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1">
                  <a:moveTo>
                    <a:pt x="95" y="21"/>
                  </a:moveTo>
                  <a:cubicBezTo>
                    <a:pt x="82" y="18"/>
                    <a:pt x="69" y="15"/>
                    <a:pt x="56" y="12"/>
                  </a:cubicBezTo>
                  <a:cubicBezTo>
                    <a:pt x="38" y="8"/>
                    <a:pt x="20" y="4"/>
                    <a:pt x="2" y="0"/>
                  </a:cubicBezTo>
                  <a:cubicBezTo>
                    <a:pt x="2" y="4"/>
                    <a:pt x="1" y="7"/>
                    <a:pt x="0" y="9"/>
                  </a:cubicBezTo>
                  <a:cubicBezTo>
                    <a:pt x="31" y="17"/>
                    <a:pt x="62" y="24"/>
                    <a:pt x="93" y="31"/>
                  </a:cubicBezTo>
                  <a:cubicBezTo>
                    <a:pt x="93" y="28"/>
                    <a:pt x="94" y="24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46">
              <a:extLst>
                <a:ext uri="{FF2B5EF4-FFF2-40B4-BE49-F238E27FC236}">
                  <a16:creationId xmlns:a16="http://schemas.microsoft.com/office/drawing/2014/main" id="{7759117E-64C1-4C01-A9C8-53B3086B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399" y="4763014"/>
              <a:ext cx="1001764" cy="849800"/>
            </a:xfrm>
            <a:custGeom>
              <a:avLst/>
              <a:gdLst>
                <a:gd name="T0" fmla="*/ 250 w 250"/>
                <a:gd name="T1" fmla="*/ 205 h 212"/>
                <a:gd name="T2" fmla="*/ 195 w 250"/>
                <a:gd name="T3" fmla="*/ 158 h 212"/>
                <a:gd name="T4" fmla="*/ 86 w 250"/>
                <a:gd name="T5" fmla="*/ 67 h 212"/>
                <a:gd name="T6" fmla="*/ 7 w 250"/>
                <a:gd name="T7" fmla="*/ 1 h 212"/>
                <a:gd name="T8" fmla="*/ 6 w 250"/>
                <a:gd name="T9" fmla="*/ 0 h 212"/>
                <a:gd name="T10" fmla="*/ 0 w 250"/>
                <a:gd name="T11" fmla="*/ 7 h 212"/>
                <a:gd name="T12" fmla="*/ 244 w 250"/>
                <a:gd name="T13" fmla="*/ 212 h 212"/>
                <a:gd name="T14" fmla="*/ 250 w 250"/>
                <a:gd name="T15" fmla="*/ 205 h 212"/>
                <a:gd name="T16" fmla="*/ 250 w 250"/>
                <a:gd name="T17" fmla="*/ 20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12">
                  <a:moveTo>
                    <a:pt x="250" y="205"/>
                  </a:moveTo>
                  <a:cubicBezTo>
                    <a:pt x="232" y="189"/>
                    <a:pt x="213" y="174"/>
                    <a:pt x="195" y="158"/>
                  </a:cubicBezTo>
                  <a:cubicBezTo>
                    <a:pt x="159" y="128"/>
                    <a:pt x="122" y="98"/>
                    <a:pt x="86" y="67"/>
                  </a:cubicBezTo>
                  <a:cubicBezTo>
                    <a:pt x="60" y="45"/>
                    <a:pt x="34" y="23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4" y="2"/>
                    <a:pt x="2" y="5"/>
                    <a:pt x="0" y="7"/>
                  </a:cubicBezTo>
                  <a:cubicBezTo>
                    <a:pt x="81" y="75"/>
                    <a:pt x="163" y="144"/>
                    <a:pt x="244" y="212"/>
                  </a:cubicBezTo>
                  <a:cubicBezTo>
                    <a:pt x="246" y="209"/>
                    <a:pt x="248" y="207"/>
                    <a:pt x="250" y="205"/>
                  </a:cubicBezTo>
                  <a:cubicBezTo>
                    <a:pt x="250" y="205"/>
                    <a:pt x="250" y="205"/>
                    <a:pt x="250" y="20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7">
              <a:extLst>
                <a:ext uri="{FF2B5EF4-FFF2-40B4-BE49-F238E27FC236}">
                  <a16:creationId xmlns:a16="http://schemas.microsoft.com/office/drawing/2014/main" id="{131AE253-CEDB-4639-A30A-C61ADDFA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131" y="5098934"/>
              <a:ext cx="577864" cy="219948"/>
            </a:xfrm>
            <a:custGeom>
              <a:avLst/>
              <a:gdLst>
                <a:gd name="T0" fmla="*/ 140 w 144"/>
                <a:gd name="T1" fmla="*/ 0 h 55"/>
                <a:gd name="T2" fmla="*/ 86 w 144"/>
                <a:gd name="T3" fmla="*/ 18 h 55"/>
                <a:gd name="T4" fmla="*/ 37 w 144"/>
                <a:gd name="T5" fmla="*/ 34 h 55"/>
                <a:gd name="T6" fmla="*/ 0 w 144"/>
                <a:gd name="T7" fmla="*/ 47 h 55"/>
                <a:gd name="T8" fmla="*/ 0 w 144"/>
                <a:gd name="T9" fmla="*/ 47 h 55"/>
                <a:gd name="T10" fmla="*/ 3 w 144"/>
                <a:gd name="T11" fmla="*/ 55 h 55"/>
                <a:gd name="T12" fmla="*/ 144 w 144"/>
                <a:gd name="T13" fmla="*/ 11 h 55"/>
                <a:gd name="T14" fmla="*/ 141 w 144"/>
                <a:gd name="T15" fmla="*/ 0 h 55"/>
                <a:gd name="T16" fmla="*/ 140 w 144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55">
                  <a:moveTo>
                    <a:pt x="140" y="0"/>
                  </a:moveTo>
                  <a:cubicBezTo>
                    <a:pt x="122" y="6"/>
                    <a:pt x="104" y="12"/>
                    <a:pt x="86" y="18"/>
                  </a:cubicBezTo>
                  <a:cubicBezTo>
                    <a:pt x="70" y="23"/>
                    <a:pt x="53" y="29"/>
                    <a:pt x="37" y="34"/>
                  </a:cubicBezTo>
                  <a:cubicBezTo>
                    <a:pt x="24" y="38"/>
                    <a:pt x="12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9"/>
                    <a:pt x="2" y="52"/>
                    <a:pt x="3" y="55"/>
                  </a:cubicBezTo>
                  <a:cubicBezTo>
                    <a:pt x="36" y="45"/>
                    <a:pt x="124" y="15"/>
                    <a:pt x="144" y="11"/>
                  </a:cubicBezTo>
                  <a:cubicBezTo>
                    <a:pt x="143" y="7"/>
                    <a:pt x="141" y="4"/>
                    <a:pt x="141" y="0"/>
                  </a:cubicBezTo>
                  <a:cubicBezTo>
                    <a:pt x="141" y="0"/>
                    <a:pt x="141" y="0"/>
                    <a:pt x="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48">
              <a:extLst>
                <a:ext uri="{FF2B5EF4-FFF2-40B4-BE49-F238E27FC236}">
                  <a16:creationId xmlns:a16="http://schemas.microsoft.com/office/drawing/2014/main" id="{96E55850-B39C-4E2B-909C-632CBE331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959" y="4321118"/>
              <a:ext cx="239943" cy="629852"/>
            </a:xfrm>
            <a:custGeom>
              <a:avLst/>
              <a:gdLst>
                <a:gd name="T0" fmla="*/ 37 w 60"/>
                <a:gd name="T1" fmla="*/ 45 h 157"/>
                <a:gd name="T2" fmla="*/ 17 w 60"/>
                <a:gd name="T3" fmla="*/ 103 h 157"/>
                <a:gd name="T4" fmla="*/ 0 w 60"/>
                <a:gd name="T5" fmla="*/ 154 h 157"/>
                <a:gd name="T6" fmla="*/ 9 w 60"/>
                <a:gd name="T7" fmla="*/ 157 h 157"/>
                <a:gd name="T8" fmla="*/ 9 w 60"/>
                <a:gd name="T9" fmla="*/ 157 h 157"/>
                <a:gd name="T10" fmla="*/ 60 w 60"/>
                <a:gd name="T11" fmla="*/ 3 h 157"/>
                <a:gd name="T12" fmla="*/ 52 w 60"/>
                <a:gd name="T13" fmla="*/ 0 h 157"/>
                <a:gd name="T14" fmla="*/ 37 w 60"/>
                <a:gd name="T15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57">
                  <a:moveTo>
                    <a:pt x="37" y="45"/>
                  </a:moveTo>
                  <a:cubicBezTo>
                    <a:pt x="30" y="64"/>
                    <a:pt x="24" y="84"/>
                    <a:pt x="17" y="103"/>
                  </a:cubicBezTo>
                  <a:cubicBezTo>
                    <a:pt x="12" y="120"/>
                    <a:pt x="6" y="137"/>
                    <a:pt x="0" y="154"/>
                  </a:cubicBezTo>
                  <a:cubicBezTo>
                    <a:pt x="3" y="154"/>
                    <a:pt x="7" y="155"/>
                    <a:pt x="9" y="157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26" y="106"/>
                    <a:pt x="43" y="54"/>
                    <a:pt x="60" y="3"/>
                  </a:cubicBezTo>
                  <a:cubicBezTo>
                    <a:pt x="57" y="2"/>
                    <a:pt x="54" y="1"/>
                    <a:pt x="52" y="0"/>
                  </a:cubicBezTo>
                  <a:cubicBezTo>
                    <a:pt x="47" y="15"/>
                    <a:pt x="42" y="30"/>
                    <a:pt x="37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49">
              <a:extLst>
                <a:ext uri="{FF2B5EF4-FFF2-40B4-BE49-F238E27FC236}">
                  <a16:creationId xmlns:a16="http://schemas.microsoft.com/office/drawing/2014/main" id="{EC98A846-627C-40B6-B766-D7322E6B1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2" y="2251608"/>
              <a:ext cx="681839" cy="745824"/>
            </a:xfrm>
            <a:custGeom>
              <a:avLst/>
              <a:gdLst>
                <a:gd name="T0" fmla="*/ 7 w 170"/>
                <a:gd name="T1" fmla="*/ 186 h 186"/>
                <a:gd name="T2" fmla="*/ 11 w 170"/>
                <a:gd name="T3" fmla="*/ 182 h 186"/>
                <a:gd name="T4" fmla="*/ 133 w 170"/>
                <a:gd name="T5" fmla="*/ 46 h 186"/>
                <a:gd name="T6" fmla="*/ 169 w 170"/>
                <a:gd name="T7" fmla="*/ 8 h 186"/>
                <a:gd name="T8" fmla="*/ 170 w 170"/>
                <a:gd name="T9" fmla="*/ 7 h 186"/>
                <a:gd name="T10" fmla="*/ 163 w 170"/>
                <a:gd name="T11" fmla="*/ 0 h 186"/>
                <a:gd name="T12" fmla="*/ 109 w 170"/>
                <a:gd name="T13" fmla="*/ 60 h 186"/>
                <a:gd name="T14" fmla="*/ 3 w 170"/>
                <a:gd name="T15" fmla="*/ 176 h 186"/>
                <a:gd name="T16" fmla="*/ 0 w 170"/>
                <a:gd name="T17" fmla="*/ 180 h 186"/>
                <a:gd name="T18" fmla="*/ 7 w 170"/>
                <a:gd name="T1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6">
                  <a:moveTo>
                    <a:pt x="7" y="186"/>
                  </a:moveTo>
                  <a:cubicBezTo>
                    <a:pt x="8" y="185"/>
                    <a:pt x="9" y="184"/>
                    <a:pt x="11" y="182"/>
                  </a:cubicBezTo>
                  <a:cubicBezTo>
                    <a:pt x="51" y="137"/>
                    <a:pt x="92" y="92"/>
                    <a:pt x="133" y="46"/>
                  </a:cubicBezTo>
                  <a:cubicBezTo>
                    <a:pt x="145" y="34"/>
                    <a:pt x="157" y="21"/>
                    <a:pt x="169" y="8"/>
                  </a:cubicBezTo>
                  <a:cubicBezTo>
                    <a:pt x="169" y="7"/>
                    <a:pt x="169" y="7"/>
                    <a:pt x="170" y="7"/>
                  </a:cubicBezTo>
                  <a:cubicBezTo>
                    <a:pt x="167" y="5"/>
                    <a:pt x="165" y="3"/>
                    <a:pt x="163" y="0"/>
                  </a:cubicBezTo>
                  <a:cubicBezTo>
                    <a:pt x="145" y="20"/>
                    <a:pt x="127" y="40"/>
                    <a:pt x="109" y="60"/>
                  </a:cubicBezTo>
                  <a:cubicBezTo>
                    <a:pt x="74" y="99"/>
                    <a:pt x="39" y="137"/>
                    <a:pt x="3" y="176"/>
                  </a:cubicBezTo>
                  <a:cubicBezTo>
                    <a:pt x="2" y="178"/>
                    <a:pt x="1" y="179"/>
                    <a:pt x="0" y="180"/>
                  </a:cubicBezTo>
                  <a:cubicBezTo>
                    <a:pt x="3" y="181"/>
                    <a:pt x="5" y="183"/>
                    <a:pt x="7" y="1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50">
              <a:extLst>
                <a:ext uri="{FF2B5EF4-FFF2-40B4-BE49-F238E27FC236}">
                  <a16:creationId xmlns:a16="http://schemas.microsoft.com/office/drawing/2014/main" id="{367424D9-29BD-4D69-919B-99F091B96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4933" y="3217379"/>
              <a:ext cx="313926" cy="753822"/>
            </a:xfrm>
            <a:custGeom>
              <a:avLst/>
              <a:gdLst>
                <a:gd name="T0" fmla="*/ 59 w 78"/>
                <a:gd name="T1" fmla="*/ 133 h 188"/>
                <a:gd name="T2" fmla="*/ 40 w 78"/>
                <a:gd name="T3" fmla="*/ 82 h 188"/>
                <a:gd name="T4" fmla="*/ 15 w 78"/>
                <a:gd name="T5" fmla="*/ 16 h 188"/>
                <a:gd name="T6" fmla="*/ 9 w 78"/>
                <a:gd name="T7" fmla="*/ 0 h 188"/>
                <a:gd name="T8" fmla="*/ 0 w 78"/>
                <a:gd name="T9" fmla="*/ 3 h 188"/>
                <a:gd name="T10" fmla="*/ 1 w 78"/>
                <a:gd name="T11" fmla="*/ 5 h 188"/>
                <a:gd name="T12" fmla="*/ 34 w 78"/>
                <a:gd name="T13" fmla="*/ 92 h 188"/>
                <a:gd name="T14" fmla="*/ 61 w 78"/>
                <a:gd name="T15" fmla="*/ 165 h 188"/>
                <a:gd name="T16" fmla="*/ 70 w 78"/>
                <a:gd name="T17" fmla="*/ 188 h 188"/>
                <a:gd name="T18" fmla="*/ 78 w 78"/>
                <a:gd name="T19" fmla="*/ 184 h 188"/>
                <a:gd name="T20" fmla="*/ 59 w 78"/>
                <a:gd name="T21" fmla="*/ 13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88">
                  <a:moveTo>
                    <a:pt x="59" y="133"/>
                  </a:moveTo>
                  <a:cubicBezTo>
                    <a:pt x="52" y="116"/>
                    <a:pt x="46" y="99"/>
                    <a:pt x="40" y="82"/>
                  </a:cubicBezTo>
                  <a:cubicBezTo>
                    <a:pt x="32" y="60"/>
                    <a:pt x="23" y="38"/>
                    <a:pt x="15" y="16"/>
                  </a:cubicBezTo>
                  <a:cubicBezTo>
                    <a:pt x="13" y="11"/>
                    <a:pt x="11" y="5"/>
                    <a:pt x="9" y="0"/>
                  </a:cubicBezTo>
                  <a:cubicBezTo>
                    <a:pt x="6" y="1"/>
                    <a:pt x="3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2" y="34"/>
                    <a:pt x="23" y="63"/>
                    <a:pt x="34" y="92"/>
                  </a:cubicBezTo>
                  <a:cubicBezTo>
                    <a:pt x="43" y="117"/>
                    <a:pt x="52" y="141"/>
                    <a:pt x="61" y="165"/>
                  </a:cubicBezTo>
                  <a:cubicBezTo>
                    <a:pt x="63" y="169"/>
                    <a:pt x="68" y="184"/>
                    <a:pt x="70" y="188"/>
                  </a:cubicBezTo>
                  <a:cubicBezTo>
                    <a:pt x="72" y="186"/>
                    <a:pt x="75" y="185"/>
                    <a:pt x="78" y="184"/>
                  </a:cubicBezTo>
                  <a:cubicBezTo>
                    <a:pt x="72" y="167"/>
                    <a:pt x="65" y="150"/>
                    <a:pt x="59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51">
              <a:extLst>
                <a:ext uri="{FF2B5EF4-FFF2-40B4-BE49-F238E27FC236}">
                  <a16:creationId xmlns:a16="http://schemas.microsoft.com/office/drawing/2014/main" id="{6653C1B1-64D3-46B8-B1E9-F211A4D56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481" y="4697029"/>
              <a:ext cx="121972" cy="65985"/>
            </a:xfrm>
            <a:custGeom>
              <a:avLst/>
              <a:gdLst>
                <a:gd name="T0" fmla="*/ 0 w 30"/>
                <a:gd name="T1" fmla="*/ 7 h 16"/>
                <a:gd name="T2" fmla="*/ 0 w 30"/>
                <a:gd name="T3" fmla="*/ 7 h 16"/>
                <a:gd name="T4" fmla="*/ 2 w 30"/>
                <a:gd name="T5" fmla="*/ 16 h 16"/>
                <a:gd name="T6" fmla="*/ 30 w 30"/>
                <a:gd name="T7" fmla="*/ 9 h 16"/>
                <a:gd name="T8" fmla="*/ 28 w 30"/>
                <a:gd name="T9" fmla="*/ 0 h 16"/>
                <a:gd name="T10" fmla="*/ 0 w 30"/>
                <a:gd name="T11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6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10"/>
                    <a:pt x="2" y="13"/>
                    <a:pt x="2" y="16"/>
                  </a:cubicBezTo>
                  <a:cubicBezTo>
                    <a:pt x="12" y="14"/>
                    <a:pt x="21" y="12"/>
                    <a:pt x="30" y="9"/>
                  </a:cubicBezTo>
                  <a:cubicBezTo>
                    <a:pt x="29" y="6"/>
                    <a:pt x="28" y="3"/>
                    <a:pt x="28" y="0"/>
                  </a:cubicBezTo>
                  <a:cubicBezTo>
                    <a:pt x="19" y="2"/>
                    <a:pt x="1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2">
              <a:extLst>
                <a:ext uri="{FF2B5EF4-FFF2-40B4-BE49-F238E27FC236}">
                  <a16:creationId xmlns:a16="http://schemas.microsoft.com/office/drawing/2014/main" id="{BE286B89-2661-463B-AE78-0A1299913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157" y="5476844"/>
              <a:ext cx="55987" cy="79981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17 h 20"/>
                <a:gd name="T4" fmla="*/ 10 w 14"/>
                <a:gd name="T5" fmla="*/ 0 h 20"/>
                <a:gd name="T6" fmla="*/ 0 w 14"/>
                <a:gd name="T7" fmla="*/ 3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8" y="19"/>
                    <a:pt x="11" y="18"/>
                    <a:pt x="14" y="17"/>
                  </a:cubicBezTo>
                  <a:cubicBezTo>
                    <a:pt x="13" y="12"/>
                    <a:pt x="11" y="6"/>
                    <a:pt x="10" y="0"/>
                  </a:cubicBezTo>
                  <a:cubicBezTo>
                    <a:pt x="7" y="2"/>
                    <a:pt x="4" y="3"/>
                    <a:pt x="0" y="3"/>
                  </a:cubicBezTo>
                  <a:cubicBezTo>
                    <a:pt x="2" y="9"/>
                    <a:pt x="4" y="14"/>
                    <a:pt x="5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3">
              <a:extLst>
                <a:ext uri="{FF2B5EF4-FFF2-40B4-BE49-F238E27FC236}">
                  <a16:creationId xmlns:a16="http://schemas.microsoft.com/office/drawing/2014/main" id="{A3B65F8E-76C3-4236-BDFD-31F5605EA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4617" y="4653039"/>
              <a:ext cx="303928" cy="113974"/>
            </a:xfrm>
            <a:custGeom>
              <a:avLst/>
              <a:gdLst>
                <a:gd name="T0" fmla="*/ 52 w 76"/>
                <a:gd name="T1" fmla="*/ 12 h 28"/>
                <a:gd name="T2" fmla="*/ 4 w 76"/>
                <a:gd name="T3" fmla="*/ 1 h 28"/>
                <a:gd name="T4" fmla="*/ 2 w 76"/>
                <a:gd name="T5" fmla="*/ 0 h 28"/>
                <a:gd name="T6" fmla="*/ 0 w 76"/>
                <a:gd name="T7" fmla="*/ 10 h 28"/>
                <a:gd name="T8" fmla="*/ 1 w 76"/>
                <a:gd name="T9" fmla="*/ 10 h 28"/>
                <a:gd name="T10" fmla="*/ 10 w 76"/>
                <a:gd name="T11" fmla="*/ 12 h 28"/>
                <a:gd name="T12" fmla="*/ 55 w 76"/>
                <a:gd name="T13" fmla="*/ 23 h 28"/>
                <a:gd name="T14" fmla="*/ 74 w 76"/>
                <a:gd name="T15" fmla="*/ 28 h 28"/>
                <a:gd name="T16" fmla="*/ 76 w 76"/>
                <a:gd name="T17" fmla="*/ 18 h 28"/>
                <a:gd name="T18" fmla="*/ 52 w 76"/>
                <a:gd name="T1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8">
                  <a:moveTo>
                    <a:pt x="52" y="12"/>
                  </a:moveTo>
                  <a:cubicBezTo>
                    <a:pt x="36" y="8"/>
                    <a:pt x="20" y="5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4" y="10"/>
                    <a:pt x="7" y="11"/>
                    <a:pt x="10" y="12"/>
                  </a:cubicBezTo>
                  <a:cubicBezTo>
                    <a:pt x="25" y="16"/>
                    <a:pt x="40" y="19"/>
                    <a:pt x="55" y="23"/>
                  </a:cubicBezTo>
                  <a:cubicBezTo>
                    <a:pt x="61" y="24"/>
                    <a:pt x="67" y="26"/>
                    <a:pt x="74" y="28"/>
                  </a:cubicBezTo>
                  <a:cubicBezTo>
                    <a:pt x="74" y="24"/>
                    <a:pt x="75" y="21"/>
                    <a:pt x="76" y="18"/>
                  </a:cubicBezTo>
                  <a:cubicBezTo>
                    <a:pt x="68" y="16"/>
                    <a:pt x="60" y="14"/>
                    <a:pt x="5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54">
              <a:extLst>
                <a:ext uri="{FF2B5EF4-FFF2-40B4-BE49-F238E27FC236}">
                  <a16:creationId xmlns:a16="http://schemas.microsoft.com/office/drawing/2014/main" id="{25D349BF-3BFF-4849-805B-2364DBAF0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875" y="3855228"/>
              <a:ext cx="249942" cy="249942"/>
            </a:xfrm>
            <a:custGeom>
              <a:avLst/>
              <a:gdLst>
                <a:gd name="T0" fmla="*/ 56 w 62"/>
                <a:gd name="T1" fmla="*/ 0 h 62"/>
                <a:gd name="T2" fmla="*/ 26 w 62"/>
                <a:gd name="T3" fmla="*/ 29 h 62"/>
                <a:gd name="T4" fmla="*/ 1 w 62"/>
                <a:gd name="T5" fmla="*/ 54 h 62"/>
                <a:gd name="T6" fmla="*/ 0 w 62"/>
                <a:gd name="T7" fmla="*/ 55 h 62"/>
                <a:gd name="T8" fmla="*/ 6 w 62"/>
                <a:gd name="T9" fmla="*/ 62 h 62"/>
                <a:gd name="T10" fmla="*/ 8 w 62"/>
                <a:gd name="T11" fmla="*/ 61 h 62"/>
                <a:gd name="T12" fmla="*/ 44 w 62"/>
                <a:gd name="T13" fmla="*/ 24 h 62"/>
                <a:gd name="T14" fmla="*/ 62 w 62"/>
                <a:gd name="T15" fmla="*/ 6 h 62"/>
                <a:gd name="T16" fmla="*/ 56 w 6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2">
                  <a:moveTo>
                    <a:pt x="56" y="0"/>
                  </a:moveTo>
                  <a:cubicBezTo>
                    <a:pt x="46" y="9"/>
                    <a:pt x="36" y="19"/>
                    <a:pt x="26" y="29"/>
                  </a:cubicBezTo>
                  <a:cubicBezTo>
                    <a:pt x="18" y="37"/>
                    <a:pt x="9" y="45"/>
                    <a:pt x="1" y="54"/>
                  </a:cubicBezTo>
                  <a:cubicBezTo>
                    <a:pt x="1" y="54"/>
                    <a:pt x="0" y="55"/>
                    <a:pt x="0" y="55"/>
                  </a:cubicBezTo>
                  <a:cubicBezTo>
                    <a:pt x="2" y="57"/>
                    <a:pt x="4" y="59"/>
                    <a:pt x="6" y="62"/>
                  </a:cubicBezTo>
                  <a:cubicBezTo>
                    <a:pt x="7" y="61"/>
                    <a:pt x="7" y="61"/>
                    <a:pt x="8" y="61"/>
                  </a:cubicBezTo>
                  <a:cubicBezTo>
                    <a:pt x="20" y="48"/>
                    <a:pt x="32" y="36"/>
                    <a:pt x="44" y="24"/>
                  </a:cubicBezTo>
                  <a:cubicBezTo>
                    <a:pt x="50" y="18"/>
                    <a:pt x="56" y="12"/>
                    <a:pt x="62" y="6"/>
                  </a:cubicBezTo>
                  <a:cubicBezTo>
                    <a:pt x="60" y="4"/>
                    <a:pt x="58" y="2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5">
              <a:extLst>
                <a:ext uri="{FF2B5EF4-FFF2-40B4-BE49-F238E27FC236}">
                  <a16:creationId xmlns:a16="http://schemas.microsoft.com/office/drawing/2014/main" id="{BC24B93B-2966-4940-94BE-B644A9795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0687" y="4361108"/>
              <a:ext cx="113974" cy="159962"/>
            </a:xfrm>
            <a:custGeom>
              <a:avLst/>
              <a:gdLst>
                <a:gd name="T0" fmla="*/ 28 w 28"/>
                <a:gd name="T1" fmla="*/ 35 h 40"/>
                <a:gd name="T2" fmla="*/ 9 w 28"/>
                <a:gd name="T3" fmla="*/ 0 h 40"/>
                <a:gd name="T4" fmla="*/ 0 w 28"/>
                <a:gd name="T5" fmla="*/ 5 h 40"/>
                <a:gd name="T6" fmla="*/ 4 w 28"/>
                <a:gd name="T7" fmla="*/ 10 h 40"/>
                <a:gd name="T8" fmla="*/ 19 w 28"/>
                <a:gd name="T9" fmla="*/ 40 h 40"/>
                <a:gd name="T10" fmla="*/ 28 w 28"/>
                <a:gd name="T11" fmla="*/ 36 h 40"/>
                <a:gd name="T12" fmla="*/ 28 w 28"/>
                <a:gd name="T13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0">
                  <a:moveTo>
                    <a:pt x="28" y="35"/>
                  </a:moveTo>
                  <a:cubicBezTo>
                    <a:pt x="22" y="24"/>
                    <a:pt x="15" y="12"/>
                    <a:pt x="9" y="0"/>
                  </a:cubicBezTo>
                  <a:cubicBezTo>
                    <a:pt x="7" y="2"/>
                    <a:pt x="4" y="4"/>
                    <a:pt x="0" y="5"/>
                  </a:cubicBezTo>
                  <a:cubicBezTo>
                    <a:pt x="2" y="6"/>
                    <a:pt x="3" y="8"/>
                    <a:pt x="4" y="10"/>
                  </a:cubicBezTo>
                  <a:cubicBezTo>
                    <a:pt x="9" y="20"/>
                    <a:pt x="14" y="30"/>
                    <a:pt x="19" y="40"/>
                  </a:cubicBezTo>
                  <a:cubicBezTo>
                    <a:pt x="22" y="38"/>
                    <a:pt x="25" y="37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6">
              <a:extLst>
                <a:ext uri="{FF2B5EF4-FFF2-40B4-BE49-F238E27FC236}">
                  <a16:creationId xmlns:a16="http://schemas.microsoft.com/office/drawing/2014/main" id="{12315B40-FC49-42AE-A7E1-26CC8D250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608" y="2467557"/>
              <a:ext cx="283933" cy="289932"/>
            </a:xfrm>
            <a:custGeom>
              <a:avLst/>
              <a:gdLst>
                <a:gd name="T0" fmla="*/ 10 w 71"/>
                <a:gd name="T1" fmla="*/ 61 h 72"/>
                <a:gd name="T2" fmla="*/ 35 w 71"/>
                <a:gd name="T3" fmla="*/ 72 h 72"/>
                <a:gd name="T4" fmla="*/ 35 w 71"/>
                <a:gd name="T5" fmla="*/ 72 h 72"/>
                <a:gd name="T6" fmla="*/ 44 w 71"/>
                <a:gd name="T7" fmla="*/ 71 h 72"/>
                <a:gd name="T8" fmla="*/ 63 w 71"/>
                <a:gd name="T9" fmla="*/ 58 h 72"/>
                <a:gd name="T10" fmla="*/ 68 w 71"/>
                <a:gd name="T11" fmla="*/ 50 h 72"/>
                <a:gd name="T12" fmla="*/ 71 w 71"/>
                <a:gd name="T13" fmla="*/ 36 h 72"/>
                <a:gd name="T14" fmla="*/ 61 w 71"/>
                <a:gd name="T15" fmla="*/ 10 h 72"/>
                <a:gd name="T16" fmla="*/ 53 w 71"/>
                <a:gd name="T17" fmla="*/ 5 h 72"/>
                <a:gd name="T18" fmla="*/ 35 w 71"/>
                <a:gd name="T19" fmla="*/ 0 h 72"/>
                <a:gd name="T20" fmla="*/ 0 w 71"/>
                <a:gd name="T21" fmla="*/ 36 h 72"/>
                <a:gd name="T22" fmla="*/ 0 w 71"/>
                <a:gd name="T23" fmla="*/ 41 h 72"/>
                <a:gd name="T24" fmla="*/ 3 w 71"/>
                <a:gd name="T25" fmla="*/ 50 h 72"/>
                <a:gd name="T26" fmla="*/ 4 w 71"/>
                <a:gd name="T27" fmla="*/ 53 h 72"/>
                <a:gd name="T28" fmla="*/ 10 w 71"/>
                <a:gd name="T2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10" y="61"/>
                  </a:moveTo>
                  <a:cubicBezTo>
                    <a:pt x="16" y="67"/>
                    <a:pt x="25" y="71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8" y="72"/>
                    <a:pt x="41" y="71"/>
                    <a:pt x="44" y="71"/>
                  </a:cubicBezTo>
                  <a:cubicBezTo>
                    <a:pt x="52" y="69"/>
                    <a:pt x="58" y="64"/>
                    <a:pt x="63" y="58"/>
                  </a:cubicBezTo>
                  <a:cubicBezTo>
                    <a:pt x="65" y="56"/>
                    <a:pt x="67" y="53"/>
                    <a:pt x="68" y="50"/>
                  </a:cubicBezTo>
                  <a:cubicBezTo>
                    <a:pt x="70" y="46"/>
                    <a:pt x="71" y="41"/>
                    <a:pt x="71" y="36"/>
                  </a:cubicBezTo>
                  <a:cubicBezTo>
                    <a:pt x="71" y="26"/>
                    <a:pt x="67" y="17"/>
                    <a:pt x="61" y="10"/>
                  </a:cubicBezTo>
                  <a:cubicBezTo>
                    <a:pt x="58" y="8"/>
                    <a:pt x="56" y="6"/>
                    <a:pt x="53" y="5"/>
                  </a:cubicBezTo>
                  <a:cubicBezTo>
                    <a:pt x="48" y="2"/>
                    <a:pt x="42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4"/>
                    <a:pt x="1" y="47"/>
                    <a:pt x="3" y="50"/>
                  </a:cubicBezTo>
                  <a:cubicBezTo>
                    <a:pt x="3" y="51"/>
                    <a:pt x="3" y="52"/>
                    <a:pt x="4" y="53"/>
                  </a:cubicBezTo>
                  <a:cubicBezTo>
                    <a:pt x="5" y="56"/>
                    <a:pt x="7" y="58"/>
                    <a:pt x="1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7">
              <a:extLst>
                <a:ext uri="{FF2B5EF4-FFF2-40B4-BE49-F238E27FC236}">
                  <a16:creationId xmlns:a16="http://schemas.microsoft.com/office/drawing/2014/main" id="{51245ABB-C049-4DF3-A86E-1A362FF6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798" y="3073413"/>
              <a:ext cx="283933" cy="285933"/>
            </a:xfrm>
            <a:custGeom>
              <a:avLst/>
              <a:gdLst>
                <a:gd name="T0" fmla="*/ 71 w 71"/>
                <a:gd name="T1" fmla="*/ 36 h 71"/>
                <a:gd name="T2" fmla="*/ 71 w 71"/>
                <a:gd name="T3" fmla="*/ 34 h 71"/>
                <a:gd name="T4" fmla="*/ 70 w 71"/>
                <a:gd name="T5" fmla="*/ 24 h 71"/>
                <a:gd name="T6" fmla="*/ 67 w 71"/>
                <a:gd name="T7" fmla="*/ 19 h 71"/>
                <a:gd name="T8" fmla="*/ 61 w 71"/>
                <a:gd name="T9" fmla="*/ 11 h 71"/>
                <a:gd name="T10" fmla="*/ 44 w 71"/>
                <a:gd name="T11" fmla="*/ 1 h 71"/>
                <a:gd name="T12" fmla="*/ 36 w 71"/>
                <a:gd name="T13" fmla="*/ 0 h 71"/>
                <a:gd name="T14" fmla="*/ 34 w 71"/>
                <a:gd name="T15" fmla="*/ 0 h 71"/>
                <a:gd name="T16" fmla="*/ 1 w 71"/>
                <a:gd name="T17" fmla="*/ 26 h 71"/>
                <a:gd name="T18" fmla="*/ 0 w 71"/>
                <a:gd name="T19" fmla="*/ 35 h 71"/>
                <a:gd name="T20" fmla="*/ 0 w 71"/>
                <a:gd name="T21" fmla="*/ 36 h 71"/>
                <a:gd name="T22" fmla="*/ 17 w 71"/>
                <a:gd name="T23" fmla="*/ 66 h 71"/>
                <a:gd name="T24" fmla="*/ 27 w 71"/>
                <a:gd name="T25" fmla="*/ 70 h 71"/>
                <a:gd name="T26" fmla="*/ 36 w 71"/>
                <a:gd name="T27" fmla="*/ 71 h 71"/>
                <a:gd name="T28" fmla="*/ 39 w 71"/>
                <a:gd name="T29" fmla="*/ 71 h 71"/>
                <a:gd name="T30" fmla="*/ 50 w 71"/>
                <a:gd name="T31" fmla="*/ 68 h 71"/>
                <a:gd name="T32" fmla="*/ 71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35"/>
                    <a:pt x="71" y="35"/>
                    <a:pt x="71" y="34"/>
                  </a:cubicBezTo>
                  <a:cubicBezTo>
                    <a:pt x="71" y="31"/>
                    <a:pt x="71" y="27"/>
                    <a:pt x="70" y="24"/>
                  </a:cubicBezTo>
                  <a:cubicBezTo>
                    <a:pt x="69" y="22"/>
                    <a:pt x="68" y="20"/>
                    <a:pt x="67" y="19"/>
                  </a:cubicBezTo>
                  <a:cubicBezTo>
                    <a:pt x="66" y="16"/>
                    <a:pt x="64" y="13"/>
                    <a:pt x="61" y="11"/>
                  </a:cubicBezTo>
                  <a:cubicBezTo>
                    <a:pt x="57" y="6"/>
                    <a:pt x="51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19" y="1"/>
                    <a:pt x="6" y="11"/>
                    <a:pt x="1" y="26"/>
                  </a:cubicBezTo>
                  <a:cubicBezTo>
                    <a:pt x="0" y="29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49"/>
                    <a:pt x="7" y="60"/>
                    <a:pt x="17" y="66"/>
                  </a:cubicBezTo>
                  <a:cubicBezTo>
                    <a:pt x="20" y="68"/>
                    <a:pt x="23" y="69"/>
                    <a:pt x="27" y="70"/>
                  </a:cubicBezTo>
                  <a:cubicBezTo>
                    <a:pt x="29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0" y="68"/>
                  </a:cubicBezTo>
                  <a:cubicBezTo>
                    <a:pt x="63" y="63"/>
                    <a:pt x="71" y="50"/>
                    <a:pt x="71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8">
              <a:extLst>
                <a:ext uri="{FF2B5EF4-FFF2-40B4-BE49-F238E27FC236}">
                  <a16:creationId xmlns:a16="http://schemas.microsoft.com/office/drawing/2014/main" id="{475303B6-A431-437A-AFE4-CEEA4C82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8975" y="2949442"/>
              <a:ext cx="287932" cy="283933"/>
            </a:xfrm>
            <a:custGeom>
              <a:avLst/>
              <a:gdLst>
                <a:gd name="T0" fmla="*/ 70 w 72"/>
                <a:gd name="T1" fmla="*/ 46 h 71"/>
                <a:gd name="T2" fmla="*/ 72 w 72"/>
                <a:gd name="T3" fmla="*/ 36 h 71"/>
                <a:gd name="T4" fmla="*/ 72 w 72"/>
                <a:gd name="T5" fmla="*/ 35 h 71"/>
                <a:gd name="T6" fmla="*/ 71 w 72"/>
                <a:gd name="T7" fmla="*/ 29 h 71"/>
                <a:gd name="T8" fmla="*/ 68 w 72"/>
                <a:gd name="T9" fmla="*/ 20 h 71"/>
                <a:gd name="T10" fmla="*/ 63 w 72"/>
                <a:gd name="T11" fmla="*/ 12 h 71"/>
                <a:gd name="T12" fmla="*/ 56 w 72"/>
                <a:gd name="T13" fmla="*/ 6 h 71"/>
                <a:gd name="T14" fmla="*/ 36 w 72"/>
                <a:gd name="T15" fmla="*/ 0 h 71"/>
                <a:gd name="T16" fmla="*/ 0 w 72"/>
                <a:gd name="T17" fmla="*/ 35 h 71"/>
                <a:gd name="T18" fmla="*/ 36 w 72"/>
                <a:gd name="T19" fmla="*/ 71 h 71"/>
                <a:gd name="T20" fmla="*/ 44 w 72"/>
                <a:gd name="T21" fmla="*/ 70 h 71"/>
                <a:gd name="T22" fmla="*/ 53 w 72"/>
                <a:gd name="T23" fmla="*/ 67 h 71"/>
                <a:gd name="T24" fmla="*/ 70 w 72"/>
                <a:gd name="T25" fmla="*/ 4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1">
                  <a:moveTo>
                    <a:pt x="70" y="46"/>
                  </a:moveTo>
                  <a:cubicBezTo>
                    <a:pt x="71" y="43"/>
                    <a:pt x="72" y="40"/>
                    <a:pt x="72" y="36"/>
                  </a:cubicBezTo>
                  <a:cubicBezTo>
                    <a:pt x="72" y="36"/>
                    <a:pt x="72" y="3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71" y="26"/>
                    <a:pt x="70" y="23"/>
                    <a:pt x="68" y="20"/>
                  </a:cubicBezTo>
                  <a:cubicBezTo>
                    <a:pt x="67" y="17"/>
                    <a:pt x="65" y="14"/>
                    <a:pt x="63" y="12"/>
                  </a:cubicBezTo>
                  <a:cubicBezTo>
                    <a:pt x="61" y="9"/>
                    <a:pt x="59" y="7"/>
                    <a:pt x="56" y="6"/>
                  </a:cubicBezTo>
                  <a:cubicBezTo>
                    <a:pt x="50" y="2"/>
                    <a:pt x="43" y="0"/>
                    <a:pt x="36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39" y="71"/>
                    <a:pt x="42" y="71"/>
                    <a:pt x="44" y="70"/>
                  </a:cubicBezTo>
                  <a:cubicBezTo>
                    <a:pt x="47" y="70"/>
                    <a:pt x="50" y="68"/>
                    <a:pt x="53" y="67"/>
                  </a:cubicBezTo>
                  <a:cubicBezTo>
                    <a:pt x="61" y="63"/>
                    <a:pt x="68" y="55"/>
                    <a:pt x="70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9">
              <a:extLst>
                <a:ext uri="{FF2B5EF4-FFF2-40B4-BE49-F238E27FC236}">
                  <a16:creationId xmlns:a16="http://schemas.microsoft.com/office/drawing/2014/main" id="{342257FF-77A6-46C4-AC7E-A46D0A635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85" y="3951206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6 h 72"/>
                <a:gd name="T4" fmla="*/ 66 w 72"/>
                <a:gd name="T5" fmla="*/ 17 h 72"/>
                <a:gd name="T6" fmla="*/ 54 w 72"/>
                <a:gd name="T7" fmla="*/ 5 h 72"/>
                <a:gd name="T8" fmla="*/ 45 w 72"/>
                <a:gd name="T9" fmla="*/ 1 h 72"/>
                <a:gd name="T10" fmla="*/ 36 w 72"/>
                <a:gd name="T11" fmla="*/ 0 h 72"/>
                <a:gd name="T12" fmla="*/ 27 w 72"/>
                <a:gd name="T13" fmla="*/ 1 h 72"/>
                <a:gd name="T14" fmla="*/ 19 w 72"/>
                <a:gd name="T15" fmla="*/ 5 h 72"/>
                <a:gd name="T16" fmla="*/ 0 w 72"/>
                <a:gd name="T17" fmla="*/ 36 h 72"/>
                <a:gd name="T18" fmla="*/ 36 w 72"/>
                <a:gd name="T19" fmla="*/ 72 h 72"/>
                <a:gd name="T20" fmla="*/ 70 w 72"/>
                <a:gd name="T21" fmla="*/ 48 h 72"/>
                <a:gd name="T22" fmla="*/ 72 w 72"/>
                <a:gd name="T23" fmla="*/ 39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9"/>
                    <a:pt x="70" y="26"/>
                  </a:cubicBezTo>
                  <a:cubicBezTo>
                    <a:pt x="70" y="22"/>
                    <a:pt x="68" y="19"/>
                    <a:pt x="66" y="17"/>
                  </a:cubicBezTo>
                  <a:cubicBezTo>
                    <a:pt x="63" y="12"/>
                    <a:pt x="59" y="8"/>
                    <a:pt x="54" y="5"/>
                  </a:cubicBezTo>
                  <a:cubicBezTo>
                    <a:pt x="51" y="3"/>
                    <a:pt x="48" y="2"/>
                    <a:pt x="45" y="1"/>
                  </a:cubicBezTo>
                  <a:cubicBezTo>
                    <a:pt x="42" y="1"/>
                    <a:pt x="39" y="0"/>
                    <a:pt x="36" y="0"/>
                  </a:cubicBezTo>
                  <a:cubicBezTo>
                    <a:pt x="33" y="0"/>
                    <a:pt x="30" y="1"/>
                    <a:pt x="27" y="1"/>
                  </a:cubicBezTo>
                  <a:cubicBezTo>
                    <a:pt x="24" y="2"/>
                    <a:pt x="21" y="3"/>
                    <a:pt x="19" y="5"/>
                  </a:cubicBezTo>
                  <a:cubicBezTo>
                    <a:pt x="8" y="11"/>
                    <a:pt x="0" y="23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2" y="72"/>
                    <a:pt x="65" y="62"/>
                    <a:pt x="70" y="48"/>
                  </a:cubicBezTo>
                  <a:cubicBezTo>
                    <a:pt x="71" y="46"/>
                    <a:pt x="72" y="43"/>
                    <a:pt x="72" y="39"/>
                  </a:cubicBezTo>
                  <a:cubicBezTo>
                    <a:pt x="72" y="38"/>
                    <a:pt x="72" y="37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0">
              <a:extLst>
                <a:ext uri="{FF2B5EF4-FFF2-40B4-BE49-F238E27FC236}">
                  <a16:creationId xmlns:a16="http://schemas.microsoft.com/office/drawing/2014/main" id="{A1A8E8AD-E29C-414A-BF4C-9243BEA97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732" y="4105169"/>
              <a:ext cx="287932" cy="283933"/>
            </a:xfrm>
            <a:custGeom>
              <a:avLst/>
              <a:gdLst>
                <a:gd name="T0" fmla="*/ 72 w 72"/>
                <a:gd name="T1" fmla="*/ 35 h 71"/>
                <a:gd name="T2" fmla="*/ 36 w 72"/>
                <a:gd name="T3" fmla="*/ 0 h 71"/>
                <a:gd name="T4" fmla="*/ 32 w 72"/>
                <a:gd name="T5" fmla="*/ 0 h 71"/>
                <a:gd name="T6" fmla="*/ 22 w 72"/>
                <a:gd name="T7" fmla="*/ 2 h 71"/>
                <a:gd name="T8" fmla="*/ 3 w 72"/>
                <a:gd name="T9" fmla="*/ 22 h 71"/>
                <a:gd name="T10" fmla="*/ 1 w 72"/>
                <a:gd name="T11" fmla="*/ 32 h 71"/>
                <a:gd name="T12" fmla="*/ 0 w 72"/>
                <a:gd name="T13" fmla="*/ 35 h 71"/>
                <a:gd name="T14" fmla="*/ 36 w 72"/>
                <a:gd name="T15" fmla="*/ 71 h 71"/>
                <a:gd name="T16" fmla="*/ 48 w 72"/>
                <a:gd name="T17" fmla="*/ 69 h 71"/>
                <a:gd name="T18" fmla="*/ 57 w 72"/>
                <a:gd name="T19" fmla="*/ 64 h 71"/>
                <a:gd name="T20" fmla="*/ 72 w 72"/>
                <a:gd name="T21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72" y="35"/>
                  </a:moveTo>
                  <a:cubicBezTo>
                    <a:pt x="72" y="16"/>
                    <a:pt x="5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29" y="0"/>
                    <a:pt x="25" y="1"/>
                    <a:pt x="22" y="2"/>
                  </a:cubicBezTo>
                  <a:cubicBezTo>
                    <a:pt x="13" y="6"/>
                    <a:pt x="6" y="13"/>
                    <a:pt x="3" y="22"/>
                  </a:cubicBezTo>
                  <a:cubicBezTo>
                    <a:pt x="2" y="25"/>
                    <a:pt x="1" y="29"/>
                    <a:pt x="1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40" y="71"/>
                    <a:pt x="45" y="70"/>
                    <a:pt x="48" y="69"/>
                  </a:cubicBezTo>
                  <a:cubicBezTo>
                    <a:pt x="52" y="68"/>
                    <a:pt x="55" y="66"/>
                    <a:pt x="57" y="64"/>
                  </a:cubicBezTo>
                  <a:cubicBezTo>
                    <a:pt x="66" y="58"/>
                    <a:pt x="72" y="47"/>
                    <a:pt x="72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1">
              <a:extLst>
                <a:ext uri="{FF2B5EF4-FFF2-40B4-BE49-F238E27FC236}">
                  <a16:creationId xmlns:a16="http://schemas.microsoft.com/office/drawing/2014/main" id="{D9C5487E-BDB5-4EDF-8D7B-535D746FC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6683" y="4493077"/>
              <a:ext cx="289932" cy="289932"/>
            </a:xfrm>
            <a:custGeom>
              <a:avLst/>
              <a:gdLst>
                <a:gd name="T0" fmla="*/ 72 w 72"/>
                <a:gd name="T1" fmla="*/ 36 h 72"/>
                <a:gd name="T2" fmla="*/ 70 w 72"/>
                <a:gd name="T3" fmla="*/ 24 h 72"/>
                <a:gd name="T4" fmla="*/ 65 w 72"/>
                <a:gd name="T5" fmla="*/ 15 h 72"/>
                <a:gd name="T6" fmla="*/ 53 w 72"/>
                <a:gd name="T7" fmla="*/ 5 h 72"/>
                <a:gd name="T8" fmla="*/ 44 w 72"/>
                <a:gd name="T9" fmla="*/ 1 h 72"/>
                <a:gd name="T10" fmla="*/ 36 w 72"/>
                <a:gd name="T11" fmla="*/ 0 h 72"/>
                <a:gd name="T12" fmla="*/ 24 w 72"/>
                <a:gd name="T13" fmla="*/ 3 h 72"/>
                <a:gd name="T14" fmla="*/ 15 w 72"/>
                <a:gd name="T15" fmla="*/ 7 h 72"/>
                <a:gd name="T16" fmla="*/ 0 w 72"/>
                <a:gd name="T17" fmla="*/ 36 h 72"/>
                <a:gd name="T18" fmla="*/ 36 w 72"/>
                <a:gd name="T19" fmla="*/ 72 h 72"/>
                <a:gd name="T20" fmla="*/ 69 w 72"/>
                <a:gd name="T21" fmla="*/ 50 h 72"/>
                <a:gd name="T22" fmla="*/ 71 w 72"/>
                <a:gd name="T23" fmla="*/ 40 h 72"/>
                <a:gd name="T24" fmla="*/ 72 w 72"/>
                <a:gd name="T2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72" y="36"/>
                  </a:moveTo>
                  <a:cubicBezTo>
                    <a:pt x="72" y="32"/>
                    <a:pt x="71" y="28"/>
                    <a:pt x="70" y="24"/>
                  </a:cubicBezTo>
                  <a:cubicBezTo>
                    <a:pt x="68" y="21"/>
                    <a:pt x="67" y="18"/>
                    <a:pt x="65" y="15"/>
                  </a:cubicBezTo>
                  <a:cubicBezTo>
                    <a:pt x="62" y="11"/>
                    <a:pt x="58" y="7"/>
                    <a:pt x="53" y="5"/>
                  </a:cubicBezTo>
                  <a:cubicBezTo>
                    <a:pt x="50" y="3"/>
                    <a:pt x="47" y="2"/>
                    <a:pt x="44" y="1"/>
                  </a:cubicBezTo>
                  <a:cubicBezTo>
                    <a:pt x="41" y="1"/>
                    <a:pt x="39" y="0"/>
                    <a:pt x="36" y="0"/>
                  </a:cubicBezTo>
                  <a:cubicBezTo>
                    <a:pt x="32" y="0"/>
                    <a:pt x="28" y="1"/>
                    <a:pt x="24" y="3"/>
                  </a:cubicBezTo>
                  <a:cubicBezTo>
                    <a:pt x="21" y="4"/>
                    <a:pt x="18" y="5"/>
                    <a:pt x="15" y="7"/>
                  </a:cubicBezTo>
                  <a:cubicBezTo>
                    <a:pt x="6" y="13"/>
                    <a:pt x="0" y="24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1" y="72"/>
                    <a:pt x="64" y="63"/>
                    <a:pt x="69" y="50"/>
                  </a:cubicBezTo>
                  <a:cubicBezTo>
                    <a:pt x="70" y="47"/>
                    <a:pt x="71" y="44"/>
                    <a:pt x="71" y="40"/>
                  </a:cubicBezTo>
                  <a:cubicBezTo>
                    <a:pt x="72" y="39"/>
                    <a:pt x="72" y="38"/>
                    <a:pt x="7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2">
              <a:extLst>
                <a:ext uri="{FF2B5EF4-FFF2-40B4-BE49-F238E27FC236}">
                  <a16:creationId xmlns:a16="http://schemas.microsoft.com/office/drawing/2014/main" id="{E5AB65BB-A85C-4741-852E-F49F2AB6C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547" y="4633044"/>
              <a:ext cx="283933" cy="289932"/>
            </a:xfrm>
            <a:custGeom>
              <a:avLst/>
              <a:gdLst>
                <a:gd name="T0" fmla="*/ 35 w 71"/>
                <a:gd name="T1" fmla="*/ 0 h 72"/>
                <a:gd name="T2" fmla="*/ 35 w 71"/>
                <a:gd name="T3" fmla="*/ 0 h 72"/>
                <a:gd name="T4" fmla="*/ 26 w 71"/>
                <a:gd name="T5" fmla="*/ 2 h 72"/>
                <a:gd name="T6" fmla="*/ 2 w 71"/>
                <a:gd name="T7" fmla="*/ 23 h 72"/>
                <a:gd name="T8" fmla="*/ 0 w 71"/>
                <a:gd name="T9" fmla="*/ 33 h 72"/>
                <a:gd name="T10" fmla="*/ 0 w 71"/>
                <a:gd name="T11" fmla="*/ 36 h 72"/>
                <a:gd name="T12" fmla="*/ 35 w 71"/>
                <a:gd name="T13" fmla="*/ 72 h 72"/>
                <a:gd name="T14" fmla="*/ 71 w 71"/>
                <a:gd name="T15" fmla="*/ 36 h 72"/>
                <a:gd name="T16" fmla="*/ 71 w 71"/>
                <a:gd name="T17" fmla="*/ 32 h 72"/>
                <a:gd name="T18" fmla="*/ 69 w 71"/>
                <a:gd name="T19" fmla="*/ 23 h 72"/>
                <a:gd name="T20" fmla="*/ 35 w 71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15" y="5"/>
                    <a:pt x="6" y="13"/>
                    <a:pt x="2" y="23"/>
                  </a:cubicBezTo>
                  <a:cubicBezTo>
                    <a:pt x="1" y="26"/>
                    <a:pt x="0" y="29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35"/>
                    <a:pt x="71" y="34"/>
                    <a:pt x="71" y="32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4" y="10"/>
                    <a:pt x="51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3">
              <a:extLst>
                <a:ext uri="{FF2B5EF4-FFF2-40B4-BE49-F238E27FC236}">
                  <a16:creationId xmlns:a16="http://schemas.microsoft.com/office/drawing/2014/main" id="{AE13E0EE-63F1-40CF-B368-D211E7F73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586" y="3387339"/>
              <a:ext cx="287932" cy="287932"/>
            </a:xfrm>
            <a:custGeom>
              <a:avLst/>
              <a:gdLst>
                <a:gd name="T0" fmla="*/ 68 w 72"/>
                <a:gd name="T1" fmla="*/ 51 h 72"/>
                <a:gd name="T2" fmla="*/ 71 w 72"/>
                <a:gd name="T3" fmla="*/ 42 h 72"/>
                <a:gd name="T4" fmla="*/ 72 w 72"/>
                <a:gd name="T5" fmla="*/ 36 h 72"/>
                <a:gd name="T6" fmla="*/ 65 w 72"/>
                <a:gd name="T7" fmla="*/ 15 h 72"/>
                <a:gd name="T8" fmla="*/ 58 w 72"/>
                <a:gd name="T9" fmla="*/ 8 h 72"/>
                <a:gd name="T10" fmla="*/ 38 w 72"/>
                <a:gd name="T11" fmla="*/ 0 h 72"/>
                <a:gd name="T12" fmla="*/ 36 w 72"/>
                <a:gd name="T13" fmla="*/ 0 h 72"/>
                <a:gd name="T14" fmla="*/ 28 w 72"/>
                <a:gd name="T15" fmla="*/ 1 h 72"/>
                <a:gd name="T16" fmla="*/ 0 w 72"/>
                <a:gd name="T17" fmla="*/ 36 h 72"/>
                <a:gd name="T18" fmla="*/ 2 w 72"/>
                <a:gd name="T19" fmla="*/ 46 h 72"/>
                <a:gd name="T20" fmla="*/ 6 w 72"/>
                <a:gd name="T21" fmla="*/ 55 h 72"/>
                <a:gd name="T22" fmla="*/ 17 w 72"/>
                <a:gd name="T23" fmla="*/ 66 h 72"/>
                <a:gd name="T24" fmla="*/ 25 w 72"/>
                <a:gd name="T25" fmla="*/ 70 h 72"/>
                <a:gd name="T26" fmla="*/ 36 w 72"/>
                <a:gd name="T27" fmla="*/ 72 h 72"/>
                <a:gd name="T28" fmla="*/ 36 w 72"/>
                <a:gd name="T29" fmla="*/ 72 h 72"/>
                <a:gd name="T30" fmla="*/ 46 w 72"/>
                <a:gd name="T31" fmla="*/ 70 h 72"/>
                <a:gd name="T32" fmla="*/ 68 w 72"/>
                <a:gd name="T33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68" y="51"/>
                  </a:moveTo>
                  <a:cubicBezTo>
                    <a:pt x="70" y="48"/>
                    <a:pt x="71" y="45"/>
                    <a:pt x="71" y="42"/>
                  </a:cubicBezTo>
                  <a:cubicBezTo>
                    <a:pt x="72" y="40"/>
                    <a:pt x="72" y="38"/>
                    <a:pt x="72" y="36"/>
                  </a:cubicBezTo>
                  <a:cubicBezTo>
                    <a:pt x="72" y="28"/>
                    <a:pt x="69" y="20"/>
                    <a:pt x="65" y="15"/>
                  </a:cubicBezTo>
                  <a:cubicBezTo>
                    <a:pt x="63" y="12"/>
                    <a:pt x="60" y="10"/>
                    <a:pt x="58" y="8"/>
                  </a:cubicBezTo>
                  <a:cubicBezTo>
                    <a:pt x="52" y="3"/>
                    <a:pt x="45" y="1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0" y="0"/>
                    <a:pt x="28" y="1"/>
                  </a:cubicBezTo>
                  <a:cubicBezTo>
                    <a:pt x="12" y="5"/>
                    <a:pt x="0" y="19"/>
                    <a:pt x="0" y="36"/>
                  </a:cubicBezTo>
                  <a:cubicBezTo>
                    <a:pt x="0" y="39"/>
                    <a:pt x="1" y="43"/>
                    <a:pt x="2" y="46"/>
                  </a:cubicBezTo>
                  <a:cubicBezTo>
                    <a:pt x="2" y="49"/>
                    <a:pt x="4" y="52"/>
                    <a:pt x="6" y="55"/>
                  </a:cubicBezTo>
                  <a:cubicBezTo>
                    <a:pt x="8" y="59"/>
                    <a:pt x="12" y="63"/>
                    <a:pt x="17" y="66"/>
                  </a:cubicBezTo>
                  <a:cubicBezTo>
                    <a:pt x="19" y="68"/>
                    <a:pt x="22" y="69"/>
                    <a:pt x="25" y="70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9" y="72"/>
                    <a:pt x="43" y="71"/>
                    <a:pt x="46" y="70"/>
                  </a:cubicBezTo>
                  <a:cubicBezTo>
                    <a:pt x="56" y="67"/>
                    <a:pt x="64" y="60"/>
                    <a:pt x="68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4">
              <a:extLst>
                <a:ext uri="{FF2B5EF4-FFF2-40B4-BE49-F238E27FC236}">
                  <a16:creationId xmlns:a16="http://schemas.microsoft.com/office/drawing/2014/main" id="{10CF2D53-CA46-40DF-ABC6-4C04F8B1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343" y="3715261"/>
              <a:ext cx="283933" cy="283933"/>
            </a:xfrm>
            <a:custGeom>
              <a:avLst/>
              <a:gdLst>
                <a:gd name="T0" fmla="*/ 31 w 71"/>
                <a:gd name="T1" fmla="*/ 0 h 71"/>
                <a:gd name="T2" fmla="*/ 21 w 71"/>
                <a:gd name="T3" fmla="*/ 3 h 71"/>
                <a:gd name="T4" fmla="*/ 3 w 71"/>
                <a:gd name="T5" fmla="*/ 20 h 71"/>
                <a:gd name="T6" fmla="*/ 0 w 71"/>
                <a:gd name="T7" fmla="*/ 29 h 71"/>
                <a:gd name="T8" fmla="*/ 0 w 71"/>
                <a:gd name="T9" fmla="*/ 36 h 71"/>
                <a:gd name="T10" fmla="*/ 2 w 71"/>
                <a:gd name="T11" fmla="*/ 48 h 71"/>
                <a:gd name="T12" fmla="*/ 7 w 71"/>
                <a:gd name="T13" fmla="*/ 57 h 71"/>
                <a:gd name="T14" fmla="*/ 14 w 71"/>
                <a:gd name="T15" fmla="*/ 64 h 71"/>
                <a:gd name="T16" fmla="*/ 22 w 71"/>
                <a:gd name="T17" fmla="*/ 69 h 71"/>
                <a:gd name="T18" fmla="*/ 35 w 71"/>
                <a:gd name="T19" fmla="*/ 71 h 71"/>
                <a:gd name="T20" fmla="*/ 67 w 71"/>
                <a:gd name="T21" fmla="*/ 52 h 71"/>
                <a:gd name="T22" fmla="*/ 71 w 71"/>
                <a:gd name="T23" fmla="*/ 42 h 71"/>
                <a:gd name="T24" fmla="*/ 71 w 71"/>
                <a:gd name="T25" fmla="*/ 36 h 71"/>
                <a:gd name="T26" fmla="*/ 71 w 71"/>
                <a:gd name="T27" fmla="*/ 33 h 71"/>
                <a:gd name="T28" fmla="*/ 69 w 71"/>
                <a:gd name="T29" fmla="*/ 23 h 71"/>
                <a:gd name="T30" fmla="*/ 63 w 71"/>
                <a:gd name="T31" fmla="*/ 13 h 71"/>
                <a:gd name="T32" fmla="*/ 55 w 71"/>
                <a:gd name="T33" fmla="*/ 6 h 71"/>
                <a:gd name="T34" fmla="*/ 35 w 71"/>
                <a:gd name="T35" fmla="*/ 0 h 71"/>
                <a:gd name="T36" fmla="*/ 31 w 71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71">
                  <a:moveTo>
                    <a:pt x="31" y="0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4" y="6"/>
                    <a:pt x="7" y="12"/>
                    <a:pt x="3" y="20"/>
                  </a:cubicBezTo>
                  <a:cubicBezTo>
                    <a:pt x="2" y="23"/>
                    <a:pt x="1" y="26"/>
                    <a:pt x="0" y="29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0" y="40"/>
                    <a:pt x="1" y="44"/>
                    <a:pt x="2" y="48"/>
                  </a:cubicBezTo>
                  <a:cubicBezTo>
                    <a:pt x="3" y="51"/>
                    <a:pt x="5" y="54"/>
                    <a:pt x="7" y="57"/>
                  </a:cubicBezTo>
                  <a:cubicBezTo>
                    <a:pt x="9" y="60"/>
                    <a:pt x="11" y="62"/>
                    <a:pt x="14" y="64"/>
                  </a:cubicBezTo>
                  <a:cubicBezTo>
                    <a:pt x="16" y="66"/>
                    <a:pt x="19" y="68"/>
                    <a:pt x="22" y="69"/>
                  </a:cubicBezTo>
                  <a:cubicBezTo>
                    <a:pt x="26" y="71"/>
                    <a:pt x="31" y="71"/>
                    <a:pt x="35" y="71"/>
                  </a:cubicBezTo>
                  <a:cubicBezTo>
                    <a:pt x="49" y="71"/>
                    <a:pt x="62" y="63"/>
                    <a:pt x="67" y="52"/>
                  </a:cubicBezTo>
                  <a:cubicBezTo>
                    <a:pt x="69" y="49"/>
                    <a:pt x="70" y="46"/>
                    <a:pt x="71" y="42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5"/>
                    <a:pt x="71" y="34"/>
                    <a:pt x="71" y="33"/>
                  </a:cubicBezTo>
                  <a:cubicBezTo>
                    <a:pt x="71" y="29"/>
                    <a:pt x="70" y="26"/>
                    <a:pt x="69" y="23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1" y="10"/>
                    <a:pt x="58" y="8"/>
                    <a:pt x="55" y="6"/>
                  </a:cubicBezTo>
                  <a:cubicBezTo>
                    <a:pt x="49" y="2"/>
                    <a:pt x="43" y="0"/>
                    <a:pt x="35" y="0"/>
                  </a:cubicBezTo>
                  <a:cubicBezTo>
                    <a:pt x="34" y="0"/>
                    <a:pt x="32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5">
              <a:extLst>
                <a:ext uri="{FF2B5EF4-FFF2-40B4-BE49-F238E27FC236}">
                  <a16:creationId xmlns:a16="http://schemas.microsoft.com/office/drawing/2014/main" id="{002A4E4D-2B4C-4CCE-A17C-2EB145D9E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55" y="4537066"/>
              <a:ext cx="283933" cy="289932"/>
            </a:xfrm>
            <a:custGeom>
              <a:avLst/>
              <a:gdLst>
                <a:gd name="T0" fmla="*/ 65 w 71"/>
                <a:gd name="T1" fmla="*/ 56 h 72"/>
                <a:gd name="T2" fmla="*/ 67 w 71"/>
                <a:gd name="T3" fmla="*/ 53 h 72"/>
                <a:gd name="T4" fmla="*/ 70 w 71"/>
                <a:gd name="T5" fmla="*/ 43 h 72"/>
                <a:gd name="T6" fmla="*/ 71 w 71"/>
                <a:gd name="T7" fmla="*/ 37 h 72"/>
                <a:gd name="T8" fmla="*/ 71 w 71"/>
                <a:gd name="T9" fmla="*/ 36 h 72"/>
                <a:gd name="T10" fmla="*/ 70 w 71"/>
                <a:gd name="T11" fmla="*/ 27 h 72"/>
                <a:gd name="T12" fmla="*/ 57 w 71"/>
                <a:gd name="T13" fmla="*/ 8 h 72"/>
                <a:gd name="T14" fmla="*/ 49 w 71"/>
                <a:gd name="T15" fmla="*/ 3 h 72"/>
                <a:gd name="T16" fmla="*/ 35 w 71"/>
                <a:gd name="T17" fmla="*/ 0 h 72"/>
                <a:gd name="T18" fmla="*/ 0 w 71"/>
                <a:gd name="T19" fmla="*/ 36 h 72"/>
                <a:gd name="T20" fmla="*/ 0 w 71"/>
                <a:gd name="T21" fmla="*/ 40 h 72"/>
                <a:gd name="T22" fmla="*/ 2 w 71"/>
                <a:gd name="T23" fmla="*/ 49 h 72"/>
                <a:gd name="T24" fmla="*/ 35 w 71"/>
                <a:gd name="T25" fmla="*/ 72 h 72"/>
                <a:gd name="T26" fmla="*/ 59 w 71"/>
                <a:gd name="T27" fmla="*/ 63 h 72"/>
                <a:gd name="T28" fmla="*/ 65 w 71"/>
                <a:gd name="T29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65" y="56"/>
                  </a:moveTo>
                  <a:cubicBezTo>
                    <a:pt x="66" y="55"/>
                    <a:pt x="67" y="54"/>
                    <a:pt x="67" y="53"/>
                  </a:cubicBezTo>
                  <a:cubicBezTo>
                    <a:pt x="69" y="50"/>
                    <a:pt x="70" y="47"/>
                    <a:pt x="70" y="43"/>
                  </a:cubicBezTo>
                  <a:cubicBezTo>
                    <a:pt x="71" y="41"/>
                    <a:pt x="71" y="39"/>
                    <a:pt x="71" y="37"/>
                  </a:cubicBezTo>
                  <a:cubicBezTo>
                    <a:pt x="71" y="37"/>
                    <a:pt x="71" y="36"/>
                    <a:pt x="71" y="36"/>
                  </a:cubicBezTo>
                  <a:cubicBezTo>
                    <a:pt x="71" y="33"/>
                    <a:pt x="71" y="30"/>
                    <a:pt x="70" y="27"/>
                  </a:cubicBezTo>
                  <a:cubicBezTo>
                    <a:pt x="68" y="19"/>
                    <a:pt x="64" y="12"/>
                    <a:pt x="57" y="8"/>
                  </a:cubicBezTo>
                  <a:cubicBezTo>
                    <a:pt x="55" y="6"/>
                    <a:pt x="52" y="4"/>
                    <a:pt x="49" y="3"/>
                  </a:cubicBezTo>
                  <a:cubicBezTo>
                    <a:pt x="45" y="1"/>
                    <a:pt x="40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0" y="43"/>
                    <a:pt x="1" y="46"/>
                    <a:pt x="2" y="49"/>
                  </a:cubicBezTo>
                  <a:cubicBezTo>
                    <a:pt x="8" y="62"/>
                    <a:pt x="20" y="72"/>
                    <a:pt x="35" y="72"/>
                  </a:cubicBezTo>
                  <a:cubicBezTo>
                    <a:pt x="44" y="72"/>
                    <a:pt x="53" y="68"/>
                    <a:pt x="59" y="63"/>
                  </a:cubicBezTo>
                  <a:cubicBezTo>
                    <a:pt x="61" y="61"/>
                    <a:pt x="63" y="58"/>
                    <a:pt x="6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6">
              <a:extLst>
                <a:ext uri="{FF2B5EF4-FFF2-40B4-BE49-F238E27FC236}">
                  <a16:creationId xmlns:a16="http://schemas.microsoft.com/office/drawing/2014/main" id="{4A723909-F6F3-4D71-A92D-80D84F06B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2386" y="3077412"/>
              <a:ext cx="283933" cy="285933"/>
            </a:xfrm>
            <a:custGeom>
              <a:avLst/>
              <a:gdLst>
                <a:gd name="T0" fmla="*/ 35 w 71"/>
                <a:gd name="T1" fmla="*/ 71 h 71"/>
                <a:gd name="T2" fmla="*/ 40 w 71"/>
                <a:gd name="T3" fmla="*/ 71 h 71"/>
                <a:gd name="T4" fmla="*/ 50 w 71"/>
                <a:gd name="T5" fmla="*/ 68 h 71"/>
                <a:gd name="T6" fmla="*/ 71 w 71"/>
                <a:gd name="T7" fmla="*/ 36 h 71"/>
                <a:gd name="T8" fmla="*/ 66 w 71"/>
                <a:gd name="T9" fmla="*/ 17 h 71"/>
                <a:gd name="T10" fmla="*/ 60 w 71"/>
                <a:gd name="T11" fmla="*/ 9 h 71"/>
                <a:gd name="T12" fmla="*/ 35 w 71"/>
                <a:gd name="T13" fmla="*/ 0 h 71"/>
                <a:gd name="T14" fmla="*/ 9 w 71"/>
                <a:gd name="T15" fmla="*/ 12 h 71"/>
                <a:gd name="T16" fmla="*/ 3 w 71"/>
                <a:gd name="T17" fmla="*/ 20 h 71"/>
                <a:gd name="T18" fmla="*/ 0 w 71"/>
                <a:gd name="T19" fmla="*/ 36 h 71"/>
                <a:gd name="T20" fmla="*/ 35 w 71"/>
                <a:gd name="T2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29"/>
                    <a:pt x="69" y="22"/>
                    <a:pt x="66" y="17"/>
                  </a:cubicBezTo>
                  <a:cubicBezTo>
                    <a:pt x="64" y="14"/>
                    <a:pt x="62" y="12"/>
                    <a:pt x="60" y="9"/>
                  </a:cubicBezTo>
                  <a:cubicBezTo>
                    <a:pt x="53" y="3"/>
                    <a:pt x="45" y="0"/>
                    <a:pt x="35" y="0"/>
                  </a:cubicBezTo>
                  <a:cubicBezTo>
                    <a:pt x="25" y="0"/>
                    <a:pt x="15" y="5"/>
                    <a:pt x="9" y="12"/>
                  </a:cubicBezTo>
                  <a:cubicBezTo>
                    <a:pt x="6" y="15"/>
                    <a:pt x="5" y="17"/>
                    <a:pt x="3" y="20"/>
                  </a:cubicBezTo>
                  <a:cubicBezTo>
                    <a:pt x="1" y="25"/>
                    <a:pt x="0" y="30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67">
              <a:extLst>
                <a:ext uri="{FF2B5EF4-FFF2-40B4-BE49-F238E27FC236}">
                  <a16:creationId xmlns:a16="http://schemas.microsoft.com/office/drawing/2014/main" id="{DF9D660C-71E0-4B43-9640-CCB4AA67B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266" y="4445088"/>
              <a:ext cx="283933" cy="285933"/>
            </a:xfrm>
            <a:custGeom>
              <a:avLst/>
              <a:gdLst>
                <a:gd name="T0" fmla="*/ 0 w 71"/>
                <a:gd name="T1" fmla="*/ 35 h 71"/>
                <a:gd name="T2" fmla="*/ 0 w 71"/>
                <a:gd name="T3" fmla="*/ 36 h 71"/>
                <a:gd name="T4" fmla="*/ 1 w 71"/>
                <a:gd name="T5" fmla="*/ 45 h 71"/>
                <a:gd name="T6" fmla="*/ 36 w 71"/>
                <a:gd name="T7" fmla="*/ 71 h 71"/>
                <a:gd name="T8" fmla="*/ 44 w 71"/>
                <a:gd name="T9" fmla="*/ 70 h 71"/>
                <a:gd name="T10" fmla="*/ 54 w 71"/>
                <a:gd name="T11" fmla="*/ 66 h 71"/>
                <a:gd name="T12" fmla="*/ 71 w 71"/>
                <a:gd name="T13" fmla="*/ 36 h 71"/>
                <a:gd name="T14" fmla="*/ 70 w 71"/>
                <a:gd name="T15" fmla="*/ 26 h 71"/>
                <a:gd name="T16" fmla="*/ 66 w 71"/>
                <a:gd name="T17" fmla="*/ 17 h 71"/>
                <a:gd name="T18" fmla="*/ 42 w 71"/>
                <a:gd name="T19" fmla="*/ 1 h 71"/>
                <a:gd name="T20" fmla="*/ 36 w 71"/>
                <a:gd name="T21" fmla="*/ 0 h 71"/>
                <a:gd name="T22" fmla="*/ 33 w 71"/>
                <a:gd name="T23" fmla="*/ 0 h 71"/>
                <a:gd name="T24" fmla="*/ 0 w 71"/>
                <a:gd name="T25" fmla="*/ 3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1">
                  <a:moveTo>
                    <a:pt x="0" y="35"/>
                  </a:moveTo>
                  <a:cubicBezTo>
                    <a:pt x="0" y="35"/>
                    <a:pt x="0" y="35"/>
                    <a:pt x="0" y="36"/>
                  </a:cubicBezTo>
                  <a:cubicBezTo>
                    <a:pt x="0" y="39"/>
                    <a:pt x="0" y="42"/>
                    <a:pt x="1" y="45"/>
                  </a:cubicBezTo>
                  <a:cubicBezTo>
                    <a:pt x="5" y="60"/>
                    <a:pt x="19" y="71"/>
                    <a:pt x="36" y="71"/>
                  </a:cubicBezTo>
                  <a:cubicBezTo>
                    <a:pt x="39" y="71"/>
                    <a:pt x="41" y="71"/>
                    <a:pt x="44" y="70"/>
                  </a:cubicBezTo>
                  <a:cubicBezTo>
                    <a:pt x="48" y="70"/>
                    <a:pt x="51" y="68"/>
                    <a:pt x="54" y="66"/>
                  </a:cubicBezTo>
                  <a:cubicBezTo>
                    <a:pt x="64" y="60"/>
                    <a:pt x="71" y="49"/>
                    <a:pt x="71" y="36"/>
                  </a:cubicBezTo>
                  <a:cubicBezTo>
                    <a:pt x="71" y="32"/>
                    <a:pt x="71" y="29"/>
                    <a:pt x="70" y="26"/>
                  </a:cubicBezTo>
                  <a:cubicBezTo>
                    <a:pt x="69" y="23"/>
                    <a:pt x="68" y="20"/>
                    <a:pt x="66" y="17"/>
                  </a:cubicBezTo>
                  <a:cubicBezTo>
                    <a:pt x="61" y="9"/>
                    <a:pt x="53" y="2"/>
                    <a:pt x="42" y="1"/>
                  </a:cubicBezTo>
                  <a:cubicBezTo>
                    <a:pt x="40" y="0"/>
                    <a:pt x="38" y="0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ubicBezTo>
                    <a:pt x="14" y="2"/>
                    <a:pt x="0" y="17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8">
              <a:extLst>
                <a:ext uri="{FF2B5EF4-FFF2-40B4-BE49-F238E27FC236}">
                  <a16:creationId xmlns:a16="http://schemas.microsoft.com/office/drawing/2014/main" id="{005E3FD8-D9A4-482F-8766-4F1B5EBA8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8195" y="5202910"/>
              <a:ext cx="283933" cy="285933"/>
            </a:xfrm>
            <a:custGeom>
              <a:avLst/>
              <a:gdLst>
                <a:gd name="T0" fmla="*/ 57 w 71"/>
                <a:gd name="T1" fmla="*/ 7 h 71"/>
                <a:gd name="T2" fmla="*/ 49 w 71"/>
                <a:gd name="T3" fmla="*/ 3 h 71"/>
                <a:gd name="T4" fmla="*/ 49 w 71"/>
                <a:gd name="T5" fmla="*/ 3 h 71"/>
                <a:gd name="T6" fmla="*/ 40 w 71"/>
                <a:gd name="T7" fmla="*/ 0 h 71"/>
                <a:gd name="T8" fmla="*/ 35 w 71"/>
                <a:gd name="T9" fmla="*/ 0 h 71"/>
                <a:gd name="T10" fmla="*/ 27 w 71"/>
                <a:gd name="T11" fmla="*/ 1 h 71"/>
                <a:gd name="T12" fmla="*/ 18 w 71"/>
                <a:gd name="T13" fmla="*/ 4 h 71"/>
                <a:gd name="T14" fmla="*/ 0 w 71"/>
                <a:gd name="T15" fmla="*/ 36 h 71"/>
                <a:gd name="T16" fmla="*/ 35 w 71"/>
                <a:gd name="T17" fmla="*/ 71 h 71"/>
                <a:gd name="T18" fmla="*/ 40 w 71"/>
                <a:gd name="T19" fmla="*/ 71 h 71"/>
                <a:gd name="T20" fmla="*/ 50 w 71"/>
                <a:gd name="T21" fmla="*/ 68 h 71"/>
                <a:gd name="T22" fmla="*/ 71 w 71"/>
                <a:gd name="T23" fmla="*/ 36 h 71"/>
                <a:gd name="T24" fmla="*/ 71 w 71"/>
                <a:gd name="T25" fmla="*/ 29 h 71"/>
                <a:gd name="T26" fmla="*/ 68 w 71"/>
                <a:gd name="T27" fmla="*/ 21 h 71"/>
                <a:gd name="T28" fmla="*/ 57 w 71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57" y="7"/>
                  </a:moveTo>
                  <a:cubicBezTo>
                    <a:pt x="55" y="6"/>
                    <a:pt x="52" y="4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1"/>
                    <a:pt x="43" y="1"/>
                    <a:pt x="40" y="0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7" y="10"/>
                    <a:pt x="0" y="22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7" y="71"/>
                    <a:pt x="39" y="71"/>
                    <a:pt x="40" y="71"/>
                  </a:cubicBezTo>
                  <a:cubicBezTo>
                    <a:pt x="44" y="71"/>
                    <a:pt x="47" y="70"/>
                    <a:pt x="50" y="68"/>
                  </a:cubicBezTo>
                  <a:cubicBezTo>
                    <a:pt x="62" y="63"/>
                    <a:pt x="71" y="50"/>
                    <a:pt x="71" y="36"/>
                  </a:cubicBezTo>
                  <a:cubicBezTo>
                    <a:pt x="71" y="34"/>
                    <a:pt x="71" y="32"/>
                    <a:pt x="71" y="29"/>
                  </a:cubicBezTo>
                  <a:cubicBezTo>
                    <a:pt x="70" y="26"/>
                    <a:pt x="69" y="23"/>
                    <a:pt x="68" y="21"/>
                  </a:cubicBezTo>
                  <a:cubicBezTo>
                    <a:pt x="65" y="15"/>
                    <a:pt x="62" y="11"/>
                    <a:pt x="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69">
              <a:extLst>
                <a:ext uri="{FF2B5EF4-FFF2-40B4-BE49-F238E27FC236}">
                  <a16:creationId xmlns:a16="http://schemas.microsoft.com/office/drawing/2014/main" id="{7BA3139F-A5BF-43D9-932E-FB95EBE4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172" y="5544828"/>
              <a:ext cx="283933" cy="283933"/>
            </a:xfrm>
            <a:custGeom>
              <a:avLst/>
              <a:gdLst>
                <a:gd name="T0" fmla="*/ 11 w 71"/>
                <a:gd name="T1" fmla="*/ 10 h 71"/>
                <a:gd name="T2" fmla="*/ 5 w 71"/>
                <a:gd name="T3" fmla="*/ 17 h 71"/>
                <a:gd name="T4" fmla="*/ 0 w 71"/>
                <a:gd name="T5" fmla="*/ 36 h 71"/>
                <a:gd name="T6" fmla="*/ 36 w 71"/>
                <a:gd name="T7" fmla="*/ 71 h 71"/>
                <a:gd name="T8" fmla="*/ 71 w 71"/>
                <a:gd name="T9" fmla="*/ 36 h 71"/>
                <a:gd name="T10" fmla="*/ 36 w 71"/>
                <a:gd name="T11" fmla="*/ 0 h 71"/>
                <a:gd name="T12" fmla="*/ 30 w 71"/>
                <a:gd name="T13" fmla="*/ 0 h 71"/>
                <a:gd name="T14" fmla="*/ 21 w 71"/>
                <a:gd name="T15" fmla="*/ 3 h 71"/>
                <a:gd name="T16" fmla="*/ 11 w 71"/>
                <a:gd name="T17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71">
                  <a:moveTo>
                    <a:pt x="11" y="10"/>
                  </a:moveTo>
                  <a:cubicBezTo>
                    <a:pt x="9" y="12"/>
                    <a:pt x="7" y="14"/>
                    <a:pt x="5" y="17"/>
                  </a:cubicBezTo>
                  <a:cubicBezTo>
                    <a:pt x="2" y="23"/>
                    <a:pt x="0" y="29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7" y="1"/>
                    <a:pt x="24" y="2"/>
                    <a:pt x="21" y="3"/>
                  </a:cubicBezTo>
                  <a:cubicBezTo>
                    <a:pt x="17" y="5"/>
                    <a:pt x="14" y="7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70">
              <a:extLst>
                <a:ext uri="{FF2B5EF4-FFF2-40B4-BE49-F238E27FC236}">
                  <a16:creationId xmlns:a16="http://schemas.microsoft.com/office/drawing/2014/main" id="{9CFDC119-0C7E-4C5B-82F6-8368565B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5997" y="4934973"/>
              <a:ext cx="283933" cy="287932"/>
            </a:xfrm>
            <a:custGeom>
              <a:avLst/>
              <a:gdLst>
                <a:gd name="T0" fmla="*/ 35 w 71"/>
                <a:gd name="T1" fmla="*/ 0 h 72"/>
                <a:gd name="T2" fmla="*/ 28 w 71"/>
                <a:gd name="T3" fmla="*/ 1 h 72"/>
                <a:gd name="T4" fmla="*/ 17 w 71"/>
                <a:gd name="T5" fmla="*/ 5 h 72"/>
                <a:gd name="T6" fmla="*/ 2 w 71"/>
                <a:gd name="T7" fmla="*/ 23 h 72"/>
                <a:gd name="T8" fmla="*/ 0 w 71"/>
                <a:gd name="T9" fmla="*/ 32 h 72"/>
                <a:gd name="T10" fmla="*/ 0 w 71"/>
                <a:gd name="T11" fmla="*/ 36 h 72"/>
                <a:gd name="T12" fmla="*/ 0 w 71"/>
                <a:gd name="T13" fmla="*/ 41 h 72"/>
                <a:gd name="T14" fmla="*/ 3 w 71"/>
                <a:gd name="T15" fmla="*/ 52 h 72"/>
                <a:gd name="T16" fmla="*/ 35 w 71"/>
                <a:gd name="T17" fmla="*/ 72 h 72"/>
                <a:gd name="T18" fmla="*/ 71 w 71"/>
                <a:gd name="T19" fmla="*/ 36 h 72"/>
                <a:gd name="T20" fmla="*/ 50 w 71"/>
                <a:gd name="T21" fmla="*/ 4 h 72"/>
                <a:gd name="T22" fmla="*/ 41 w 71"/>
                <a:gd name="T23" fmla="*/ 1 h 72"/>
                <a:gd name="T24" fmla="*/ 35 w 71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35" y="0"/>
                  </a:moveTo>
                  <a:cubicBezTo>
                    <a:pt x="33" y="0"/>
                    <a:pt x="30" y="1"/>
                    <a:pt x="28" y="1"/>
                  </a:cubicBezTo>
                  <a:cubicBezTo>
                    <a:pt x="24" y="2"/>
                    <a:pt x="20" y="3"/>
                    <a:pt x="17" y="5"/>
                  </a:cubicBezTo>
                  <a:cubicBezTo>
                    <a:pt x="10" y="9"/>
                    <a:pt x="5" y="16"/>
                    <a:pt x="2" y="23"/>
                  </a:cubicBezTo>
                  <a:cubicBezTo>
                    <a:pt x="1" y="26"/>
                    <a:pt x="0" y="29"/>
                    <a:pt x="0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0" y="45"/>
                    <a:pt x="2" y="48"/>
                    <a:pt x="3" y="52"/>
                  </a:cubicBezTo>
                  <a:cubicBezTo>
                    <a:pt x="9" y="64"/>
                    <a:pt x="21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22"/>
                    <a:pt x="63" y="9"/>
                    <a:pt x="50" y="4"/>
                  </a:cubicBezTo>
                  <a:cubicBezTo>
                    <a:pt x="48" y="2"/>
                    <a:pt x="44" y="1"/>
                    <a:pt x="41" y="1"/>
                  </a:cubicBezTo>
                  <a:cubicBezTo>
                    <a:pt x="39" y="1"/>
                    <a:pt x="37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1">
              <a:extLst>
                <a:ext uri="{FF2B5EF4-FFF2-40B4-BE49-F238E27FC236}">
                  <a16:creationId xmlns:a16="http://schemas.microsoft.com/office/drawing/2014/main" id="{9E3CDA83-4C89-4293-9652-D9010E55A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6080" y="4101170"/>
              <a:ext cx="285933" cy="287932"/>
            </a:xfrm>
            <a:custGeom>
              <a:avLst/>
              <a:gdLst>
                <a:gd name="T0" fmla="*/ 0 w 71"/>
                <a:gd name="T1" fmla="*/ 36 h 72"/>
                <a:gd name="T2" fmla="*/ 1 w 71"/>
                <a:gd name="T3" fmla="*/ 46 h 72"/>
                <a:gd name="T4" fmla="*/ 6 w 71"/>
                <a:gd name="T5" fmla="*/ 56 h 72"/>
                <a:gd name="T6" fmla="*/ 17 w 71"/>
                <a:gd name="T7" fmla="*/ 67 h 72"/>
                <a:gd name="T8" fmla="*/ 26 w 71"/>
                <a:gd name="T9" fmla="*/ 71 h 72"/>
                <a:gd name="T10" fmla="*/ 36 w 71"/>
                <a:gd name="T11" fmla="*/ 72 h 72"/>
                <a:gd name="T12" fmla="*/ 44 w 71"/>
                <a:gd name="T13" fmla="*/ 71 h 72"/>
                <a:gd name="T14" fmla="*/ 53 w 71"/>
                <a:gd name="T15" fmla="*/ 67 h 72"/>
                <a:gd name="T16" fmla="*/ 71 w 71"/>
                <a:gd name="T17" fmla="*/ 38 h 72"/>
                <a:gd name="T18" fmla="*/ 71 w 71"/>
                <a:gd name="T19" fmla="*/ 36 h 72"/>
                <a:gd name="T20" fmla="*/ 71 w 71"/>
                <a:gd name="T21" fmla="*/ 28 h 72"/>
                <a:gd name="T22" fmla="*/ 36 w 71"/>
                <a:gd name="T23" fmla="*/ 0 h 72"/>
                <a:gd name="T24" fmla="*/ 4 w 71"/>
                <a:gd name="T25" fmla="*/ 20 h 72"/>
                <a:gd name="T26" fmla="*/ 1 w 71"/>
                <a:gd name="T27" fmla="*/ 29 h 72"/>
                <a:gd name="T28" fmla="*/ 0 w 71"/>
                <a:gd name="T2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2">
                  <a:moveTo>
                    <a:pt x="0" y="36"/>
                  </a:moveTo>
                  <a:cubicBezTo>
                    <a:pt x="0" y="39"/>
                    <a:pt x="0" y="43"/>
                    <a:pt x="1" y="46"/>
                  </a:cubicBezTo>
                  <a:cubicBezTo>
                    <a:pt x="2" y="49"/>
                    <a:pt x="4" y="53"/>
                    <a:pt x="6" y="56"/>
                  </a:cubicBezTo>
                  <a:cubicBezTo>
                    <a:pt x="9" y="60"/>
                    <a:pt x="12" y="64"/>
                    <a:pt x="17" y="67"/>
                  </a:cubicBezTo>
                  <a:cubicBezTo>
                    <a:pt x="20" y="68"/>
                    <a:pt x="23" y="70"/>
                    <a:pt x="26" y="71"/>
                  </a:cubicBezTo>
                  <a:cubicBezTo>
                    <a:pt x="29" y="71"/>
                    <a:pt x="32" y="72"/>
                    <a:pt x="36" y="72"/>
                  </a:cubicBezTo>
                  <a:cubicBezTo>
                    <a:pt x="39" y="72"/>
                    <a:pt x="42" y="72"/>
                    <a:pt x="44" y="71"/>
                  </a:cubicBezTo>
                  <a:cubicBezTo>
                    <a:pt x="48" y="70"/>
                    <a:pt x="51" y="69"/>
                    <a:pt x="53" y="67"/>
                  </a:cubicBezTo>
                  <a:cubicBezTo>
                    <a:pt x="64" y="61"/>
                    <a:pt x="71" y="50"/>
                    <a:pt x="71" y="38"/>
                  </a:cubicBezTo>
                  <a:cubicBezTo>
                    <a:pt x="71" y="37"/>
                    <a:pt x="71" y="37"/>
                    <a:pt x="71" y="36"/>
                  </a:cubicBezTo>
                  <a:cubicBezTo>
                    <a:pt x="71" y="33"/>
                    <a:pt x="71" y="31"/>
                    <a:pt x="71" y="28"/>
                  </a:cubicBezTo>
                  <a:cubicBezTo>
                    <a:pt x="67" y="12"/>
                    <a:pt x="53" y="0"/>
                    <a:pt x="36" y="0"/>
                  </a:cubicBezTo>
                  <a:cubicBezTo>
                    <a:pt x="22" y="0"/>
                    <a:pt x="10" y="8"/>
                    <a:pt x="4" y="20"/>
                  </a:cubicBezTo>
                  <a:cubicBezTo>
                    <a:pt x="2" y="23"/>
                    <a:pt x="1" y="26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2">
              <a:extLst>
                <a:ext uri="{FF2B5EF4-FFF2-40B4-BE49-F238E27FC236}">
                  <a16:creationId xmlns:a16="http://schemas.microsoft.com/office/drawing/2014/main" id="{2B2F035F-9156-4C81-BAA0-FDE119DA4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091" y="3475318"/>
              <a:ext cx="289932" cy="287932"/>
            </a:xfrm>
            <a:custGeom>
              <a:avLst/>
              <a:gdLst>
                <a:gd name="T0" fmla="*/ 67 w 72"/>
                <a:gd name="T1" fmla="*/ 18 h 72"/>
                <a:gd name="T2" fmla="*/ 61 w 72"/>
                <a:gd name="T3" fmla="*/ 11 h 72"/>
                <a:gd name="T4" fmla="*/ 48 w 72"/>
                <a:gd name="T5" fmla="*/ 2 h 72"/>
                <a:gd name="T6" fmla="*/ 39 w 72"/>
                <a:gd name="T7" fmla="*/ 0 h 72"/>
                <a:gd name="T8" fmla="*/ 36 w 72"/>
                <a:gd name="T9" fmla="*/ 0 h 72"/>
                <a:gd name="T10" fmla="*/ 18 w 72"/>
                <a:gd name="T11" fmla="*/ 5 h 72"/>
                <a:gd name="T12" fmla="*/ 10 w 72"/>
                <a:gd name="T13" fmla="*/ 11 h 72"/>
                <a:gd name="T14" fmla="*/ 0 w 72"/>
                <a:gd name="T15" fmla="*/ 36 h 72"/>
                <a:gd name="T16" fmla="*/ 0 w 72"/>
                <a:gd name="T17" fmla="*/ 40 h 72"/>
                <a:gd name="T18" fmla="*/ 3 w 72"/>
                <a:gd name="T19" fmla="*/ 49 h 72"/>
                <a:gd name="T20" fmla="*/ 22 w 72"/>
                <a:gd name="T21" fmla="*/ 69 h 72"/>
                <a:gd name="T22" fmla="*/ 32 w 72"/>
                <a:gd name="T23" fmla="*/ 72 h 72"/>
                <a:gd name="T24" fmla="*/ 36 w 72"/>
                <a:gd name="T25" fmla="*/ 72 h 72"/>
                <a:gd name="T26" fmla="*/ 59 w 72"/>
                <a:gd name="T27" fmla="*/ 63 h 72"/>
                <a:gd name="T28" fmla="*/ 66 w 72"/>
                <a:gd name="T29" fmla="*/ 56 h 72"/>
                <a:gd name="T30" fmla="*/ 70 w 72"/>
                <a:gd name="T31" fmla="*/ 46 h 72"/>
                <a:gd name="T32" fmla="*/ 72 w 72"/>
                <a:gd name="T33" fmla="*/ 37 h 72"/>
                <a:gd name="T34" fmla="*/ 72 w 72"/>
                <a:gd name="T35" fmla="*/ 36 h 72"/>
                <a:gd name="T36" fmla="*/ 67 w 72"/>
                <a:gd name="T37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67" y="18"/>
                  </a:moveTo>
                  <a:cubicBezTo>
                    <a:pt x="65" y="15"/>
                    <a:pt x="63" y="13"/>
                    <a:pt x="61" y="11"/>
                  </a:cubicBezTo>
                  <a:cubicBezTo>
                    <a:pt x="58" y="7"/>
                    <a:pt x="53" y="4"/>
                    <a:pt x="48" y="2"/>
                  </a:cubicBezTo>
                  <a:cubicBezTo>
                    <a:pt x="45" y="1"/>
                    <a:pt x="42" y="1"/>
                    <a:pt x="39" y="0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9" y="0"/>
                    <a:pt x="23" y="2"/>
                    <a:pt x="18" y="5"/>
                  </a:cubicBezTo>
                  <a:cubicBezTo>
                    <a:pt x="15" y="7"/>
                    <a:pt x="13" y="9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7"/>
                    <a:pt x="0" y="39"/>
                    <a:pt x="0" y="40"/>
                  </a:cubicBezTo>
                  <a:cubicBezTo>
                    <a:pt x="1" y="43"/>
                    <a:pt x="2" y="46"/>
                    <a:pt x="3" y="49"/>
                  </a:cubicBezTo>
                  <a:cubicBezTo>
                    <a:pt x="6" y="58"/>
                    <a:pt x="13" y="65"/>
                    <a:pt x="22" y="69"/>
                  </a:cubicBezTo>
                  <a:cubicBezTo>
                    <a:pt x="25" y="70"/>
                    <a:pt x="29" y="71"/>
                    <a:pt x="32" y="72"/>
                  </a:cubicBezTo>
                  <a:cubicBezTo>
                    <a:pt x="34" y="72"/>
                    <a:pt x="35" y="72"/>
                    <a:pt x="36" y="72"/>
                  </a:cubicBezTo>
                  <a:cubicBezTo>
                    <a:pt x="45" y="72"/>
                    <a:pt x="53" y="68"/>
                    <a:pt x="59" y="63"/>
                  </a:cubicBezTo>
                  <a:cubicBezTo>
                    <a:pt x="62" y="61"/>
                    <a:pt x="64" y="59"/>
                    <a:pt x="66" y="56"/>
                  </a:cubicBezTo>
                  <a:cubicBezTo>
                    <a:pt x="68" y="53"/>
                    <a:pt x="69" y="50"/>
                    <a:pt x="70" y="46"/>
                  </a:cubicBezTo>
                  <a:cubicBezTo>
                    <a:pt x="71" y="43"/>
                    <a:pt x="72" y="40"/>
                    <a:pt x="72" y="37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2" y="29"/>
                    <a:pt x="70" y="23"/>
                    <a:pt x="6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3">
              <a:extLst>
                <a:ext uri="{FF2B5EF4-FFF2-40B4-BE49-F238E27FC236}">
                  <a16:creationId xmlns:a16="http://schemas.microsoft.com/office/drawing/2014/main" id="{68C28FF2-467F-4A24-A865-BB56AED0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929" y="4049182"/>
              <a:ext cx="289932" cy="283933"/>
            </a:xfrm>
            <a:custGeom>
              <a:avLst/>
              <a:gdLst>
                <a:gd name="T0" fmla="*/ 58 w 72"/>
                <a:gd name="T1" fmla="*/ 7 h 71"/>
                <a:gd name="T2" fmla="*/ 44 w 72"/>
                <a:gd name="T3" fmla="*/ 1 h 71"/>
                <a:gd name="T4" fmla="*/ 36 w 72"/>
                <a:gd name="T5" fmla="*/ 0 h 71"/>
                <a:gd name="T6" fmla="*/ 34 w 72"/>
                <a:gd name="T7" fmla="*/ 0 h 71"/>
                <a:gd name="T8" fmla="*/ 12 w 72"/>
                <a:gd name="T9" fmla="*/ 9 h 71"/>
                <a:gd name="T10" fmla="*/ 6 w 72"/>
                <a:gd name="T11" fmla="*/ 17 h 71"/>
                <a:gd name="T12" fmla="*/ 0 w 72"/>
                <a:gd name="T13" fmla="*/ 34 h 71"/>
                <a:gd name="T14" fmla="*/ 0 w 72"/>
                <a:gd name="T15" fmla="*/ 36 h 71"/>
                <a:gd name="T16" fmla="*/ 1 w 72"/>
                <a:gd name="T17" fmla="*/ 43 h 71"/>
                <a:gd name="T18" fmla="*/ 21 w 72"/>
                <a:gd name="T19" fmla="*/ 68 h 71"/>
                <a:gd name="T20" fmla="*/ 29 w 72"/>
                <a:gd name="T21" fmla="*/ 71 h 71"/>
                <a:gd name="T22" fmla="*/ 36 w 72"/>
                <a:gd name="T23" fmla="*/ 71 h 71"/>
                <a:gd name="T24" fmla="*/ 72 w 72"/>
                <a:gd name="T25" fmla="*/ 36 h 71"/>
                <a:gd name="T26" fmla="*/ 64 w 72"/>
                <a:gd name="T27" fmla="*/ 14 h 71"/>
                <a:gd name="T28" fmla="*/ 58 w 72"/>
                <a:gd name="T29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58" y="7"/>
                  </a:moveTo>
                  <a:cubicBezTo>
                    <a:pt x="54" y="4"/>
                    <a:pt x="49" y="2"/>
                    <a:pt x="44" y="1"/>
                  </a:cubicBezTo>
                  <a:cubicBezTo>
                    <a:pt x="41" y="0"/>
                    <a:pt x="39" y="0"/>
                    <a:pt x="36" y="0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26" y="0"/>
                    <a:pt x="18" y="4"/>
                    <a:pt x="12" y="9"/>
                  </a:cubicBezTo>
                  <a:cubicBezTo>
                    <a:pt x="9" y="11"/>
                    <a:pt x="7" y="14"/>
                    <a:pt x="6" y="17"/>
                  </a:cubicBezTo>
                  <a:cubicBezTo>
                    <a:pt x="3" y="22"/>
                    <a:pt x="1" y="27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3" y="54"/>
                    <a:pt x="11" y="63"/>
                    <a:pt x="21" y="68"/>
                  </a:cubicBezTo>
                  <a:cubicBezTo>
                    <a:pt x="23" y="69"/>
                    <a:pt x="26" y="70"/>
                    <a:pt x="29" y="71"/>
                  </a:cubicBezTo>
                  <a:cubicBezTo>
                    <a:pt x="32" y="71"/>
                    <a:pt x="34" y="71"/>
                    <a:pt x="36" y="71"/>
                  </a:cubicBezTo>
                  <a:cubicBezTo>
                    <a:pt x="56" y="71"/>
                    <a:pt x="72" y="55"/>
                    <a:pt x="72" y="36"/>
                  </a:cubicBezTo>
                  <a:cubicBezTo>
                    <a:pt x="72" y="27"/>
                    <a:pt x="69" y="20"/>
                    <a:pt x="64" y="14"/>
                  </a:cubicBezTo>
                  <a:cubicBezTo>
                    <a:pt x="62" y="11"/>
                    <a:pt x="60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74">
              <a:extLst>
                <a:ext uri="{FF2B5EF4-FFF2-40B4-BE49-F238E27FC236}">
                  <a16:creationId xmlns:a16="http://schemas.microsoft.com/office/drawing/2014/main" id="{0D370A47-72B1-47D7-AB18-E4F3EA48D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828" y="3623283"/>
              <a:ext cx="287932" cy="283933"/>
            </a:xfrm>
            <a:custGeom>
              <a:avLst/>
              <a:gdLst>
                <a:gd name="T0" fmla="*/ 36 w 72"/>
                <a:gd name="T1" fmla="*/ 0 h 71"/>
                <a:gd name="T2" fmla="*/ 27 w 72"/>
                <a:gd name="T3" fmla="*/ 1 h 71"/>
                <a:gd name="T4" fmla="*/ 18 w 72"/>
                <a:gd name="T5" fmla="*/ 4 h 71"/>
                <a:gd name="T6" fmla="*/ 2 w 72"/>
                <a:gd name="T7" fmla="*/ 26 h 71"/>
                <a:gd name="T8" fmla="*/ 0 w 72"/>
                <a:gd name="T9" fmla="*/ 35 h 71"/>
                <a:gd name="T10" fmla="*/ 0 w 72"/>
                <a:gd name="T11" fmla="*/ 35 h 71"/>
                <a:gd name="T12" fmla="*/ 8 w 72"/>
                <a:gd name="T13" fmla="*/ 58 h 71"/>
                <a:gd name="T14" fmla="*/ 14 w 72"/>
                <a:gd name="T15" fmla="*/ 64 h 71"/>
                <a:gd name="T16" fmla="*/ 36 w 72"/>
                <a:gd name="T17" fmla="*/ 71 h 71"/>
                <a:gd name="T18" fmla="*/ 72 w 72"/>
                <a:gd name="T19" fmla="*/ 35 h 71"/>
                <a:gd name="T20" fmla="*/ 36 w 7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cubicBezTo>
                    <a:pt x="33" y="0"/>
                    <a:pt x="30" y="0"/>
                    <a:pt x="27" y="1"/>
                  </a:cubicBezTo>
                  <a:cubicBezTo>
                    <a:pt x="24" y="2"/>
                    <a:pt x="21" y="3"/>
                    <a:pt x="18" y="4"/>
                  </a:cubicBezTo>
                  <a:cubicBezTo>
                    <a:pt x="10" y="9"/>
                    <a:pt x="4" y="17"/>
                    <a:pt x="2" y="26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0"/>
                    <a:pt x="12" y="62"/>
                    <a:pt x="14" y="64"/>
                  </a:cubicBezTo>
                  <a:cubicBezTo>
                    <a:pt x="20" y="68"/>
                    <a:pt x="28" y="71"/>
                    <a:pt x="36" y="71"/>
                  </a:cubicBezTo>
                  <a:cubicBezTo>
                    <a:pt x="56" y="71"/>
                    <a:pt x="72" y="55"/>
                    <a:pt x="72" y="35"/>
                  </a:cubicBezTo>
                  <a:cubicBezTo>
                    <a:pt x="72" y="16"/>
                    <a:pt x="56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75">
              <a:extLst>
                <a:ext uri="{FF2B5EF4-FFF2-40B4-BE49-F238E27FC236}">
                  <a16:creationId xmlns:a16="http://schemas.microsoft.com/office/drawing/2014/main" id="{4848A0AE-E0A7-4C6B-8777-962BB02A5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907" y="2853465"/>
              <a:ext cx="285933" cy="283933"/>
            </a:xfrm>
            <a:custGeom>
              <a:avLst/>
              <a:gdLst>
                <a:gd name="T0" fmla="*/ 1 w 71"/>
                <a:gd name="T1" fmla="*/ 24 h 71"/>
                <a:gd name="T2" fmla="*/ 0 w 71"/>
                <a:gd name="T3" fmla="*/ 34 h 71"/>
                <a:gd name="T4" fmla="*/ 0 w 71"/>
                <a:gd name="T5" fmla="*/ 35 h 71"/>
                <a:gd name="T6" fmla="*/ 5 w 71"/>
                <a:gd name="T7" fmla="*/ 54 h 71"/>
                <a:gd name="T8" fmla="*/ 11 w 71"/>
                <a:gd name="T9" fmla="*/ 61 h 71"/>
                <a:gd name="T10" fmla="*/ 28 w 71"/>
                <a:gd name="T11" fmla="*/ 70 h 71"/>
                <a:gd name="T12" fmla="*/ 35 w 71"/>
                <a:gd name="T13" fmla="*/ 71 h 71"/>
                <a:gd name="T14" fmla="*/ 38 w 71"/>
                <a:gd name="T15" fmla="*/ 71 h 71"/>
                <a:gd name="T16" fmla="*/ 45 w 71"/>
                <a:gd name="T17" fmla="*/ 70 h 71"/>
                <a:gd name="T18" fmla="*/ 54 w 71"/>
                <a:gd name="T19" fmla="*/ 66 h 71"/>
                <a:gd name="T20" fmla="*/ 71 w 71"/>
                <a:gd name="T21" fmla="*/ 35 h 71"/>
                <a:gd name="T22" fmla="*/ 35 w 71"/>
                <a:gd name="T23" fmla="*/ 0 h 71"/>
                <a:gd name="T24" fmla="*/ 19 w 71"/>
                <a:gd name="T25" fmla="*/ 3 h 71"/>
                <a:gd name="T26" fmla="*/ 12 w 71"/>
                <a:gd name="T27" fmla="*/ 9 h 71"/>
                <a:gd name="T28" fmla="*/ 1 w 71"/>
                <a:gd name="T29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1" y="24"/>
                  </a:moveTo>
                  <a:cubicBezTo>
                    <a:pt x="0" y="27"/>
                    <a:pt x="0" y="31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42"/>
                    <a:pt x="2" y="49"/>
                    <a:pt x="5" y="54"/>
                  </a:cubicBezTo>
                  <a:cubicBezTo>
                    <a:pt x="7" y="57"/>
                    <a:pt x="9" y="59"/>
                    <a:pt x="11" y="61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5" y="71"/>
                  </a:cubicBezTo>
                  <a:cubicBezTo>
                    <a:pt x="36" y="71"/>
                    <a:pt x="37" y="71"/>
                    <a:pt x="38" y="71"/>
                  </a:cubicBezTo>
                  <a:cubicBezTo>
                    <a:pt x="40" y="71"/>
                    <a:pt x="43" y="70"/>
                    <a:pt x="45" y="70"/>
                  </a:cubicBezTo>
                  <a:cubicBezTo>
                    <a:pt x="49" y="69"/>
                    <a:pt x="51" y="68"/>
                    <a:pt x="54" y="66"/>
                  </a:cubicBezTo>
                  <a:cubicBezTo>
                    <a:pt x="64" y="60"/>
                    <a:pt x="71" y="48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30" y="0"/>
                    <a:pt x="24" y="1"/>
                    <a:pt x="19" y="3"/>
                  </a:cubicBezTo>
                  <a:cubicBezTo>
                    <a:pt x="16" y="5"/>
                    <a:pt x="14" y="7"/>
                    <a:pt x="12" y="9"/>
                  </a:cubicBezTo>
                  <a:cubicBezTo>
                    <a:pt x="7" y="13"/>
                    <a:pt x="3" y="18"/>
                    <a:pt x="1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76">
              <a:extLst>
                <a:ext uri="{FF2B5EF4-FFF2-40B4-BE49-F238E27FC236}">
                  <a16:creationId xmlns:a16="http://schemas.microsoft.com/office/drawing/2014/main" id="{5996D79E-E4F3-43A4-AF77-B2AC856C7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21" y="2163628"/>
              <a:ext cx="287932" cy="283933"/>
            </a:xfrm>
            <a:custGeom>
              <a:avLst/>
              <a:gdLst>
                <a:gd name="T0" fmla="*/ 1 w 72"/>
                <a:gd name="T1" fmla="*/ 29 h 71"/>
                <a:gd name="T2" fmla="*/ 0 w 72"/>
                <a:gd name="T3" fmla="*/ 36 h 71"/>
                <a:gd name="T4" fmla="*/ 1 w 72"/>
                <a:gd name="T5" fmla="*/ 39 h 71"/>
                <a:gd name="T6" fmla="*/ 9 w 72"/>
                <a:gd name="T7" fmla="*/ 59 h 71"/>
                <a:gd name="T8" fmla="*/ 17 w 72"/>
                <a:gd name="T9" fmla="*/ 66 h 71"/>
                <a:gd name="T10" fmla="*/ 24 w 72"/>
                <a:gd name="T11" fmla="*/ 69 h 71"/>
                <a:gd name="T12" fmla="*/ 33 w 72"/>
                <a:gd name="T13" fmla="*/ 71 h 71"/>
                <a:gd name="T14" fmla="*/ 36 w 72"/>
                <a:gd name="T15" fmla="*/ 71 h 71"/>
                <a:gd name="T16" fmla="*/ 53 w 72"/>
                <a:gd name="T17" fmla="*/ 67 h 71"/>
                <a:gd name="T18" fmla="*/ 61 w 72"/>
                <a:gd name="T19" fmla="*/ 62 h 71"/>
                <a:gd name="T20" fmla="*/ 72 w 72"/>
                <a:gd name="T21" fmla="*/ 36 h 71"/>
                <a:gd name="T22" fmla="*/ 36 w 72"/>
                <a:gd name="T23" fmla="*/ 0 h 71"/>
                <a:gd name="T24" fmla="*/ 10 w 72"/>
                <a:gd name="T25" fmla="*/ 12 h 71"/>
                <a:gd name="T26" fmla="*/ 4 w 72"/>
                <a:gd name="T27" fmla="*/ 20 h 71"/>
                <a:gd name="T28" fmla="*/ 1 w 72"/>
                <a:gd name="T29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1">
                  <a:moveTo>
                    <a:pt x="1" y="29"/>
                  </a:moveTo>
                  <a:cubicBezTo>
                    <a:pt x="1" y="31"/>
                    <a:pt x="0" y="33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1" y="47"/>
                    <a:pt x="4" y="54"/>
                    <a:pt x="9" y="59"/>
                  </a:cubicBezTo>
                  <a:cubicBezTo>
                    <a:pt x="12" y="62"/>
                    <a:pt x="14" y="64"/>
                    <a:pt x="17" y="66"/>
                  </a:cubicBezTo>
                  <a:cubicBezTo>
                    <a:pt x="19" y="67"/>
                    <a:pt x="21" y="68"/>
                    <a:pt x="24" y="69"/>
                  </a:cubicBezTo>
                  <a:cubicBezTo>
                    <a:pt x="27" y="70"/>
                    <a:pt x="30" y="71"/>
                    <a:pt x="33" y="71"/>
                  </a:cubicBezTo>
                  <a:cubicBezTo>
                    <a:pt x="34" y="71"/>
                    <a:pt x="35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cubicBezTo>
                    <a:pt x="56" y="66"/>
                    <a:pt x="58" y="64"/>
                    <a:pt x="61" y="62"/>
                  </a:cubicBezTo>
                  <a:cubicBezTo>
                    <a:pt x="68" y="55"/>
                    <a:pt x="72" y="4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26" y="0"/>
                    <a:pt x="16" y="4"/>
                    <a:pt x="10" y="12"/>
                  </a:cubicBezTo>
                  <a:cubicBezTo>
                    <a:pt x="7" y="14"/>
                    <a:pt x="5" y="17"/>
                    <a:pt x="4" y="20"/>
                  </a:cubicBezTo>
                  <a:cubicBezTo>
                    <a:pt x="3" y="23"/>
                    <a:pt x="2" y="26"/>
                    <a:pt x="1" y="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77">
              <a:extLst>
                <a:ext uri="{FF2B5EF4-FFF2-40B4-BE49-F238E27FC236}">
                  <a16:creationId xmlns:a16="http://schemas.microsoft.com/office/drawing/2014/main" id="{1277F280-E4D1-432A-AD47-40E25684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84" y="1721732"/>
              <a:ext cx="283933" cy="289932"/>
            </a:xfrm>
            <a:custGeom>
              <a:avLst/>
              <a:gdLst>
                <a:gd name="T0" fmla="*/ 0 w 71"/>
                <a:gd name="T1" fmla="*/ 38 h 72"/>
                <a:gd name="T2" fmla="*/ 6 w 71"/>
                <a:gd name="T3" fmla="*/ 57 h 72"/>
                <a:gd name="T4" fmla="*/ 13 w 71"/>
                <a:gd name="T5" fmla="*/ 64 h 72"/>
                <a:gd name="T6" fmla="*/ 20 w 71"/>
                <a:gd name="T7" fmla="*/ 69 h 72"/>
                <a:gd name="T8" fmla="*/ 29 w 71"/>
                <a:gd name="T9" fmla="*/ 71 h 72"/>
                <a:gd name="T10" fmla="*/ 35 w 71"/>
                <a:gd name="T11" fmla="*/ 72 h 72"/>
                <a:gd name="T12" fmla="*/ 63 w 71"/>
                <a:gd name="T13" fmla="*/ 59 h 72"/>
                <a:gd name="T14" fmla="*/ 68 w 71"/>
                <a:gd name="T15" fmla="*/ 51 h 72"/>
                <a:gd name="T16" fmla="*/ 71 w 71"/>
                <a:gd name="T17" fmla="*/ 36 h 72"/>
                <a:gd name="T18" fmla="*/ 35 w 71"/>
                <a:gd name="T19" fmla="*/ 0 h 72"/>
                <a:gd name="T20" fmla="*/ 1 w 71"/>
                <a:gd name="T21" fmla="*/ 28 h 72"/>
                <a:gd name="T22" fmla="*/ 0 w 71"/>
                <a:gd name="T23" fmla="*/ 36 h 72"/>
                <a:gd name="T24" fmla="*/ 0 w 71"/>
                <a:gd name="T25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0" y="38"/>
                  </a:moveTo>
                  <a:cubicBezTo>
                    <a:pt x="0" y="45"/>
                    <a:pt x="2" y="51"/>
                    <a:pt x="6" y="57"/>
                  </a:cubicBezTo>
                  <a:cubicBezTo>
                    <a:pt x="8" y="59"/>
                    <a:pt x="10" y="62"/>
                    <a:pt x="13" y="64"/>
                  </a:cubicBezTo>
                  <a:cubicBezTo>
                    <a:pt x="15" y="66"/>
                    <a:pt x="17" y="67"/>
                    <a:pt x="20" y="69"/>
                  </a:cubicBezTo>
                  <a:cubicBezTo>
                    <a:pt x="23" y="70"/>
                    <a:pt x="26" y="71"/>
                    <a:pt x="29" y="71"/>
                  </a:cubicBezTo>
                  <a:cubicBezTo>
                    <a:pt x="31" y="72"/>
                    <a:pt x="33" y="72"/>
                    <a:pt x="35" y="72"/>
                  </a:cubicBezTo>
                  <a:cubicBezTo>
                    <a:pt x="46" y="72"/>
                    <a:pt x="56" y="67"/>
                    <a:pt x="63" y="59"/>
                  </a:cubicBezTo>
                  <a:cubicBezTo>
                    <a:pt x="65" y="57"/>
                    <a:pt x="66" y="54"/>
                    <a:pt x="68" y="51"/>
                  </a:cubicBezTo>
                  <a:cubicBezTo>
                    <a:pt x="70" y="47"/>
                    <a:pt x="71" y="42"/>
                    <a:pt x="71" y="36"/>
                  </a:cubicBezTo>
                  <a:cubicBezTo>
                    <a:pt x="71" y="16"/>
                    <a:pt x="55" y="0"/>
                    <a:pt x="35" y="0"/>
                  </a:cubicBezTo>
                  <a:cubicBezTo>
                    <a:pt x="19" y="0"/>
                    <a:pt x="4" y="12"/>
                    <a:pt x="1" y="28"/>
                  </a:cubicBezTo>
                  <a:cubicBezTo>
                    <a:pt x="0" y="30"/>
                    <a:pt x="0" y="3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8">
              <a:extLst>
                <a:ext uri="{FF2B5EF4-FFF2-40B4-BE49-F238E27FC236}">
                  <a16:creationId xmlns:a16="http://schemas.microsoft.com/office/drawing/2014/main" id="{2EDF2717-04FF-426C-BE19-3724516DA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43" y="2591527"/>
              <a:ext cx="287932" cy="285933"/>
            </a:xfrm>
            <a:custGeom>
              <a:avLst/>
              <a:gdLst>
                <a:gd name="T0" fmla="*/ 50 w 72"/>
                <a:gd name="T1" fmla="*/ 2 h 71"/>
                <a:gd name="T2" fmla="*/ 41 w 72"/>
                <a:gd name="T3" fmla="*/ 0 h 71"/>
                <a:gd name="T4" fmla="*/ 36 w 72"/>
                <a:gd name="T5" fmla="*/ 0 h 71"/>
                <a:gd name="T6" fmla="*/ 14 w 72"/>
                <a:gd name="T7" fmla="*/ 7 h 71"/>
                <a:gd name="T8" fmla="*/ 8 w 72"/>
                <a:gd name="T9" fmla="*/ 14 h 71"/>
                <a:gd name="T10" fmla="*/ 0 w 72"/>
                <a:gd name="T11" fmla="*/ 35 h 71"/>
                <a:gd name="T12" fmla="*/ 0 w 72"/>
                <a:gd name="T13" fmla="*/ 39 h 71"/>
                <a:gd name="T14" fmla="*/ 2 w 72"/>
                <a:gd name="T15" fmla="*/ 48 h 71"/>
                <a:gd name="T16" fmla="*/ 5 w 72"/>
                <a:gd name="T17" fmla="*/ 54 h 71"/>
                <a:gd name="T18" fmla="*/ 12 w 72"/>
                <a:gd name="T19" fmla="*/ 62 h 71"/>
                <a:gd name="T20" fmla="*/ 28 w 72"/>
                <a:gd name="T21" fmla="*/ 70 h 71"/>
                <a:gd name="T22" fmla="*/ 36 w 72"/>
                <a:gd name="T23" fmla="*/ 71 h 71"/>
                <a:gd name="T24" fmla="*/ 39 w 72"/>
                <a:gd name="T25" fmla="*/ 71 h 71"/>
                <a:gd name="T26" fmla="*/ 51 w 72"/>
                <a:gd name="T27" fmla="*/ 68 h 71"/>
                <a:gd name="T28" fmla="*/ 60 w 72"/>
                <a:gd name="T29" fmla="*/ 62 h 71"/>
                <a:gd name="T30" fmla="*/ 70 w 72"/>
                <a:gd name="T31" fmla="*/ 47 h 71"/>
                <a:gd name="T32" fmla="*/ 72 w 72"/>
                <a:gd name="T33" fmla="*/ 38 h 71"/>
                <a:gd name="T34" fmla="*/ 72 w 72"/>
                <a:gd name="T35" fmla="*/ 35 h 71"/>
                <a:gd name="T36" fmla="*/ 50 w 72"/>
                <a:gd name="T37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1">
                  <a:moveTo>
                    <a:pt x="50" y="2"/>
                  </a:moveTo>
                  <a:cubicBezTo>
                    <a:pt x="47" y="1"/>
                    <a:pt x="44" y="0"/>
                    <a:pt x="41" y="0"/>
                  </a:cubicBezTo>
                  <a:cubicBezTo>
                    <a:pt x="39" y="0"/>
                    <a:pt x="38" y="0"/>
                    <a:pt x="36" y="0"/>
                  </a:cubicBezTo>
                  <a:cubicBezTo>
                    <a:pt x="28" y="0"/>
                    <a:pt x="20" y="2"/>
                    <a:pt x="14" y="7"/>
                  </a:cubicBezTo>
                  <a:cubicBezTo>
                    <a:pt x="12" y="9"/>
                    <a:pt x="10" y="11"/>
                    <a:pt x="8" y="14"/>
                  </a:cubicBezTo>
                  <a:cubicBezTo>
                    <a:pt x="3" y="20"/>
                    <a:pt x="0" y="27"/>
                    <a:pt x="0" y="35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2"/>
                    <a:pt x="1" y="45"/>
                    <a:pt x="2" y="48"/>
                  </a:cubicBezTo>
                  <a:cubicBezTo>
                    <a:pt x="3" y="50"/>
                    <a:pt x="4" y="52"/>
                    <a:pt x="5" y="54"/>
                  </a:cubicBezTo>
                  <a:cubicBezTo>
                    <a:pt x="7" y="57"/>
                    <a:pt x="9" y="59"/>
                    <a:pt x="12" y="62"/>
                  </a:cubicBezTo>
                  <a:cubicBezTo>
                    <a:pt x="16" y="66"/>
                    <a:pt x="22" y="69"/>
                    <a:pt x="28" y="70"/>
                  </a:cubicBezTo>
                  <a:cubicBezTo>
                    <a:pt x="31" y="71"/>
                    <a:pt x="33" y="71"/>
                    <a:pt x="36" y="71"/>
                  </a:cubicBezTo>
                  <a:cubicBezTo>
                    <a:pt x="37" y="71"/>
                    <a:pt x="38" y="71"/>
                    <a:pt x="39" y="71"/>
                  </a:cubicBezTo>
                  <a:cubicBezTo>
                    <a:pt x="43" y="71"/>
                    <a:pt x="47" y="70"/>
                    <a:pt x="51" y="68"/>
                  </a:cubicBezTo>
                  <a:cubicBezTo>
                    <a:pt x="54" y="66"/>
                    <a:pt x="57" y="64"/>
                    <a:pt x="60" y="62"/>
                  </a:cubicBezTo>
                  <a:cubicBezTo>
                    <a:pt x="64" y="58"/>
                    <a:pt x="68" y="53"/>
                    <a:pt x="70" y="47"/>
                  </a:cubicBezTo>
                  <a:cubicBezTo>
                    <a:pt x="71" y="44"/>
                    <a:pt x="71" y="41"/>
                    <a:pt x="72" y="38"/>
                  </a:cubicBezTo>
                  <a:cubicBezTo>
                    <a:pt x="72" y="37"/>
                    <a:pt x="72" y="36"/>
                    <a:pt x="72" y="35"/>
                  </a:cubicBezTo>
                  <a:cubicBezTo>
                    <a:pt x="72" y="21"/>
                    <a:pt x="63" y="8"/>
                    <a:pt x="5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79">
              <a:extLst>
                <a:ext uri="{FF2B5EF4-FFF2-40B4-BE49-F238E27FC236}">
                  <a16:creationId xmlns:a16="http://schemas.microsoft.com/office/drawing/2014/main" id="{0E5D4FEF-A7D1-435E-98C7-2DB12A805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776" y="2019662"/>
              <a:ext cx="283933" cy="287932"/>
            </a:xfrm>
            <a:custGeom>
              <a:avLst/>
              <a:gdLst>
                <a:gd name="T0" fmla="*/ 15 w 71"/>
                <a:gd name="T1" fmla="*/ 65 h 72"/>
                <a:gd name="T2" fmla="*/ 26 w 71"/>
                <a:gd name="T3" fmla="*/ 70 h 72"/>
                <a:gd name="T4" fmla="*/ 35 w 71"/>
                <a:gd name="T5" fmla="*/ 72 h 72"/>
                <a:gd name="T6" fmla="*/ 37 w 71"/>
                <a:gd name="T7" fmla="*/ 72 h 72"/>
                <a:gd name="T8" fmla="*/ 71 w 71"/>
                <a:gd name="T9" fmla="*/ 41 h 72"/>
                <a:gd name="T10" fmla="*/ 71 w 71"/>
                <a:gd name="T11" fmla="*/ 36 h 72"/>
                <a:gd name="T12" fmla="*/ 71 w 71"/>
                <a:gd name="T13" fmla="*/ 31 h 72"/>
                <a:gd name="T14" fmla="*/ 71 w 71"/>
                <a:gd name="T15" fmla="*/ 29 h 72"/>
                <a:gd name="T16" fmla="*/ 67 w 71"/>
                <a:gd name="T17" fmla="*/ 18 h 72"/>
                <a:gd name="T18" fmla="*/ 35 w 71"/>
                <a:gd name="T19" fmla="*/ 0 h 72"/>
                <a:gd name="T20" fmla="*/ 0 w 71"/>
                <a:gd name="T21" fmla="*/ 36 h 72"/>
                <a:gd name="T22" fmla="*/ 8 w 71"/>
                <a:gd name="T23" fmla="*/ 58 h 72"/>
                <a:gd name="T24" fmla="*/ 15 w 71"/>
                <a:gd name="T25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72">
                  <a:moveTo>
                    <a:pt x="15" y="65"/>
                  </a:moveTo>
                  <a:cubicBezTo>
                    <a:pt x="18" y="67"/>
                    <a:pt x="22" y="69"/>
                    <a:pt x="26" y="70"/>
                  </a:cubicBezTo>
                  <a:cubicBezTo>
                    <a:pt x="29" y="71"/>
                    <a:pt x="32" y="72"/>
                    <a:pt x="35" y="72"/>
                  </a:cubicBezTo>
                  <a:cubicBezTo>
                    <a:pt x="36" y="72"/>
                    <a:pt x="37" y="72"/>
                    <a:pt x="37" y="72"/>
                  </a:cubicBezTo>
                  <a:cubicBezTo>
                    <a:pt x="54" y="71"/>
                    <a:pt x="68" y="58"/>
                    <a:pt x="71" y="41"/>
                  </a:cubicBezTo>
                  <a:cubicBezTo>
                    <a:pt x="71" y="40"/>
                    <a:pt x="71" y="38"/>
                    <a:pt x="71" y="36"/>
                  </a:cubicBezTo>
                  <a:cubicBezTo>
                    <a:pt x="71" y="34"/>
                    <a:pt x="71" y="33"/>
                    <a:pt x="71" y="31"/>
                  </a:cubicBezTo>
                  <a:cubicBezTo>
                    <a:pt x="71" y="31"/>
                    <a:pt x="71" y="30"/>
                    <a:pt x="71" y="29"/>
                  </a:cubicBezTo>
                  <a:cubicBezTo>
                    <a:pt x="70" y="25"/>
                    <a:pt x="69" y="22"/>
                    <a:pt x="67" y="18"/>
                  </a:cubicBezTo>
                  <a:cubicBezTo>
                    <a:pt x="61" y="8"/>
                    <a:pt x="49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4"/>
                    <a:pt x="3" y="52"/>
                    <a:pt x="8" y="58"/>
                  </a:cubicBezTo>
                  <a:cubicBezTo>
                    <a:pt x="10" y="61"/>
                    <a:pt x="12" y="63"/>
                    <a:pt x="15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80">
              <a:extLst>
                <a:ext uri="{FF2B5EF4-FFF2-40B4-BE49-F238E27FC236}">
                  <a16:creationId xmlns:a16="http://schemas.microsoft.com/office/drawing/2014/main" id="{045F7376-92C7-47A2-AAA0-407229899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457" y="1629754"/>
              <a:ext cx="287932" cy="287932"/>
            </a:xfrm>
            <a:custGeom>
              <a:avLst/>
              <a:gdLst>
                <a:gd name="T0" fmla="*/ 11 w 72"/>
                <a:gd name="T1" fmla="*/ 61 h 72"/>
                <a:gd name="T2" fmla="*/ 18 w 72"/>
                <a:gd name="T3" fmla="*/ 67 h 72"/>
                <a:gd name="T4" fmla="*/ 36 w 72"/>
                <a:gd name="T5" fmla="*/ 72 h 72"/>
                <a:gd name="T6" fmla="*/ 58 w 72"/>
                <a:gd name="T7" fmla="*/ 65 h 72"/>
                <a:gd name="T8" fmla="*/ 64 w 72"/>
                <a:gd name="T9" fmla="*/ 58 h 72"/>
                <a:gd name="T10" fmla="*/ 71 w 72"/>
                <a:gd name="T11" fmla="*/ 43 h 72"/>
                <a:gd name="T12" fmla="*/ 72 w 72"/>
                <a:gd name="T13" fmla="*/ 36 h 72"/>
                <a:gd name="T14" fmla="*/ 72 w 72"/>
                <a:gd name="T15" fmla="*/ 33 h 72"/>
                <a:gd name="T16" fmla="*/ 36 w 72"/>
                <a:gd name="T17" fmla="*/ 0 h 72"/>
                <a:gd name="T18" fmla="*/ 0 w 72"/>
                <a:gd name="T19" fmla="*/ 36 h 72"/>
                <a:gd name="T20" fmla="*/ 1 w 72"/>
                <a:gd name="T21" fmla="*/ 41 h 72"/>
                <a:gd name="T22" fmla="*/ 3 w 72"/>
                <a:gd name="T23" fmla="*/ 50 h 72"/>
                <a:gd name="T24" fmla="*/ 11 w 72"/>
                <a:gd name="T2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2">
                  <a:moveTo>
                    <a:pt x="11" y="61"/>
                  </a:moveTo>
                  <a:cubicBezTo>
                    <a:pt x="13" y="63"/>
                    <a:pt x="15" y="65"/>
                    <a:pt x="18" y="67"/>
                  </a:cubicBezTo>
                  <a:cubicBezTo>
                    <a:pt x="23" y="70"/>
                    <a:pt x="30" y="72"/>
                    <a:pt x="36" y="72"/>
                  </a:cubicBezTo>
                  <a:cubicBezTo>
                    <a:pt x="44" y="72"/>
                    <a:pt x="52" y="69"/>
                    <a:pt x="58" y="65"/>
                  </a:cubicBezTo>
                  <a:cubicBezTo>
                    <a:pt x="60" y="63"/>
                    <a:pt x="62" y="61"/>
                    <a:pt x="64" y="58"/>
                  </a:cubicBezTo>
                  <a:cubicBezTo>
                    <a:pt x="68" y="54"/>
                    <a:pt x="70" y="49"/>
                    <a:pt x="71" y="43"/>
                  </a:cubicBezTo>
                  <a:cubicBezTo>
                    <a:pt x="72" y="41"/>
                    <a:pt x="72" y="38"/>
                    <a:pt x="72" y="36"/>
                  </a:cubicBezTo>
                  <a:cubicBezTo>
                    <a:pt x="72" y="35"/>
                    <a:pt x="72" y="34"/>
                    <a:pt x="72" y="33"/>
                  </a:cubicBezTo>
                  <a:cubicBezTo>
                    <a:pt x="70" y="15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8"/>
                    <a:pt x="1" y="39"/>
                    <a:pt x="1" y="41"/>
                  </a:cubicBezTo>
                  <a:cubicBezTo>
                    <a:pt x="1" y="44"/>
                    <a:pt x="2" y="47"/>
                    <a:pt x="3" y="50"/>
                  </a:cubicBezTo>
                  <a:cubicBezTo>
                    <a:pt x="5" y="54"/>
                    <a:pt x="7" y="58"/>
                    <a:pt x="11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0EC0D582-E5CB-42BD-9F0F-F71566183D01}"/>
              </a:ext>
            </a:extLst>
          </p:cNvPr>
          <p:cNvSpPr/>
          <p:nvPr/>
        </p:nvSpPr>
        <p:spPr>
          <a:xfrm>
            <a:off x="7205329" y="6297370"/>
            <a:ext cx="3735510" cy="266834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514BC-D319-4A03-8EB6-D736419D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RECURRENT 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74E9D-32C1-4494-83E6-D8E616E147C1}"/>
              </a:ext>
            </a:extLst>
          </p:cNvPr>
          <p:cNvSpPr/>
          <p:nvPr/>
        </p:nvSpPr>
        <p:spPr>
          <a:xfrm>
            <a:off x="1179225" y="2841951"/>
            <a:ext cx="9662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unclear how a traditional neural network could use its reasoning about previous events in the film to inform later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Recurrent neural networks address this issue. They are networks with loops in them, allowing information to persist.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425</Words>
  <Application>Microsoft Office PowerPoint</Application>
  <PresentationFormat>Widescreen</PresentationFormat>
  <Paragraphs>49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Recurrent Neural Networks for Crude Oil Prices</vt:lpstr>
      <vt:lpstr>FORECASTING</vt:lpstr>
      <vt:lpstr>FORECASTING</vt:lpstr>
      <vt:lpstr>FORECASTING</vt:lpstr>
      <vt:lpstr>PowerPoint Presentation</vt:lpstr>
      <vt:lpstr>After applying an ARMA model to the data</vt:lpstr>
      <vt:lpstr>FORECASTING</vt:lpstr>
      <vt:lpstr>NEURAL NETWORKS</vt:lpstr>
      <vt:lpstr>RECURRENT NEURAL NETWORKS</vt:lpstr>
      <vt:lpstr>IMPLEMENTATION PROCESS</vt:lpstr>
      <vt:lpstr>IMPLEMENTATION PROCESS</vt:lpstr>
      <vt:lpstr>IMPLEMENTATION PROCESS</vt:lpstr>
      <vt:lpstr>IMPLEMENTATION PROCESS</vt:lpstr>
      <vt:lpstr>OUTPUT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for Crude Oil Prices</dc:title>
  <dc:creator>Avantika Yellapantula</dc:creator>
  <cp:lastModifiedBy>Avantika Yellapantula</cp:lastModifiedBy>
  <cp:revision>3</cp:revision>
  <dcterms:created xsi:type="dcterms:W3CDTF">2019-05-06T19:31:16Z</dcterms:created>
  <dcterms:modified xsi:type="dcterms:W3CDTF">2019-05-06T19:49:38Z</dcterms:modified>
</cp:coreProperties>
</file>