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s-CO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98DBB-9817-49BC-8365-C544084B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0A448-3CC4-46AE-8F1F-F4CD9A26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86D2-7BED-4457-88A2-4A356B515D08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328B3C-F1C8-4308-99C7-AD62816C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0DC7C3-06D2-427B-8F27-EDAD8988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C12-D481-47D6-BDF6-220CA23AF3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51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C43EB2-5939-49C6-963D-8B318C68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5469E-F6BF-4B35-A3FF-622344F5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D2772-5B18-4EAA-813B-B5357BB0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86D2-7BED-4457-88A2-4A356B515D08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0AC39-BF1F-4333-A5EC-536D6BEE4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797AC-50E5-41C4-B836-4B6C1B45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1C12-D481-47D6-BDF6-220CA23AF3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62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4EF8970-AD4A-4012-A24D-7B23C5D5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CF15C4-25CB-4539-9434-9A569324D7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7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2089969-DE4C-4A0F-A9F4-0989AD33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4A3589-DA8D-4BC6-8400-B1BB3D2EBF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4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2CE3BB2-E19D-44B5-9A23-1DACF43A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6C9754-E263-4472-8AE7-41141AAD5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8AB76F0-459C-40FF-A99E-D9811F5D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2C1313-067B-41EE-B933-965F145555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5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98037F2-64E5-4C3C-B6AD-23519C6B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2F0DFA-2BFF-4A4B-A07D-71CDFBC63B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6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9F460B0-7DE8-46B0-AE36-4FE337B4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B559AB-9744-451A-B7A8-B43E335DA0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7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05CA15D-E8AC-45FA-93D4-46350F11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E2C52B-1BBD-4AAF-A4BB-A3D6C4B0EA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(16:9)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1</cp:revision>
  <dcterms:created xsi:type="dcterms:W3CDTF">2019-04-08T21:12:19Z</dcterms:created>
  <dcterms:modified xsi:type="dcterms:W3CDTF">2019-04-08T21:12:19Z</dcterms:modified>
</cp:coreProperties>
</file>