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2" r:id="rId3"/>
    <p:sldId id="261" r:id="rId4"/>
  </p:sldIdLst>
  <p:sldSz cx="6858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5"/>
    <p:restoredTop sz="94752"/>
  </p:normalViewPr>
  <p:slideViewPr>
    <p:cSldViewPr snapToGrid="0" snapToObjects="1">
      <p:cViewPr varScale="1">
        <p:scale>
          <a:sx n="65" d="100"/>
          <a:sy n="65" d="100"/>
        </p:scale>
        <p:origin x="32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4792"/>
            <a:ext cx="5829300" cy="42435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1956"/>
            <a:ext cx="5143500" cy="29428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0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8942"/>
            <a:ext cx="1478756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8942"/>
            <a:ext cx="4350544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8745"/>
            <a:ext cx="5915025" cy="507021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6923"/>
            <a:ext cx="5915025" cy="266630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4711"/>
            <a:ext cx="291465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4711"/>
            <a:ext cx="291465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945"/>
            <a:ext cx="5915025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7956"/>
            <a:ext cx="2901255" cy="14643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2307"/>
            <a:ext cx="2901255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7956"/>
            <a:ext cx="2915543" cy="14643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2307"/>
            <a:ext cx="2915543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588"/>
            <a:ext cx="2211884" cy="284405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4968"/>
            <a:ext cx="3471863" cy="866196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6647"/>
            <a:ext cx="2211884" cy="677439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1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588"/>
            <a:ext cx="2211884" cy="284405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4968"/>
            <a:ext cx="3471863" cy="866196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6647"/>
            <a:ext cx="2211884" cy="677439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8945"/>
            <a:ext cx="5915025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4711"/>
            <a:ext cx="5915025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297238"/>
            <a:ext cx="154305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E949-2315-8048-B2B3-E5DC19E4BEB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297238"/>
            <a:ext cx="2314575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297238"/>
            <a:ext cx="154305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4E46-8455-CC43-9F14-B2C86F9C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0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D01841-0740-9B42-B0B5-CE048D001DA4}"/>
              </a:ext>
            </a:extLst>
          </p:cNvPr>
          <p:cNvCxnSpPr>
            <a:cxnSpLocks/>
          </p:cNvCxnSpPr>
          <p:nvPr/>
        </p:nvCxnSpPr>
        <p:spPr>
          <a:xfrm>
            <a:off x="1156879" y="9114229"/>
            <a:ext cx="5176029" cy="1"/>
          </a:xfrm>
          <a:prstGeom prst="line">
            <a:avLst/>
          </a:prstGeom>
          <a:ln w="635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6C5D08-0BE5-EE4D-9C7C-4DAD906F8DC9}"/>
              </a:ext>
            </a:extLst>
          </p:cNvPr>
          <p:cNvGrpSpPr/>
          <p:nvPr/>
        </p:nvGrpSpPr>
        <p:grpSpPr>
          <a:xfrm rot="4500000">
            <a:off x="741596" y="3312032"/>
            <a:ext cx="4900861" cy="5396246"/>
            <a:chOff x="1787418" y="761187"/>
            <a:chExt cx="3629472" cy="399634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F9DD263-B324-FC4C-96F0-16F3EB950EC8}"/>
                </a:ext>
              </a:extLst>
            </p:cNvPr>
            <p:cNvCxnSpPr>
              <a:cxnSpLocks/>
            </p:cNvCxnSpPr>
            <p:nvPr/>
          </p:nvCxnSpPr>
          <p:spPr>
            <a:xfrm>
              <a:off x="2425148" y="1537252"/>
              <a:ext cx="2991742" cy="3220278"/>
            </a:xfrm>
            <a:prstGeom prst="line">
              <a:avLst/>
            </a:prstGeom>
            <a:ln w="635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3BB849-564F-FB4C-A931-8AFB5F71517D}"/>
                </a:ext>
              </a:extLst>
            </p:cNvPr>
            <p:cNvSpPr/>
            <p:nvPr/>
          </p:nvSpPr>
          <p:spPr>
            <a:xfrm>
              <a:off x="1787418" y="761187"/>
              <a:ext cx="1552129" cy="15521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CEFA7F4-8D4C-5B41-A1D9-5DDE84AD955C}"/>
              </a:ext>
            </a:extLst>
          </p:cNvPr>
          <p:cNvSpPr/>
          <p:nvPr/>
        </p:nvSpPr>
        <p:spPr>
          <a:xfrm>
            <a:off x="525092" y="8353045"/>
            <a:ext cx="1522369" cy="15223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</p:spTree>
    <p:extLst>
      <p:ext uri="{BB962C8B-B14F-4D97-AF65-F5344CB8AC3E}">
        <p14:creationId xmlns:p14="http://schemas.microsoft.com/office/powerpoint/2010/main" val="204643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9DD263-B324-FC4C-96F0-16F3EB950EC8}"/>
              </a:ext>
            </a:extLst>
          </p:cNvPr>
          <p:cNvCxnSpPr>
            <a:cxnSpLocks/>
          </p:cNvCxnSpPr>
          <p:nvPr/>
        </p:nvCxnSpPr>
        <p:spPr>
          <a:xfrm rot="18779476">
            <a:off x="975082" y="5936593"/>
            <a:ext cx="2284399" cy="2458902"/>
          </a:xfrm>
          <a:prstGeom prst="line">
            <a:avLst/>
          </a:prstGeom>
          <a:ln w="635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B3BB849-564F-FB4C-A931-8AFB5F71517D}"/>
              </a:ext>
            </a:extLst>
          </p:cNvPr>
          <p:cNvSpPr/>
          <p:nvPr/>
        </p:nvSpPr>
        <p:spPr>
          <a:xfrm rot="18779476">
            <a:off x="221253" y="6445653"/>
            <a:ext cx="1440783" cy="14407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D01841-0740-9B42-B0B5-CE048D001DA4}"/>
              </a:ext>
            </a:extLst>
          </p:cNvPr>
          <p:cNvCxnSpPr>
            <a:cxnSpLocks/>
          </p:cNvCxnSpPr>
          <p:nvPr/>
        </p:nvCxnSpPr>
        <p:spPr>
          <a:xfrm>
            <a:off x="3722251" y="7142100"/>
            <a:ext cx="2926952" cy="1"/>
          </a:xfrm>
          <a:prstGeom prst="line">
            <a:avLst/>
          </a:prstGeom>
          <a:ln w="635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CEFA7F4-8D4C-5B41-A1D9-5DDE84AD955C}"/>
              </a:ext>
            </a:extLst>
          </p:cNvPr>
          <p:cNvSpPr/>
          <p:nvPr/>
        </p:nvSpPr>
        <p:spPr>
          <a:xfrm>
            <a:off x="3311187" y="6657863"/>
            <a:ext cx="968474" cy="9684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</p:spTree>
    <p:extLst>
      <p:ext uri="{BB962C8B-B14F-4D97-AF65-F5344CB8AC3E}">
        <p14:creationId xmlns:p14="http://schemas.microsoft.com/office/powerpoint/2010/main" val="184047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9DD263-B324-FC4C-96F0-16F3EB950EC8}"/>
              </a:ext>
            </a:extLst>
          </p:cNvPr>
          <p:cNvCxnSpPr>
            <a:cxnSpLocks/>
          </p:cNvCxnSpPr>
          <p:nvPr/>
        </p:nvCxnSpPr>
        <p:spPr>
          <a:xfrm rot="18779476">
            <a:off x="975082" y="5936593"/>
            <a:ext cx="2284399" cy="2458902"/>
          </a:xfrm>
          <a:prstGeom prst="line">
            <a:avLst/>
          </a:prstGeom>
          <a:ln w="635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B3BB849-564F-FB4C-A931-8AFB5F71517D}"/>
              </a:ext>
            </a:extLst>
          </p:cNvPr>
          <p:cNvSpPr/>
          <p:nvPr/>
        </p:nvSpPr>
        <p:spPr>
          <a:xfrm rot="18779476">
            <a:off x="221253" y="6445653"/>
            <a:ext cx="1440783" cy="14407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D01841-0740-9B42-B0B5-CE048D001DA4}"/>
              </a:ext>
            </a:extLst>
          </p:cNvPr>
          <p:cNvCxnSpPr>
            <a:cxnSpLocks/>
          </p:cNvCxnSpPr>
          <p:nvPr/>
        </p:nvCxnSpPr>
        <p:spPr>
          <a:xfrm>
            <a:off x="3722251" y="7142100"/>
            <a:ext cx="2926952" cy="1"/>
          </a:xfrm>
          <a:prstGeom prst="line">
            <a:avLst/>
          </a:prstGeom>
          <a:ln w="635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CEFA7F4-8D4C-5B41-A1D9-5DDE84AD955C}"/>
              </a:ext>
            </a:extLst>
          </p:cNvPr>
          <p:cNvSpPr/>
          <p:nvPr/>
        </p:nvSpPr>
        <p:spPr>
          <a:xfrm>
            <a:off x="3311187" y="6657863"/>
            <a:ext cx="968474" cy="9684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</p:spTree>
    <p:extLst>
      <p:ext uri="{BB962C8B-B14F-4D97-AF65-F5344CB8AC3E}">
        <p14:creationId xmlns:p14="http://schemas.microsoft.com/office/powerpoint/2010/main" val="257222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Sreela Kodali</dc:creator>
  <cp:lastModifiedBy>Sreela Kodali</cp:lastModifiedBy>
  <cp:revision>3</cp:revision>
  <dcterms:created xsi:type="dcterms:W3CDTF">2022-04-11T19:35:34Z</dcterms:created>
  <dcterms:modified xsi:type="dcterms:W3CDTF">2022-04-21T03:40:57Z</dcterms:modified>
</cp:coreProperties>
</file>