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4" d="100"/>
          <a:sy n="84" d="100"/>
        </p:scale>
        <p:origin x="138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1066800" y="239176"/>
            <a:ext cx="6914241" cy="751424"/>
            <a:chOff x="664" y="104"/>
            <a:chExt cx="4358" cy="432"/>
          </a:xfrm>
          <a:solidFill>
            <a:srgbClr val="0900BC"/>
          </a:solidFill>
        </p:grpSpPr>
        <p:sp>
          <p:nvSpPr>
            <p:cNvPr id="10" name="Freeform 9"/>
            <p:cNvSpPr>
              <a:spLocks/>
            </p:cNvSpPr>
            <p:nvPr/>
          </p:nvSpPr>
          <p:spPr bwMode="ltGray">
            <a:xfrm>
              <a:off x="664" y="104"/>
              <a:ext cx="4323" cy="432"/>
            </a:xfrm>
            <a:custGeom>
              <a:avLst/>
              <a:gdLst>
                <a:gd name="connsiteX0" fmla="*/ 4848 w 4848"/>
                <a:gd name="connsiteY0" fmla="*/ 48 h 432"/>
                <a:gd name="connsiteX1" fmla="*/ 4848 w 4848"/>
                <a:gd name="connsiteY1" fmla="*/ 432 h 432"/>
                <a:gd name="connsiteX2" fmla="*/ 0 w 4848"/>
                <a:gd name="connsiteY2" fmla="*/ 432 h 432"/>
                <a:gd name="connsiteX3" fmla="*/ 0 w 4848"/>
                <a:gd name="connsiteY3" fmla="*/ 0 h 432"/>
                <a:gd name="connsiteX4" fmla="*/ 4848 w 4848"/>
                <a:gd name="connsiteY4" fmla="*/ 0 h 432"/>
                <a:gd name="connsiteX5" fmla="*/ 4848 w 4848"/>
                <a:gd name="connsiteY5" fmla="*/ 48 h 432"/>
                <a:gd name="connsiteX0" fmla="*/ 4848 w 4848"/>
                <a:gd name="connsiteY0" fmla="*/ 48 h 432"/>
                <a:gd name="connsiteX1" fmla="*/ 4848 w 4848"/>
                <a:gd name="connsiteY1" fmla="*/ 432 h 432"/>
                <a:gd name="connsiteX2" fmla="*/ 0 w 4848"/>
                <a:gd name="connsiteY2" fmla="*/ 432 h 432"/>
                <a:gd name="connsiteX3" fmla="*/ 0 w 4848"/>
                <a:gd name="connsiteY3" fmla="*/ 0 h 432"/>
                <a:gd name="connsiteX4" fmla="*/ 4848 w 4848"/>
                <a:gd name="connsiteY4" fmla="*/ 0 h 432"/>
                <a:gd name="connsiteX5" fmla="*/ 4848 w 4848"/>
                <a:gd name="connsiteY5" fmla="*/ 48 h 432"/>
                <a:gd name="connsiteX0" fmla="*/ 4848 w 4848"/>
                <a:gd name="connsiteY0" fmla="*/ 48 h 465"/>
                <a:gd name="connsiteX1" fmla="*/ 4848 w 4848"/>
                <a:gd name="connsiteY1" fmla="*/ 432 h 465"/>
                <a:gd name="connsiteX2" fmla="*/ 0 w 4848"/>
                <a:gd name="connsiteY2" fmla="*/ 432 h 465"/>
                <a:gd name="connsiteX3" fmla="*/ 0 w 4848"/>
                <a:gd name="connsiteY3" fmla="*/ 0 h 465"/>
                <a:gd name="connsiteX4" fmla="*/ 4848 w 4848"/>
                <a:gd name="connsiteY4" fmla="*/ 0 h 465"/>
                <a:gd name="connsiteX5" fmla="*/ 4848 w 4848"/>
                <a:gd name="connsiteY5" fmla="*/ 48 h 465"/>
                <a:gd name="connsiteX0" fmla="*/ 4848 w 4848"/>
                <a:gd name="connsiteY0" fmla="*/ 48 h 432"/>
                <a:gd name="connsiteX1" fmla="*/ 4848 w 4848"/>
                <a:gd name="connsiteY1" fmla="*/ 432 h 432"/>
                <a:gd name="connsiteX2" fmla="*/ 0 w 4848"/>
                <a:gd name="connsiteY2" fmla="*/ 432 h 432"/>
                <a:gd name="connsiteX3" fmla="*/ 0 w 4848"/>
                <a:gd name="connsiteY3" fmla="*/ 0 h 432"/>
                <a:gd name="connsiteX4" fmla="*/ 4848 w 4848"/>
                <a:gd name="connsiteY4" fmla="*/ 0 h 432"/>
                <a:gd name="connsiteX5" fmla="*/ 4848 w 4848"/>
                <a:gd name="connsiteY5" fmla="*/ 48 h 432"/>
                <a:gd name="connsiteX0" fmla="*/ 4848 w 4848"/>
                <a:gd name="connsiteY0" fmla="*/ 48 h 432"/>
                <a:gd name="connsiteX1" fmla="*/ 4848 w 4848"/>
                <a:gd name="connsiteY1" fmla="*/ 432 h 432"/>
                <a:gd name="connsiteX2" fmla="*/ 0 w 4848"/>
                <a:gd name="connsiteY2" fmla="*/ 432 h 432"/>
                <a:gd name="connsiteX3" fmla="*/ 0 w 4848"/>
                <a:gd name="connsiteY3" fmla="*/ 0 h 432"/>
                <a:gd name="connsiteX4" fmla="*/ 4848 w 4848"/>
                <a:gd name="connsiteY4" fmla="*/ 0 h 432"/>
                <a:gd name="connsiteX5" fmla="*/ 4848 w 4848"/>
                <a:gd name="connsiteY5" fmla="*/ 48 h 432"/>
                <a:gd name="connsiteX0" fmla="*/ 4848 w 4848"/>
                <a:gd name="connsiteY0" fmla="*/ 48 h 432"/>
                <a:gd name="connsiteX1" fmla="*/ 4848 w 4848"/>
                <a:gd name="connsiteY1" fmla="*/ 432 h 432"/>
                <a:gd name="connsiteX2" fmla="*/ 0 w 4848"/>
                <a:gd name="connsiteY2" fmla="*/ 432 h 432"/>
                <a:gd name="connsiteX3" fmla="*/ 0 w 4848"/>
                <a:gd name="connsiteY3" fmla="*/ 0 h 432"/>
                <a:gd name="connsiteX4" fmla="*/ 4848 w 4848"/>
                <a:gd name="connsiteY4" fmla="*/ 0 h 432"/>
                <a:gd name="connsiteX5" fmla="*/ 4848 w 4848"/>
                <a:gd name="connsiteY5" fmla="*/ 48 h 432"/>
                <a:gd name="connsiteX0" fmla="*/ 4848 w 4848"/>
                <a:gd name="connsiteY0" fmla="*/ 48 h 432"/>
                <a:gd name="connsiteX1" fmla="*/ 4848 w 4848"/>
                <a:gd name="connsiteY1" fmla="*/ 432 h 432"/>
                <a:gd name="connsiteX2" fmla="*/ 0 w 4848"/>
                <a:gd name="connsiteY2" fmla="*/ 432 h 432"/>
                <a:gd name="connsiteX3" fmla="*/ 0 w 4848"/>
                <a:gd name="connsiteY3" fmla="*/ 0 h 432"/>
                <a:gd name="connsiteX4" fmla="*/ 4848 w 4848"/>
                <a:gd name="connsiteY4" fmla="*/ 0 h 432"/>
                <a:gd name="connsiteX5" fmla="*/ 4848 w 4848"/>
                <a:gd name="connsiteY5" fmla="*/ 48 h 432"/>
                <a:gd name="connsiteX0" fmla="*/ 4848 w 4848"/>
                <a:gd name="connsiteY0" fmla="*/ 48 h 432"/>
                <a:gd name="connsiteX1" fmla="*/ 4848 w 4848"/>
                <a:gd name="connsiteY1" fmla="*/ 432 h 432"/>
                <a:gd name="connsiteX2" fmla="*/ 0 w 4848"/>
                <a:gd name="connsiteY2" fmla="*/ 432 h 432"/>
                <a:gd name="connsiteX3" fmla="*/ 0 w 4848"/>
                <a:gd name="connsiteY3" fmla="*/ 0 h 432"/>
                <a:gd name="connsiteX4" fmla="*/ 4848 w 4848"/>
                <a:gd name="connsiteY4" fmla="*/ 0 h 432"/>
                <a:gd name="connsiteX5" fmla="*/ 4848 w 4848"/>
                <a:gd name="connsiteY5" fmla="*/ 48 h 432"/>
                <a:gd name="connsiteX0" fmla="*/ 4848 w 4848"/>
                <a:gd name="connsiteY0" fmla="*/ 48 h 432"/>
                <a:gd name="connsiteX1" fmla="*/ 4848 w 4848"/>
                <a:gd name="connsiteY1" fmla="*/ 432 h 432"/>
                <a:gd name="connsiteX2" fmla="*/ 0 w 4848"/>
                <a:gd name="connsiteY2" fmla="*/ 432 h 432"/>
                <a:gd name="connsiteX3" fmla="*/ 0 w 4848"/>
                <a:gd name="connsiteY3" fmla="*/ 0 h 432"/>
                <a:gd name="connsiteX4" fmla="*/ 4848 w 4848"/>
                <a:gd name="connsiteY4" fmla="*/ 0 h 432"/>
                <a:gd name="connsiteX5" fmla="*/ 4848 w 4848"/>
                <a:gd name="connsiteY5" fmla="*/ 48 h 432"/>
                <a:gd name="connsiteX0" fmla="*/ 4848 w 4848"/>
                <a:gd name="connsiteY0" fmla="*/ 48 h 432"/>
                <a:gd name="connsiteX1" fmla="*/ 4848 w 4848"/>
                <a:gd name="connsiteY1" fmla="*/ 432 h 432"/>
                <a:gd name="connsiteX2" fmla="*/ 0 w 4848"/>
                <a:gd name="connsiteY2" fmla="*/ 432 h 432"/>
                <a:gd name="connsiteX3" fmla="*/ 0 w 4848"/>
                <a:gd name="connsiteY3" fmla="*/ 0 h 432"/>
                <a:gd name="connsiteX4" fmla="*/ 4848 w 4848"/>
                <a:gd name="connsiteY4" fmla="*/ 0 h 432"/>
                <a:gd name="connsiteX5" fmla="*/ 4848 w 4848"/>
                <a:gd name="connsiteY5" fmla="*/ 48 h 432"/>
                <a:gd name="connsiteX0" fmla="*/ 4848 w 4848"/>
                <a:gd name="connsiteY0" fmla="*/ 48 h 432"/>
                <a:gd name="connsiteX1" fmla="*/ 4848 w 4848"/>
                <a:gd name="connsiteY1" fmla="*/ 432 h 432"/>
                <a:gd name="connsiteX2" fmla="*/ 0 w 4848"/>
                <a:gd name="connsiteY2" fmla="*/ 432 h 432"/>
                <a:gd name="connsiteX3" fmla="*/ 0 w 4848"/>
                <a:gd name="connsiteY3" fmla="*/ 0 h 432"/>
                <a:gd name="connsiteX4" fmla="*/ 4848 w 4848"/>
                <a:gd name="connsiteY4" fmla="*/ 0 h 432"/>
                <a:gd name="connsiteX5" fmla="*/ 4848 w 4848"/>
                <a:gd name="connsiteY5" fmla="*/ 48 h 432"/>
                <a:gd name="connsiteX0" fmla="*/ 4848 w 4848"/>
                <a:gd name="connsiteY0" fmla="*/ 48 h 432"/>
                <a:gd name="connsiteX1" fmla="*/ 4848 w 4848"/>
                <a:gd name="connsiteY1" fmla="*/ 432 h 432"/>
                <a:gd name="connsiteX2" fmla="*/ 0 w 4848"/>
                <a:gd name="connsiteY2" fmla="*/ 432 h 432"/>
                <a:gd name="connsiteX3" fmla="*/ 0 w 4848"/>
                <a:gd name="connsiteY3" fmla="*/ 0 h 432"/>
                <a:gd name="connsiteX4" fmla="*/ 4848 w 4848"/>
                <a:gd name="connsiteY4" fmla="*/ 0 h 432"/>
                <a:gd name="connsiteX5" fmla="*/ 4848 w 4848"/>
                <a:gd name="connsiteY5" fmla="*/ 48 h 432"/>
                <a:gd name="connsiteX0" fmla="*/ 4848 w 4848"/>
                <a:gd name="connsiteY0" fmla="*/ 48 h 432"/>
                <a:gd name="connsiteX1" fmla="*/ 4848 w 4848"/>
                <a:gd name="connsiteY1" fmla="*/ 432 h 432"/>
                <a:gd name="connsiteX2" fmla="*/ 0 w 4848"/>
                <a:gd name="connsiteY2" fmla="*/ 432 h 432"/>
                <a:gd name="connsiteX3" fmla="*/ 0 w 4848"/>
                <a:gd name="connsiteY3" fmla="*/ 0 h 432"/>
                <a:gd name="connsiteX4" fmla="*/ 4848 w 4848"/>
                <a:gd name="connsiteY4" fmla="*/ 0 h 432"/>
                <a:gd name="connsiteX5" fmla="*/ 4848 w 4848"/>
                <a:gd name="connsiteY5" fmla="*/ 48 h 432"/>
                <a:gd name="connsiteX0" fmla="*/ 4871 w 4871"/>
                <a:gd name="connsiteY0" fmla="*/ 188 h 572"/>
                <a:gd name="connsiteX1" fmla="*/ 4871 w 4871"/>
                <a:gd name="connsiteY1" fmla="*/ 572 h 572"/>
                <a:gd name="connsiteX2" fmla="*/ 23 w 4871"/>
                <a:gd name="connsiteY2" fmla="*/ 572 h 572"/>
                <a:gd name="connsiteX3" fmla="*/ 23 w 4871"/>
                <a:gd name="connsiteY3" fmla="*/ 140 h 572"/>
                <a:gd name="connsiteX4" fmla="*/ 4871 w 4871"/>
                <a:gd name="connsiteY4" fmla="*/ 140 h 572"/>
                <a:gd name="connsiteX5" fmla="*/ 4871 w 4871"/>
                <a:gd name="connsiteY5" fmla="*/ 188 h 572"/>
                <a:gd name="connsiteX0" fmla="*/ 4900 w 4900"/>
                <a:gd name="connsiteY0" fmla="*/ 48 h 432"/>
                <a:gd name="connsiteX1" fmla="*/ 4900 w 4900"/>
                <a:gd name="connsiteY1" fmla="*/ 432 h 432"/>
                <a:gd name="connsiteX2" fmla="*/ 52 w 4900"/>
                <a:gd name="connsiteY2" fmla="*/ 432 h 432"/>
                <a:gd name="connsiteX3" fmla="*/ 52 w 4900"/>
                <a:gd name="connsiteY3" fmla="*/ 0 h 432"/>
                <a:gd name="connsiteX4" fmla="*/ 4900 w 4900"/>
                <a:gd name="connsiteY4" fmla="*/ 0 h 432"/>
                <a:gd name="connsiteX5" fmla="*/ 4900 w 4900"/>
                <a:gd name="connsiteY5" fmla="*/ 48 h 432"/>
                <a:gd name="connsiteX0" fmla="*/ 4871 w 4871"/>
                <a:gd name="connsiteY0" fmla="*/ 48 h 432"/>
                <a:gd name="connsiteX1" fmla="*/ 4871 w 4871"/>
                <a:gd name="connsiteY1" fmla="*/ 432 h 432"/>
                <a:gd name="connsiteX2" fmla="*/ 23 w 4871"/>
                <a:gd name="connsiteY2" fmla="*/ 432 h 432"/>
                <a:gd name="connsiteX3" fmla="*/ 23 w 4871"/>
                <a:gd name="connsiteY3" fmla="*/ 0 h 432"/>
                <a:gd name="connsiteX4" fmla="*/ 4871 w 4871"/>
                <a:gd name="connsiteY4" fmla="*/ 0 h 432"/>
                <a:gd name="connsiteX5" fmla="*/ 4871 w 4871"/>
                <a:gd name="connsiteY5" fmla="*/ 48 h 432"/>
                <a:gd name="connsiteX0" fmla="*/ 4871 w 4871"/>
                <a:gd name="connsiteY0" fmla="*/ 48 h 432"/>
                <a:gd name="connsiteX1" fmla="*/ 4871 w 4871"/>
                <a:gd name="connsiteY1" fmla="*/ 432 h 432"/>
                <a:gd name="connsiteX2" fmla="*/ 23 w 4871"/>
                <a:gd name="connsiteY2" fmla="*/ 432 h 432"/>
                <a:gd name="connsiteX3" fmla="*/ 23 w 4871"/>
                <a:gd name="connsiteY3" fmla="*/ 0 h 432"/>
                <a:gd name="connsiteX4" fmla="*/ 4871 w 4871"/>
                <a:gd name="connsiteY4" fmla="*/ 0 h 432"/>
                <a:gd name="connsiteX5" fmla="*/ 4871 w 4871"/>
                <a:gd name="connsiteY5" fmla="*/ 48 h 432"/>
                <a:gd name="connsiteX0" fmla="*/ 4848 w 4848"/>
                <a:gd name="connsiteY0" fmla="*/ 48 h 432"/>
                <a:gd name="connsiteX1" fmla="*/ 4848 w 4848"/>
                <a:gd name="connsiteY1" fmla="*/ 432 h 432"/>
                <a:gd name="connsiteX2" fmla="*/ 0 w 4848"/>
                <a:gd name="connsiteY2" fmla="*/ 432 h 432"/>
                <a:gd name="connsiteX3" fmla="*/ 0 w 4848"/>
                <a:gd name="connsiteY3" fmla="*/ 0 h 432"/>
                <a:gd name="connsiteX4" fmla="*/ 4848 w 4848"/>
                <a:gd name="connsiteY4" fmla="*/ 0 h 432"/>
                <a:gd name="connsiteX5" fmla="*/ 4848 w 4848"/>
                <a:gd name="connsiteY5" fmla="*/ 48 h 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48" h="432">
                  <a:moveTo>
                    <a:pt x="4848" y="48"/>
                  </a:moveTo>
                  <a:lnTo>
                    <a:pt x="4848" y="432"/>
                  </a:ln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8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90000"/>
                </a:lnSpc>
                <a:spcBef>
                  <a:spcPct val="35000"/>
                </a:spcBef>
                <a:buFontTx/>
                <a:buChar char="•"/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195" y="104"/>
              <a:ext cx="3827" cy="429"/>
              <a:chOff x="1021" y="240"/>
              <a:chExt cx="3827" cy="429"/>
            </a:xfrm>
            <a:grpFill/>
          </p:grpSpPr>
          <p:grpSp>
            <p:nvGrpSpPr>
              <p:cNvPr id="57" name="Group 11"/>
              <p:cNvGrpSpPr>
                <a:grpSpLocks/>
              </p:cNvGrpSpPr>
              <p:nvPr/>
            </p:nvGrpSpPr>
            <p:grpSpPr bwMode="auto">
              <a:xfrm>
                <a:off x="1021" y="241"/>
                <a:ext cx="2208" cy="427"/>
                <a:chOff x="1021" y="241"/>
                <a:chExt cx="2208" cy="427"/>
              </a:xfrm>
              <a:grpFill/>
            </p:grpSpPr>
            <p:sp>
              <p:nvSpPr>
                <p:cNvPr id="101" name="Freeform 12"/>
                <p:cNvSpPr>
                  <a:spLocks/>
                </p:cNvSpPr>
                <p:nvPr/>
              </p:nvSpPr>
              <p:spPr bwMode="ltGray">
                <a:xfrm>
                  <a:off x="2257" y="633"/>
                  <a:ext cx="7" cy="8"/>
                </a:xfrm>
                <a:custGeom>
                  <a:avLst/>
                  <a:gdLst/>
                  <a:ahLst/>
                  <a:cxnLst>
                    <a:cxn ang="0">
                      <a:pos x="5" y="11"/>
                    </a:cxn>
                    <a:cxn ang="0">
                      <a:pos x="15" y="5"/>
                    </a:cxn>
                    <a:cxn ang="0">
                      <a:pos x="13" y="17"/>
                    </a:cxn>
                    <a:cxn ang="0">
                      <a:pos x="5" y="11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02" name="Freeform 13"/>
                <p:cNvSpPr>
                  <a:spLocks/>
                </p:cNvSpPr>
                <p:nvPr/>
              </p:nvSpPr>
              <p:spPr bwMode="ltGray">
                <a:xfrm>
                  <a:off x="2332" y="660"/>
                  <a:ext cx="9" cy="8"/>
                </a:xfrm>
                <a:custGeom>
                  <a:avLst/>
                  <a:gdLst/>
                  <a:ahLst/>
                  <a:cxnLst>
                    <a:cxn ang="0">
                      <a:pos x="3" y="13"/>
                    </a:cxn>
                    <a:cxn ang="0">
                      <a:pos x="11" y="3"/>
                    </a:cxn>
                    <a:cxn ang="0">
                      <a:pos x="7" y="19"/>
                    </a:cxn>
                    <a:cxn ang="0">
                      <a:pos x="3" y="13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03" name="Freeform 14"/>
                <p:cNvSpPr>
                  <a:spLocks/>
                </p:cNvSpPr>
                <p:nvPr/>
              </p:nvSpPr>
              <p:spPr bwMode="ltGray">
                <a:xfrm>
                  <a:off x="2120" y="616"/>
                  <a:ext cx="13" cy="14"/>
                </a:xfrm>
                <a:custGeom>
                  <a:avLst/>
                  <a:gdLst/>
                  <a:ahLst/>
                  <a:cxnLst>
                    <a:cxn ang="0">
                      <a:pos x="16" y="33"/>
                    </a:cxn>
                    <a:cxn ang="0">
                      <a:pos x="8" y="21"/>
                    </a:cxn>
                    <a:cxn ang="0">
                      <a:pos x="0" y="9"/>
                    </a:cxn>
                    <a:cxn ang="0">
                      <a:pos x="16" y="3"/>
                    </a:cxn>
                    <a:cxn ang="0">
                      <a:pos x="30" y="23"/>
                    </a:cxn>
                    <a:cxn ang="0">
                      <a:pos x="28" y="31"/>
                    </a:cxn>
                    <a:cxn ang="0">
                      <a:pos x="16" y="3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04" name="Freeform 15"/>
                <p:cNvSpPr>
                  <a:spLocks/>
                </p:cNvSpPr>
                <p:nvPr/>
              </p:nvSpPr>
              <p:spPr bwMode="ltGray">
                <a:xfrm>
                  <a:off x="1967" y="629"/>
                  <a:ext cx="11" cy="5"/>
                </a:xfrm>
                <a:custGeom>
                  <a:avLst/>
                  <a:gdLst/>
                  <a:ahLst/>
                  <a:cxnLst>
                    <a:cxn ang="0">
                      <a:pos x="15" y="16"/>
                    </a:cxn>
                    <a:cxn ang="0">
                      <a:pos x="3" y="8"/>
                    </a:cxn>
                    <a:cxn ang="0">
                      <a:pos x="15" y="0"/>
                    </a:cxn>
                    <a:cxn ang="0">
                      <a:pos x="15" y="16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05" name="Freeform 16"/>
                <p:cNvSpPr>
                  <a:spLocks/>
                </p:cNvSpPr>
                <p:nvPr/>
              </p:nvSpPr>
              <p:spPr bwMode="ltGray">
                <a:xfrm>
                  <a:off x="1921" y="635"/>
                  <a:ext cx="28" cy="16"/>
                </a:xfrm>
                <a:custGeom>
                  <a:avLst/>
                  <a:gdLst/>
                  <a:ahLst/>
                  <a:cxnLst>
                    <a:cxn ang="0">
                      <a:pos x="14" y="24"/>
                    </a:cxn>
                    <a:cxn ang="0">
                      <a:pos x="30" y="4"/>
                    </a:cxn>
                    <a:cxn ang="0">
                      <a:pos x="42" y="0"/>
                    </a:cxn>
                    <a:cxn ang="0">
                      <a:pos x="58" y="12"/>
                    </a:cxn>
                    <a:cxn ang="0">
                      <a:pos x="32" y="26"/>
                    </a:cxn>
                    <a:cxn ang="0">
                      <a:pos x="12" y="46"/>
                    </a:cxn>
                    <a:cxn ang="0">
                      <a:pos x="8" y="20"/>
                    </a:cxn>
                    <a:cxn ang="0">
                      <a:pos x="12" y="14"/>
                    </a:cxn>
                    <a:cxn ang="0">
                      <a:pos x="14" y="24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06" name="Freeform 17"/>
                <p:cNvSpPr>
                  <a:spLocks/>
                </p:cNvSpPr>
                <p:nvPr/>
              </p:nvSpPr>
              <p:spPr bwMode="ltGray">
                <a:xfrm>
                  <a:off x="1892" y="634"/>
                  <a:ext cx="29" cy="16"/>
                </a:xfrm>
                <a:custGeom>
                  <a:avLst/>
                  <a:gdLst/>
                  <a:ahLst/>
                  <a:cxnLst>
                    <a:cxn ang="0">
                      <a:pos x="0" y="31"/>
                    </a:cxn>
                    <a:cxn ang="0">
                      <a:pos x="18" y="25"/>
                    </a:cxn>
                    <a:cxn ang="0">
                      <a:pos x="52" y="1"/>
                    </a:cxn>
                    <a:cxn ang="0">
                      <a:pos x="64" y="3"/>
                    </a:cxn>
                    <a:cxn ang="0">
                      <a:pos x="50" y="19"/>
                    </a:cxn>
                    <a:cxn ang="0">
                      <a:pos x="28" y="33"/>
                    </a:cxn>
                    <a:cxn ang="0">
                      <a:pos x="22" y="47"/>
                    </a:cxn>
                    <a:cxn ang="0">
                      <a:pos x="16" y="45"/>
                    </a:cxn>
                    <a:cxn ang="0">
                      <a:pos x="12" y="39"/>
                    </a:cxn>
                    <a:cxn ang="0">
                      <a:pos x="0" y="35"/>
                    </a:cxn>
                    <a:cxn ang="0">
                      <a:pos x="0" y="3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07" name="Freeform 18"/>
                <p:cNvSpPr>
                  <a:spLocks/>
                </p:cNvSpPr>
                <p:nvPr/>
              </p:nvSpPr>
              <p:spPr bwMode="ltGray">
                <a:xfrm>
                  <a:off x="1735" y="547"/>
                  <a:ext cx="151" cy="93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36" y="18"/>
                    </a:cxn>
                    <a:cxn ang="0">
                      <a:pos x="46" y="30"/>
                    </a:cxn>
                    <a:cxn ang="0">
                      <a:pos x="76" y="52"/>
                    </a:cxn>
                    <a:cxn ang="0">
                      <a:pos x="92" y="66"/>
                    </a:cxn>
                    <a:cxn ang="0">
                      <a:pos x="122" y="98"/>
                    </a:cxn>
                    <a:cxn ang="0">
                      <a:pos x="136" y="128"/>
                    </a:cxn>
                    <a:cxn ang="0">
                      <a:pos x="148" y="132"/>
                    </a:cxn>
                    <a:cxn ang="0">
                      <a:pos x="154" y="150"/>
                    </a:cxn>
                    <a:cxn ang="0">
                      <a:pos x="176" y="152"/>
                    </a:cxn>
                    <a:cxn ang="0">
                      <a:pos x="170" y="196"/>
                    </a:cxn>
                    <a:cxn ang="0">
                      <a:pos x="180" y="224"/>
                    </a:cxn>
                    <a:cxn ang="0">
                      <a:pos x="198" y="232"/>
                    </a:cxn>
                    <a:cxn ang="0">
                      <a:pos x="216" y="234"/>
                    </a:cxn>
                    <a:cxn ang="0">
                      <a:pos x="236" y="242"/>
                    </a:cxn>
                    <a:cxn ang="0">
                      <a:pos x="254" y="236"/>
                    </a:cxn>
                    <a:cxn ang="0">
                      <a:pos x="272" y="248"/>
                    </a:cxn>
                    <a:cxn ang="0">
                      <a:pos x="296" y="256"/>
                    </a:cxn>
                    <a:cxn ang="0">
                      <a:pos x="314" y="264"/>
                    </a:cxn>
                    <a:cxn ang="0">
                      <a:pos x="352" y="266"/>
                    </a:cxn>
                    <a:cxn ang="0">
                      <a:pos x="342" y="274"/>
                    </a:cxn>
                    <a:cxn ang="0">
                      <a:pos x="322" y="272"/>
                    </a:cxn>
                    <a:cxn ang="0">
                      <a:pos x="300" y="270"/>
                    </a:cxn>
                    <a:cxn ang="0">
                      <a:pos x="288" y="266"/>
                    </a:cxn>
                    <a:cxn ang="0">
                      <a:pos x="252" y="264"/>
                    </a:cxn>
                    <a:cxn ang="0">
                      <a:pos x="234" y="260"/>
                    </a:cxn>
                    <a:cxn ang="0">
                      <a:pos x="172" y="242"/>
                    </a:cxn>
                    <a:cxn ang="0">
                      <a:pos x="160" y="216"/>
                    </a:cxn>
                    <a:cxn ang="0">
                      <a:pos x="126" y="200"/>
                    </a:cxn>
                    <a:cxn ang="0">
                      <a:pos x="108" y="186"/>
                    </a:cxn>
                    <a:cxn ang="0">
                      <a:pos x="94" y="158"/>
                    </a:cxn>
                    <a:cxn ang="0">
                      <a:pos x="68" y="108"/>
                    </a:cxn>
                    <a:cxn ang="0">
                      <a:pos x="64" y="102"/>
                    </a:cxn>
                    <a:cxn ang="0">
                      <a:pos x="58" y="100"/>
                    </a:cxn>
                    <a:cxn ang="0">
                      <a:pos x="54" y="88"/>
                    </a:cxn>
                    <a:cxn ang="0">
                      <a:pos x="38" y="58"/>
                    </a:cxn>
                    <a:cxn ang="0">
                      <a:pos x="20" y="40"/>
                    </a:cxn>
                    <a:cxn ang="0">
                      <a:pos x="4" y="22"/>
                    </a:cxn>
                    <a:cxn ang="0">
                      <a:pos x="10" y="2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08" name="Freeform 19"/>
                <p:cNvSpPr>
                  <a:spLocks/>
                </p:cNvSpPr>
                <p:nvPr/>
              </p:nvSpPr>
              <p:spPr bwMode="ltGray">
                <a:xfrm>
                  <a:off x="1827" y="541"/>
                  <a:ext cx="67" cy="68"/>
                </a:xfrm>
                <a:custGeom>
                  <a:avLst/>
                  <a:gdLst/>
                  <a:ahLst/>
                  <a:cxnLst>
                    <a:cxn ang="0">
                      <a:pos x="54" y="66"/>
                    </a:cxn>
                    <a:cxn ang="0">
                      <a:pos x="66" y="58"/>
                    </a:cxn>
                    <a:cxn ang="0">
                      <a:pos x="68" y="52"/>
                    </a:cxn>
                    <a:cxn ang="0">
                      <a:pos x="80" y="44"/>
                    </a:cxn>
                    <a:cxn ang="0">
                      <a:pos x="106" y="22"/>
                    </a:cxn>
                    <a:cxn ang="0">
                      <a:pos x="112" y="4"/>
                    </a:cxn>
                    <a:cxn ang="0">
                      <a:pos x="124" y="0"/>
                    </a:cxn>
                    <a:cxn ang="0">
                      <a:pos x="150" y="28"/>
                    </a:cxn>
                    <a:cxn ang="0">
                      <a:pos x="146" y="44"/>
                    </a:cxn>
                    <a:cxn ang="0">
                      <a:pos x="126" y="64"/>
                    </a:cxn>
                    <a:cxn ang="0">
                      <a:pos x="132" y="94"/>
                    </a:cxn>
                    <a:cxn ang="0">
                      <a:pos x="142" y="110"/>
                    </a:cxn>
                    <a:cxn ang="0">
                      <a:pos x="146" y="128"/>
                    </a:cxn>
                    <a:cxn ang="0">
                      <a:pos x="128" y="128"/>
                    </a:cxn>
                    <a:cxn ang="0">
                      <a:pos x="116" y="146"/>
                    </a:cxn>
                    <a:cxn ang="0">
                      <a:pos x="104" y="156"/>
                    </a:cxn>
                    <a:cxn ang="0">
                      <a:pos x="100" y="198"/>
                    </a:cxn>
                    <a:cxn ang="0">
                      <a:pos x="88" y="202"/>
                    </a:cxn>
                    <a:cxn ang="0">
                      <a:pos x="82" y="206"/>
                    </a:cxn>
                    <a:cxn ang="0">
                      <a:pos x="76" y="202"/>
                    </a:cxn>
                    <a:cxn ang="0">
                      <a:pos x="72" y="190"/>
                    </a:cxn>
                    <a:cxn ang="0">
                      <a:pos x="60" y="186"/>
                    </a:cxn>
                    <a:cxn ang="0">
                      <a:pos x="42" y="194"/>
                    </a:cxn>
                    <a:cxn ang="0">
                      <a:pos x="28" y="186"/>
                    </a:cxn>
                    <a:cxn ang="0">
                      <a:pos x="10" y="148"/>
                    </a:cxn>
                    <a:cxn ang="0">
                      <a:pos x="4" y="130"/>
                    </a:cxn>
                    <a:cxn ang="0">
                      <a:pos x="0" y="118"/>
                    </a:cxn>
                    <a:cxn ang="0">
                      <a:pos x="20" y="96"/>
                    </a:cxn>
                    <a:cxn ang="0">
                      <a:pos x="32" y="104"/>
                    </a:cxn>
                    <a:cxn ang="0">
                      <a:pos x="34" y="80"/>
                    </a:cxn>
                    <a:cxn ang="0">
                      <a:pos x="52" y="70"/>
                    </a:cxn>
                    <a:cxn ang="0">
                      <a:pos x="54" y="66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09" name="Freeform 20"/>
                <p:cNvSpPr>
                  <a:spLocks/>
                </p:cNvSpPr>
                <p:nvPr/>
              </p:nvSpPr>
              <p:spPr bwMode="ltGray">
                <a:xfrm>
                  <a:off x="1892" y="570"/>
                  <a:ext cx="47" cy="14"/>
                </a:xfrm>
                <a:custGeom>
                  <a:avLst/>
                  <a:gdLst/>
                  <a:ahLst/>
                  <a:cxnLst>
                    <a:cxn ang="0">
                      <a:pos x="4" y="32"/>
                    </a:cxn>
                    <a:cxn ang="0">
                      <a:pos x="18" y="10"/>
                    </a:cxn>
                    <a:cxn ang="0">
                      <a:pos x="46" y="20"/>
                    </a:cxn>
                    <a:cxn ang="0">
                      <a:pos x="72" y="14"/>
                    </a:cxn>
                    <a:cxn ang="0">
                      <a:pos x="90" y="0"/>
                    </a:cxn>
                    <a:cxn ang="0">
                      <a:pos x="76" y="26"/>
                    </a:cxn>
                    <a:cxn ang="0">
                      <a:pos x="60" y="38"/>
                    </a:cxn>
                    <a:cxn ang="0">
                      <a:pos x="42" y="32"/>
                    </a:cxn>
                    <a:cxn ang="0">
                      <a:pos x="14" y="30"/>
                    </a:cxn>
                    <a:cxn ang="0">
                      <a:pos x="4" y="32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10" name="Freeform 21"/>
                <p:cNvSpPr>
                  <a:spLocks/>
                </p:cNvSpPr>
                <p:nvPr/>
              </p:nvSpPr>
              <p:spPr bwMode="ltGray">
                <a:xfrm>
                  <a:off x="1890" y="587"/>
                  <a:ext cx="32" cy="35"/>
                </a:xfrm>
                <a:custGeom>
                  <a:avLst/>
                  <a:gdLst/>
                  <a:ahLst/>
                  <a:cxnLst>
                    <a:cxn ang="0">
                      <a:pos x="8" y="18"/>
                    </a:cxn>
                    <a:cxn ang="0">
                      <a:pos x="18" y="0"/>
                    </a:cxn>
                    <a:cxn ang="0">
                      <a:pos x="34" y="18"/>
                    </a:cxn>
                    <a:cxn ang="0">
                      <a:pos x="62" y="4"/>
                    </a:cxn>
                    <a:cxn ang="0">
                      <a:pos x="46" y="34"/>
                    </a:cxn>
                    <a:cxn ang="0">
                      <a:pos x="54" y="48"/>
                    </a:cxn>
                    <a:cxn ang="0">
                      <a:pos x="58" y="60"/>
                    </a:cxn>
                    <a:cxn ang="0">
                      <a:pos x="46" y="74"/>
                    </a:cxn>
                    <a:cxn ang="0">
                      <a:pos x="34" y="60"/>
                    </a:cxn>
                    <a:cxn ang="0">
                      <a:pos x="22" y="48"/>
                    </a:cxn>
                    <a:cxn ang="0">
                      <a:pos x="28" y="68"/>
                    </a:cxn>
                    <a:cxn ang="0">
                      <a:pos x="30" y="74"/>
                    </a:cxn>
                    <a:cxn ang="0">
                      <a:pos x="20" y="104"/>
                    </a:cxn>
                    <a:cxn ang="0">
                      <a:pos x="12" y="102"/>
                    </a:cxn>
                    <a:cxn ang="0">
                      <a:pos x="8" y="90"/>
                    </a:cxn>
                    <a:cxn ang="0">
                      <a:pos x="0" y="54"/>
                    </a:cxn>
                    <a:cxn ang="0">
                      <a:pos x="2" y="30"/>
                    </a:cxn>
                    <a:cxn ang="0">
                      <a:pos x="8" y="18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11" name="Freeform 22"/>
                <p:cNvSpPr>
                  <a:spLocks/>
                </p:cNvSpPr>
                <p:nvPr/>
              </p:nvSpPr>
              <p:spPr bwMode="ltGray">
                <a:xfrm>
                  <a:off x="1944" y="569"/>
                  <a:ext cx="16" cy="20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13" y="0"/>
                    </a:cxn>
                    <a:cxn ang="0">
                      <a:pos x="15" y="28"/>
                    </a:cxn>
                    <a:cxn ang="0">
                      <a:pos x="37" y="38"/>
                    </a:cxn>
                    <a:cxn ang="0">
                      <a:pos x="19" y="44"/>
                    </a:cxn>
                    <a:cxn ang="0">
                      <a:pos x="5" y="58"/>
                    </a:cxn>
                    <a:cxn ang="0">
                      <a:pos x="1" y="3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12" name="Freeform 23"/>
                <p:cNvSpPr>
                  <a:spLocks/>
                </p:cNvSpPr>
                <p:nvPr/>
              </p:nvSpPr>
              <p:spPr bwMode="ltGray">
                <a:xfrm>
                  <a:off x="1948" y="600"/>
                  <a:ext cx="20" cy="8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9" y="0"/>
                    </a:cxn>
                    <a:cxn ang="0">
                      <a:pos x="49" y="16"/>
                    </a:cxn>
                    <a:cxn ang="0">
                      <a:pos x="35" y="14"/>
                    </a:cxn>
                    <a:cxn ang="0">
                      <a:pos x="3" y="1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13" name="Freeform 24"/>
                <p:cNvSpPr>
                  <a:spLocks/>
                </p:cNvSpPr>
                <p:nvPr/>
              </p:nvSpPr>
              <p:spPr bwMode="ltGray">
                <a:xfrm>
                  <a:off x="1969" y="585"/>
                  <a:ext cx="26" cy="17"/>
                </a:xfrm>
                <a:custGeom>
                  <a:avLst/>
                  <a:gdLst/>
                  <a:ahLst/>
                  <a:cxnLst>
                    <a:cxn ang="0">
                      <a:pos x="21" y="38"/>
                    </a:cxn>
                    <a:cxn ang="0">
                      <a:pos x="15" y="26"/>
                    </a:cxn>
                    <a:cxn ang="0">
                      <a:pos x="3" y="22"/>
                    </a:cxn>
                    <a:cxn ang="0">
                      <a:pos x="13" y="8"/>
                    </a:cxn>
                    <a:cxn ang="0">
                      <a:pos x="25" y="0"/>
                    </a:cxn>
                    <a:cxn ang="0">
                      <a:pos x="49" y="10"/>
                    </a:cxn>
                    <a:cxn ang="0">
                      <a:pos x="53" y="20"/>
                    </a:cxn>
                    <a:cxn ang="0">
                      <a:pos x="61" y="32"/>
                    </a:cxn>
                    <a:cxn ang="0">
                      <a:pos x="41" y="38"/>
                    </a:cxn>
                    <a:cxn ang="0">
                      <a:pos x="23" y="44"/>
                    </a:cxn>
                    <a:cxn ang="0">
                      <a:pos x="21" y="38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14" name="Freeform 25"/>
                <p:cNvSpPr>
                  <a:spLocks/>
                </p:cNvSpPr>
                <p:nvPr/>
              </p:nvSpPr>
              <p:spPr bwMode="ltGray">
                <a:xfrm>
                  <a:off x="1976" y="592"/>
                  <a:ext cx="122" cy="61"/>
                </a:xfrm>
                <a:custGeom>
                  <a:avLst/>
                  <a:gdLst/>
                  <a:ahLst/>
                  <a:cxnLst>
                    <a:cxn ang="0">
                      <a:pos x="46" y="28"/>
                    </a:cxn>
                    <a:cxn ang="0">
                      <a:pos x="36" y="14"/>
                    </a:cxn>
                    <a:cxn ang="0">
                      <a:pos x="26" y="30"/>
                    </a:cxn>
                    <a:cxn ang="0">
                      <a:pos x="0" y="24"/>
                    </a:cxn>
                    <a:cxn ang="0">
                      <a:pos x="10" y="42"/>
                    </a:cxn>
                    <a:cxn ang="0">
                      <a:pos x="16" y="62"/>
                    </a:cxn>
                    <a:cxn ang="0">
                      <a:pos x="24" y="48"/>
                    </a:cxn>
                    <a:cxn ang="0">
                      <a:pos x="30" y="44"/>
                    </a:cxn>
                    <a:cxn ang="0">
                      <a:pos x="48" y="56"/>
                    </a:cxn>
                    <a:cxn ang="0">
                      <a:pos x="70" y="62"/>
                    </a:cxn>
                    <a:cxn ang="0">
                      <a:pos x="88" y="72"/>
                    </a:cxn>
                    <a:cxn ang="0">
                      <a:pos x="106" y="102"/>
                    </a:cxn>
                    <a:cxn ang="0">
                      <a:pos x="104" y="122"/>
                    </a:cxn>
                    <a:cxn ang="0">
                      <a:pos x="98" y="134"/>
                    </a:cxn>
                    <a:cxn ang="0">
                      <a:pos x="122" y="128"/>
                    </a:cxn>
                    <a:cxn ang="0">
                      <a:pos x="140" y="140"/>
                    </a:cxn>
                    <a:cxn ang="0">
                      <a:pos x="168" y="148"/>
                    </a:cxn>
                    <a:cxn ang="0">
                      <a:pos x="174" y="146"/>
                    </a:cxn>
                    <a:cxn ang="0">
                      <a:pos x="168" y="134"/>
                    </a:cxn>
                    <a:cxn ang="0">
                      <a:pos x="178" y="136"/>
                    </a:cxn>
                    <a:cxn ang="0">
                      <a:pos x="186" y="118"/>
                    </a:cxn>
                    <a:cxn ang="0">
                      <a:pos x="202" y="122"/>
                    </a:cxn>
                    <a:cxn ang="0">
                      <a:pos x="214" y="130"/>
                    </a:cxn>
                    <a:cxn ang="0">
                      <a:pos x="244" y="168"/>
                    </a:cxn>
                    <a:cxn ang="0">
                      <a:pos x="262" y="178"/>
                    </a:cxn>
                    <a:cxn ang="0">
                      <a:pos x="284" y="170"/>
                    </a:cxn>
                    <a:cxn ang="0">
                      <a:pos x="268" y="160"/>
                    </a:cxn>
                    <a:cxn ang="0">
                      <a:pos x="256" y="138"/>
                    </a:cxn>
                    <a:cxn ang="0">
                      <a:pos x="250" y="132"/>
                    </a:cxn>
                    <a:cxn ang="0">
                      <a:pos x="248" y="122"/>
                    </a:cxn>
                    <a:cxn ang="0">
                      <a:pos x="236" y="116"/>
                    </a:cxn>
                    <a:cxn ang="0">
                      <a:pos x="240" y="96"/>
                    </a:cxn>
                    <a:cxn ang="0">
                      <a:pos x="220" y="86"/>
                    </a:cxn>
                    <a:cxn ang="0">
                      <a:pos x="210" y="70"/>
                    </a:cxn>
                    <a:cxn ang="0">
                      <a:pos x="190" y="54"/>
                    </a:cxn>
                    <a:cxn ang="0">
                      <a:pos x="168" y="38"/>
                    </a:cxn>
                    <a:cxn ang="0">
                      <a:pos x="156" y="34"/>
                    </a:cxn>
                    <a:cxn ang="0">
                      <a:pos x="120" y="16"/>
                    </a:cxn>
                    <a:cxn ang="0">
                      <a:pos x="102" y="4"/>
                    </a:cxn>
                    <a:cxn ang="0">
                      <a:pos x="96" y="0"/>
                    </a:cxn>
                    <a:cxn ang="0">
                      <a:pos x="70" y="10"/>
                    </a:cxn>
                    <a:cxn ang="0">
                      <a:pos x="56" y="32"/>
                    </a:cxn>
                    <a:cxn ang="0">
                      <a:pos x="46" y="28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15" name="Freeform 26"/>
                <p:cNvSpPr>
                  <a:spLocks/>
                </p:cNvSpPr>
                <p:nvPr/>
              </p:nvSpPr>
              <p:spPr bwMode="ltGray">
                <a:xfrm>
                  <a:off x="2082" y="598"/>
                  <a:ext cx="33" cy="26"/>
                </a:xfrm>
                <a:custGeom>
                  <a:avLst/>
                  <a:gdLst/>
                  <a:ahLst/>
                  <a:cxnLst>
                    <a:cxn ang="0">
                      <a:pos x="1" y="58"/>
                    </a:cxn>
                    <a:cxn ang="0">
                      <a:pos x="27" y="60"/>
                    </a:cxn>
                    <a:cxn ang="0">
                      <a:pos x="45" y="48"/>
                    </a:cxn>
                    <a:cxn ang="0">
                      <a:pos x="57" y="30"/>
                    </a:cxn>
                    <a:cxn ang="0">
                      <a:pos x="43" y="14"/>
                    </a:cxn>
                    <a:cxn ang="0">
                      <a:pos x="43" y="4"/>
                    </a:cxn>
                    <a:cxn ang="0">
                      <a:pos x="71" y="26"/>
                    </a:cxn>
                    <a:cxn ang="0">
                      <a:pos x="67" y="54"/>
                    </a:cxn>
                    <a:cxn ang="0">
                      <a:pos x="33" y="78"/>
                    </a:cxn>
                    <a:cxn ang="0">
                      <a:pos x="9" y="66"/>
                    </a:cxn>
                    <a:cxn ang="0">
                      <a:pos x="3" y="62"/>
                    </a:cxn>
                    <a:cxn ang="0">
                      <a:pos x="1" y="58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16" name="Freeform 27"/>
                <p:cNvSpPr>
                  <a:spLocks/>
                </p:cNvSpPr>
                <p:nvPr/>
              </p:nvSpPr>
              <p:spPr bwMode="ltGray">
                <a:xfrm>
                  <a:off x="2152" y="543"/>
                  <a:ext cx="8" cy="6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14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17" name="Freeform 28"/>
                <p:cNvSpPr>
                  <a:spLocks/>
                </p:cNvSpPr>
                <p:nvPr/>
              </p:nvSpPr>
              <p:spPr bwMode="ltGray">
                <a:xfrm>
                  <a:off x="2194" y="584"/>
                  <a:ext cx="11" cy="8"/>
                </a:xfrm>
                <a:custGeom>
                  <a:avLst/>
                  <a:gdLst/>
                  <a:ahLst/>
                  <a:cxnLst>
                    <a:cxn ang="0">
                      <a:pos x="8" y="14"/>
                    </a:cxn>
                    <a:cxn ang="0">
                      <a:pos x="14" y="0"/>
                    </a:cxn>
                    <a:cxn ang="0">
                      <a:pos x="14" y="22"/>
                    </a:cxn>
                    <a:cxn ang="0">
                      <a:pos x="8" y="14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18" name="Freeform 29"/>
                <p:cNvSpPr>
                  <a:spLocks/>
                </p:cNvSpPr>
                <p:nvPr/>
              </p:nvSpPr>
              <p:spPr bwMode="ltGray">
                <a:xfrm>
                  <a:off x="2059" y="494"/>
                  <a:ext cx="8" cy="5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7" y="2"/>
                    </a:cxn>
                    <a:cxn ang="0">
                      <a:pos x="9" y="12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19" name="Freeform 30"/>
                <p:cNvSpPr>
                  <a:spLocks/>
                </p:cNvSpPr>
                <p:nvPr/>
              </p:nvSpPr>
              <p:spPr bwMode="ltGray">
                <a:xfrm>
                  <a:off x="1988" y="536"/>
                  <a:ext cx="8" cy="5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5" y="2"/>
                    </a:cxn>
                    <a:cxn ang="0">
                      <a:pos x="15" y="14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20" name="Freeform 31"/>
                <p:cNvSpPr>
                  <a:spLocks/>
                </p:cNvSpPr>
                <p:nvPr/>
              </p:nvSpPr>
              <p:spPr bwMode="ltGray">
                <a:xfrm>
                  <a:off x="1910" y="523"/>
                  <a:ext cx="34" cy="25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14" y="24"/>
                    </a:cxn>
                    <a:cxn ang="0">
                      <a:pos x="26" y="20"/>
                    </a:cxn>
                    <a:cxn ang="0">
                      <a:pos x="48" y="18"/>
                    </a:cxn>
                    <a:cxn ang="0">
                      <a:pos x="58" y="0"/>
                    </a:cxn>
                    <a:cxn ang="0">
                      <a:pos x="80" y="40"/>
                    </a:cxn>
                    <a:cxn ang="0">
                      <a:pos x="70" y="56"/>
                    </a:cxn>
                    <a:cxn ang="0">
                      <a:pos x="54" y="62"/>
                    </a:cxn>
                    <a:cxn ang="0">
                      <a:pos x="48" y="80"/>
                    </a:cxn>
                    <a:cxn ang="0">
                      <a:pos x="32" y="68"/>
                    </a:cxn>
                    <a:cxn ang="0">
                      <a:pos x="38" y="52"/>
                    </a:cxn>
                    <a:cxn ang="0">
                      <a:pos x="30" y="28"/>
                    </a:cxn>
                    <a:cxn ang="0">
                      <a:pos x="20" y="48"/>
                    </a:cxn>
                    <a:cxn ang="0">
                      <a:pos x="8" y="56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21" name="Freeform 32"/>
                <p:cNvSpPr>
                  <a:spLocks/>
                </p:cNvSpPr>
                <p:nvPr/>
              </p:nvSpPr>
              <p:spPr bwMode="ltGray">
                <a:xfrm>
                  <a:off x="1899" y="466"/>
                  <a:ext cx="40" cy="58"/>
                </a:xfrm>
                <a:custGeom>
                  <a:avLst/>
                  <a:gdLst/>
                  <a:ahLst/>
                  <a:cxnLst>
                    <a:cxn ang="0">
                      <a:pos x="14" y="96"/>
                    </a:cxn>
                    <a:cxn ang="0">
                      <a:pos x="26" y="128"/>
                    </a:cxn>
                    <a:cxn ang="0">
                      <a:pos x="32" y="108"/>
                    </a:cxn>
                    <a:cxn ang="0">
                      <a:pos x="52" y="100"/>
                    </a:cxn>
                    <a:cxn ang="0">
                      <a:pos x="46" y="124"/>
                    </a:cxn>
                    <a:cxn ang="0">
                      <a:pos x="66" y="126"/>
                    </a:cxn>
                    <a:cxn ang="0">
                      <a:pos x="76" y="142"/>
                    </a:cxn>
                    <a:cxn ang="0">
                      <a:pos x="58" y="148"/>
                    </a:cxn>
                    <a:cxn ang="0">
                      <a:pos x="74" y="174"/>
                    </a:cxn>
                    <a:cxn ang="0">
                      <a:pos x="84" y="154"/>
                    </a:cxn>
                    <a:cxn ang="0">
                      <a:pos x="82" y="112"/>
                    </a:cxn>
                    <a:cxn ang="0">
                      <a:pos x="60" y="106"/>
                    </a:cxn>
                    <a:cxn ang="0">
                      <a:pos x="50" y="82"/>
                    </a:cxn>
                    <a:cxn ang="0">
                      <a:pos x="34" y="82"/>
                    </a:cxn>
                    <a:cxn ang="0">
                      <a:pos x="30" y="70"/>
                    </a:cxn>
                    <a:cxn ang="0">
                      <a:pos x="42" y="42"/>
                    </a:cxn>
                    <a:cxn ang="0">
                      <a:pos x="30" y="0"/>
                    </a:cxn>
                    <a:cxn ang="0">
                      <a:pos x="18" y="22"/>
                    </a:cxn>
                    <a:cxn ang="0">
                      <a:pos x="4" y="46"/>
                    </a:cxn>
                    <a:cxn ang="0">
                      <a:pos x="14" y="76"/>
                    </a:cxn>
                    <a:cxn ang="0">
                      <a:pos x="14" y="96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22" name="Freeform 33"/>
                <p:cNvSpPr>
                  <a:spLocks/>
                </p:cNvSpPr>
                <p:nvPr/>
              </p:nvSpPr>
              <p:spPr bwMode="ltGray">
                <a:xfrm>
                  <a:off x="1909" y="508"/>
                  <a:ext cx="14" cy="17"/>
                </a:xfrm>
                <a:custGeom>
                  <a:avLst/>
                  <a:gdLst/>
                  <a:ahLst/>
                  <a:cxnLst>
                    <a:cxn ang="0">
                      <a:pos x="6" y="24"/>
                    </a:cxn>
                    <a:cxn ang="0">
                      <a:pos x="12" y="0"/>
                    </a:cxn>
                    <a:cxn ang="0">
                      <a:pos x="20" y="16"/>
                    </a:cxn>
                    <a:cxn ang="0">
                      <a:pos x="22" y="24"/>
                    </a:cxn>
                    <a:cxn ang="0">
                      <a:pos x="28" y="26"/>
                    </a:cxn>
                    <a:cxn ang="0">
                      <a:pos x="32" y="38"/>
                    </a:cxn>
                    <a:cxn ang="0">
                      <a:pos x="18" y="50"/>
                    </a:cxn>
                    <a:cxn ang="0">
                      <a:pos x="6" y="24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23" name="Freeform 34"/>
                <p:cNvSpPr>
                  <a:spLocks/>
                </p:cNvSpPr>
                <p:nvPr/>
              </p:nvSpPr>
              <p:spPr bwMode="ltGray">
                <a:xfrm>
                  <a:off x="1881" y="512"/>
                  <a:ext cx="19" cy="17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22" y="20"/>
                    </a:cxn>
                    <a:cxn ang="0">
                      <a:pos x="36" y="0"/>
                    </a:cxn>
                    <a:cxn ang="0">
                      <a:pos x="24" y="28"/>
                    </a:cxn>
                    <a:cxn ang="0">
                      <a:pos x="2" y="50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24" name="Freeform 35"/>
                <p:cNvSpPr>
                  <a:spLocks/>
                </p:cNvSpPr>
                <p:nvPr/>
              </p:nvSpPr>
              <p:spPr bwMode="ltGray">
                <a:xfrm>
                  <a:off x="2930" y="488"/>
                  <a:ext cx="299" cy="179"/>
                </a:xfrm>
                <a:custGeom>
                  <a:avLst/>
                  <a:gdLst/>
                  <a:ahLst/>
                  <a:cxnLst>
                    <a:cxn ang="0">
                      <a:pos x="21" y="280"/>
                    </a:cxn>
                    <a:cxn ang="0">
                      <a:pos x="24" y="250"/>
                    </a:cxn>
                    <a:cxn ang="0">
                      <a:pos x="22" y="245"/>
                    </a:cxn>
                    <a:cxn ang="0">
                      <a:pos x="16" y="218"/>
                    </a:cxn>
                    <a:cxn ang="0">
                      <a:pos x="4" y="215"/>
                    </a:cxn>
                    <a:cxn ang="0">
                      <a:pos x="0" y="191"/>
                    </a:cxn>
                    <a:cxn ang="0">
                      <a:pos x="12" y="180"/>
                    </a:cxn>
                    <a:cxn ang="0">
                      <a:pos x="6" y="165"/>
                    </a:cxn>
                    <a:cxn ang="0">
                      <a:pos x="2" y="160"/>
                    </a:cxn>
                    <a:cxn ang="0">
                      <a:pos x="28" y="120"/>
                    </a:cxn>
                    <a:cxn ang="0">
                      <a:pos x="44" y="96"/>
                    </a:cxn>
                    <a:cxn ang="0">
                      <a:pos x="42" y="70"/>
                    </a:cxn>
                    <a:cxn ang="0">
                      <a:pos x="24" y="43"/>
                    </a:cxn>
                    <a:cxn ang="0">
                      <a:pos x="20" y="32"/>
                    </a:cxn>
                    <a:cxn ang="0">
                      <a:pos x="26" y="36"/>
                    </a:cxn>
                    <a:cxn ang="0">
                      <a:pos x="48" y="35"/>
                    </a:cxn>
                    <a:cxn ang="0">
                      <a:pos x="64" y="11"/>
                    </a:cxn>
                    <a:cxn ang="0">
                      <a:pos x="82" y="0"/>
                    </a:cxn>
                    <a:cxn ang="0">
                      <a:pos x="88" y="2"/>
                    </a:cxn>
                    <a:cxn ang="0">
                      <a:pos x="92" y="9"/>
                    </a:cxn>
                    <a:cxn ang="0">
                      <a:pos x="98" y="5"/>
                    </a:cxn>
                    <a:cxn ang="0">
                      <a:pos x="110" y="8"/>
                    </a:cxn>
                    <a:cxn ang="0">
                      <a:pos x="116" y="9"/>
                    </a:cxn>
                    <a:cxn ang="0">
                      <a:pos x="141" y="14"/>
                    </a:cxn>
                    <a:cxn ang="0">
                      <a:pos x="155" y="24"/>
                    </a:cxn>
                    <a:cxn ang="0">
                      <a:pos x="167" y="17"/>
                    </a:cxn>
                    <a:cxn ang="0">
                      <a:pos x="173" y="14"/>
                    </a:cxn>
                    <a:cxn ang="0">
                      <a:pos x="195" y="14"/>
                    </a:cxn>
                    <a:cxn ang="0">
                      <a:pos x="211" y="32"/>
                    </a:cxn>
                    <a:cxn ang="0">
                      <a:pos x="231" y="59"/>
                    </a:cxn>
                    <a:cxn ang="0">
                      <a:pos x="245" y="70"/>
                    </a:cxn>
                    <a:cxn ang="0">
                      <a:pos x="257" y="68"/>
                    </a:cxn>
                    <a:cxn ang="0">
                      <a:pos x="270" y="65"/>
                    </a:cxn>
                    <a:cxn ang="0">
                      <a:pos x="290" y="71"/>
                    </a:cxn>
                    <a:cxn ang="0">
                      <a:pos x="300" y="81"/>
                    </a:cxn>
                    <a:cxn ang="0">
                      <a:pos x="308" y="90"/>
                    </a:cxn>
                    <a:cxn ang="0">
                      <a:pos x="318" y="111"/>
                    </a:cxn>
                    <a:cxn ang="0">
                      <a:pos x="322" y="120"/>
                    </a:cxn>
                    <a:cxn ang="0">
                      <a:pos x="324" y="125"/>
                    </a:cxn>
                    <a:cxn ang="0">
                      <a:pos x="310" y="142"/>
                    </a:cxn>
                    <a:cxn ang="0">
                      <a:pos x="322" y="141"/>
                    </a:cxn>
                    <a:cxn ang="0">
                      <a:pos x="342" y="155"/>
                    </a:cxn>
                    <a:cxn ang="0">
                      <a:pos x="364" y="157"/>
                    </a:cxn>
                    <a:cxn ang="0">
                      <a:pos x="380" y="168"/>
                    </a:cxn>
                    <a:cxn ang="0">
                      <a:pos x="382" y="172"/>
                    </a:cxn>
                    <a:cxn ang="0">
                      <a:pos x="382" y="176"/>
                    </a:cxn>
                    <a:cxn ang="0">
                      <a:pos x="394" y="172"/>
                    </a:cxn>
                    <a:cxn ang="0">
                      <a:pos x="400" y="171"/>
                    </a:cxn>
                    <a:cxn ang="0">
                      <a:pos x="439" y="185"/>
                    </a:cxn>
                    <a:cxn ang="0">
                      <a:pos x="447" y="199"/>
                    </a:cxn>
                    <a:cxn ang="0">
                      <a:pos x="465" y="201"/>
                    </a:cxn>
                    <a:cxn ang="0">
                      <a:pos x="471" y="215"/>
                    </a:cxn>
                    <a:cxn ang="0">
                      <a:pos x="451" y="258"/>
                    </a:cxn>
                    <a:cxn ang="0">
                      <a:pos x="435" y="281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25" name="Freeform 36"/>
                <p:cNvSpPr>
                  <a:spLocks/>
                </p:cNvSpPr>
                <p:nvPr/>
              </p:nvSpPr>
              <p:spPr bwMode="ltGray">
                <a:xfrm>
                  <a:off x="2534" y="242"/>
                  <a:ext cx="420" cy="283"/>
                </a:xfrm>
                <a:custGeom>
                  <a:avLst/>
                  <a:gdLst/>
                  <a:ahLst/>
                  <a:cxnLst>
                    <a:cxn ang="0">
                      <a:pos x="406" y="6"/>
                    </a:cxn>
                    <a:cxn ang="0">
                      <a:pos x="502" y="34"/>
                    </a:cxn>
                    <a:cxn ang="0">
                      <a:pos x="550" y="38"/>
                    </a:cxn>
                    <a:cxn ang="0">
                      <a:pos x="578" y="130"/>
                    </a:cxn>
                    <a:cxn ang="0">
                      <a:pos x="586" y="90"/>
                    </a:cxn>
                    <a:cxn ang="0">
                      <a:pos x="606" y="70"/>
                    </a:cxn>
                    <a:cxn ang="0">
                      <a:pos x="642" y="126"/>
                    </a:cxn>
                    <a:cxn ang="0">
                      <a:pos x="682" y="98"/>
                    </a:cxn>
                    <a:cxn ang="0">
                      <a:pos x="706" y="86"/>
                    </a:cxn>
                    <a:cxn ang="0">
                      <a:pos x="762" y="2"/>
                    </a:cxn>
                    <a:cxn ang="0">
                      <a:pos x="798" y="70"/>
                    </a:cxn>
                    <a:cxn ang="0">
                      <a:pos x="798" y="130"/>
                    </a:cxn>
                    <a:cxn ang="0">
                      <a:pos x="790" y="158"/>
                    </a:cxn>
                    <a:cxn ang="0">
                      <a:pos x="766" y="162"/>
                    </a:cxn>
                    <a:cxn ang="0">
                      <a:pos x="762" y="186"/>
                    </a:cxn>
                    <a:cxn ang="0">
                      <a:pos x="802" y="226"/>
                    </a:cxn>
                    <a:cxn ang="0">
                      <a:pos x="786" y="322"/>
                    </a:cxn>
                    <a:cxn ang="0">
                      <a:pos x="830" y="414"/>
                    </a:cxn>
                    <a:cxn ang="0">
                      <a:pos x="854" y="450"/>
                    </a:cxn>
                    <a:cxn ang="0">
                      <a:pos x="830" y="450"/>
                    </a:cxn>
                    <a:cxn ang="0">
                      <a:pos x="746" y="378"/>
                    </a:cxn>
                    <a:cxn ang="0">
                      <a:pos x="678" y="402"/>
                    </a:cxn>
                    <a:cxn ang="0">
                      <a:pos x="590" y="442"/>
                    </a:cxn>
                    <a:cxn ang="0">
                      <a:pos x="642" y="578"/>
                    </a:cxn>
                    <a:cxn ang="0">
                      <a:pos x="710" y="610"/>
                    </a:cxn>
                    <a:cxn ang="0">
                      <a:pos x="738" y="550"/>
                    </a:cxn>
                    <a:cxn ang="0">
                      <a:pos x="774" y="570"/>
                    </a:cxn>
                    <a:cxn ang="0">
                      <a:pos x="766" y="630"/>
                    </a:cxn>
                    <a:cxn ang="0">
                      <a:pos x="802" y="670"/>
                    </a:cxn>
                    <a:cxn ang="0">
                      <a:pos x="838" y="658"/>
                    </a:cxn>
                    <a:cxn ang="0">
                      <a:pos x="922" y="806"/>
                    </a:cxn>
                    <a:cxn ang="0">
                      <a:pos x="942" y="826"/>
                    </a:cxn>
                    <a:cxn ang="0">
                      <a:pos x="874" y="810"/>
                    </a:cxn>
                    <a:cxn ang="0">
                      <a:pos x="830" y="758"/>
                    </a:cxn>
                    <a:cxn ang="0">
                      <a:pos x="778" y="710"/>
                    </a:cxn>
                    <a:cxn ang="0">
                      <a:pos x="702" y="662"/>
                    </a:cxn>
                    <a:cxn ang="0">
                      <a:pos x="614" y="646"/>
                    </a:cxn>
                    <a:cxn ang="0">
                      <a:pos x="506" y="594"/>
                    </a:cxn>
                    <a:cxn ang="0">
                      <a:pos x="462" y="506"/>
                    </a:cxn>
                    <a:cxn ang="0">
                      <a:pos x="430" y="462"/>
                    </a:cxn>
                    <a:cxn ang="0">
                      <a:pos x="382" y="430"/>
                    </a:cxn>
                    <a:cxn ang="0">
                      <a:pos x="342" y="370"/>
                    </a:cxn>
                    <a:cxn ang="0">
                      <a:pos x="354" y="414"/>
                    </a:cxn>
                    <a:cxn ang="0">
                      <a:pos x="418" y="494"/>
                    </a:cxn>
                    <a:cxn ang="0">
                      <a:pos x="422" y="526"/>
                    </a:cxn>
                    <a:cxn ang="0">
                      <a:pos x="394" y="498"/>
                    </a:cxn>
                    <a:cxn ang="0">
                      <a:pos x="354" y="466"/>
                    </a:cxn>
                    <a:cxn ang="0">
                      <a:pos x="314" y="402"/>
                    </a:cxn>
                    <a:cxn ang="0">
                      <a:pos x="266" y="346"/>
                    </a:cxn>
                    <a:cxn ang="0">
                      <a:pos x="210" y="314"/>
                    </a:cxn>
                    <a:cxn ang="0">
                      <a:pos x="154" y="238"/>
                    </a:cxn>
                    <a:cxn ang="0">
                      <a:pos x="66" y="66"/>
                    </a:cxn>
                    <a:cxn ang="0">
                      <a:pos x="34" y="38"/>
                    </a:cxn>
                    <a:cxn ang="0">
                      <a:pos x="46" y="22"/>
                    </a:cxn>
                    <a:cxn ang="0">
                      <a:pos x="102" y="70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26" name="Freeform 37"/>
                <p:cNvSpPr>
                  <a:spLocks/>
                </p:cNvSpPr>
                <p:nvPr/>
              </p:nvSpPr>
              <p:spPr bwMode="ltGray">
                <a:xfrm>
                  <a:off x="2405" y="445"/>
                  <a:ext cx="15" cy="16"/>
                </a:xfrm>
                <a:custGeom>
                  <a:avLst/>
                  <a:gdLst/>
                  <a:ahLst/>
                  <a:cxnLst>
                    <a:cxn ang="0">
                      <a:pos x="6" y="28"/>
                    </a:cxn>
                    <a:cxn ang="0">
                      <a:pos x="10" y="48"/>
                    </a:cxn>
                    <a:cxn ang="0">
                      <a:pos x="6" y="28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27" name="Freeform 38"/>
                <p:cNvSpPr>
                  <a:spLocks/>
                </p:cNvSpPr>
                <p:nvPr/>
              </p:nvSpPr>
              <p:spPr bwMode="ltGray">
                <a:xfrm>
                  <a:off x="2393" y="439"/>
                  <a:ext cx="16" cy="12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2" y="1"/>
                    </a:cxn>
                    <a:cxn ang="0">
                      <a:pos x="36" y="17"/>
                    </a:cxn>
                    <a:cxn ang="0">
                      <a:pos x="8" y="17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28" name="Freeform 39"/>
                <p:cNvSpPr>
                  <a:spLocks/>
                </p:cNvSpPr>
                <p:nvPr/>
              </p:nvSpPr>
              <p:spPr bwMode="ltGray">
                <a:xfrm>
                  <a:off x="2878" y="406"/>
                  <a:ext cx="73" cy="33"/>
                </a:xfrm>
                <a:custGeom>
                  <a:avLst/>
                  <a:gdLst/>
                  <a:ahLst/>
                  <a:cxnLst>
                    <a:cxn ang="0">
                      <a:pos x="0" y="49"/>
                    </a:cxn>
                    <a:cxn ang="0">
                      <a:pos x="28" y="25"/>
                    </a:cxn>
                    <a:cxn ang="0">
                      <a:pos x="56" y="21"/>
                    </a:cxn>
                    <a:cxn ang="0">
                      <a:pos x="80" y="9"/>
                    </a:cxn>
                    <a:cxn ang="0">
                      <a:pos x="64" y="25"/>
                    </a:cxn>
                    <a:cxn ang="0">
                      <a:pos x="124" y="49"/>
                    </a:cxn>
                    <a:cxn ang="0">
                      <a:pos x="160" y="65"/>
                    </a:cxn>
                    <a:cxn ang="0">
                      <a:pos x="116" y="77"/>
                    </a:cxn>
                    <a:cxn ang="0">
                      <a:pos x="88" y="57"/>
                    </a:cxn>
                    <a:cxn ang="0">
                      <a:pos x="76" y="53"/>
                    </a:cxn>
                    <a:cxn ang="0">
                      <a:pos x="24" y="41"/>
                    </a:cxn>
                    <a:cxn ang="0">
                      <a:pos x="0" y="49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29" name="Freeform 40"/>
                <p:cNvSpPr>
                  <a:spLocks/>
                </p:cNvSpPr>
                <p:nvPr/>
              </p:nvSpPr>
              <p:spPr bwMode="ltGray">
                <a:xfrm>
                  <a:off x="2955" y="433"/>
                  <a:ext cx="59" cy="1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2" y="4"/>
                    </a:cxn>
                    <a:cxn ang="0">
                      <a:pos x="88" y="24"/>
                    </a:cxn>
                    <a:cxn ang="0">
                      <a:pos x="112" y="20"/>
                    </a:cxn>
                    <a:cxn ang="0">
                      <a:pos x="108" y="44"/>
                    </a:cxn>
                    <a:cxn ang="0">
                      <a:pos x="64" y="40"/>
                    </a:cxn>
                    <a:cxn ang="0">
                      <a:pos x="0" y="36"/>
                    </a:cxn>
                    <a:cxn ang="0">
                      <a:pos x="28" y="2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30" name="Freeform 41"/>
                <p:cNvSpPr>
                  <a:spLocks/>
                </p:cNvSpPr>
                <p:nvPr/>
              </p:nvSpPr>
              <p:spPr bwMode="ltGray">
                <a:xfrm>
                  <a:off x="2924" y="441"/>
                  <a:ext cx="24" cy="14"/>
                </a:xfrm>
                <a:custGeom>
                  <a:avLst/>
                  <a:gdLst/>
                  <a:ahLst/>
                  <a:cxnLst>
                    <a:cxn ang="0">
                      <a:pos x="17" y="25"/>
                    </a:cxn>
                    <a:cxn ang="0">
                      <a:pos x="37" y="13"/>
                    </a:cxn>
                    <a:cxn ang="0">
                      <a:pos x="17" y="2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31" name="Freeform 42"/>
                <p:cNvSpPr>
                  <a:spLocks/>
                </p:cNvSpPr>
                <p:nvPr/>
              </p:nvSpPr>
              <p:spPr bwMode="ltGray">
                <a:xfrm>
                  <a:off x="2908" y="398"/>
                  <a:ext cx="16" cy="18"/>
                </a:xfrm>
                <a:custGeom>
                  <a:avLst/>
                  <a:gdLst/>
                  <a:ahLst/>
                  <a:cxnLst>
                    <a:cxn ang="0">
                      <a:pos x="19" y="32"/>
                    </a:cxn>
                    <a:cxn ang="0">
                      <a:pos x="19" y="0"/>
                    </a:cxn>
                    <a:cxn ang="0">
                      <a:pos x="19" y="32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32" name="Freeform 43"/>
                <p:cNvSpPr>
                  <a:spLocks/>
                </p:cNvSpPr>
                <p:nvPr/>
              </p:nvSpPr>
              <p:spPr bwMode="ltGray">
                <a:xfrm>
                  <a:off x="3035" y="452"/>
                  <a:ext cx="19" cy="25"/>
                </a:xfrm>
                <a:custGeom>
                  <a:avLst/>
                  <a:gdLst/>
                  <a:ahLst/>
                  <a:cxnLst>
                    <a:cxn ang="0">
                      <a:pos x="4" y="9"/>
                    </a:cxn>
                    <a:cxn ang="0">
                      <a:pos x="20" y="33"/>
                    </a:cxn>
                    <a:cxn ang="0">
                      <a:pos x="24" y="49"/>
                    </a:cxn>
                    <a:cxn ang="0">
                      <a:pos x="36" y="53"/>
                    </a:cxn>
                    <a:cxn ang="0">
                      <a:pos x="24" y="73"/>
                    </a:cxn>
                    <a:cxn ang="0">
                      <a:pos x="0" y="21"/>
                    </a:cxn>
                    <a:cxn ang="0">
                      <a:pos x="4" y="9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33" name="Freeform 44"/>
                <p:cNvSpPr>
                  <a:spLocks/>
                </p:cNvSpPr>
                <p:nvPr/>
              </p:nvSpPr>
              <p:spPr bwMode="ltGray">
                <a:xfrm>
                  <a:off x="2696" y="247"/>
                  <a:ext cx="205" cy="41"/>
                </a:xfrm>
                <a:custGeom>
                  <a:avLst/>
                  <a:gdLst/>
                  <a:ahLst/>
                  <a:cxnLst>
                    <a:cxn ang="0">
                      <a:pos x="220" y="1"/>
                    </a:cxn>
                    <a:cxn ang="0">
                      <a:pos x="231" y="8"/>
                    </a:cxn>
                    <a:cxn ang="0">
                      <a:pos x="235" y="0"/>
                    </a:cxn>
                    <a:cxn ang="0">
                      <a:pos x="265" y="0"/>
                    </a:cxn>
                    <a:cxn ang="0">
                      <a:pos x="287" y="17"/>
                    </a:cxn>
                    <a:cxn ang="0">
                      <a:pos x="319" y="10"/>
                    </a:cxn>
                    <a:cxn ang="0">
                      <a:pos x="314" y="29"/>
                    </a:cxn>
                    <a:cxn ang="0">
                      <a:pos x="298" y="46"/>
                    </a:cxn>
                    <a:cxn ang="0">
                      <a:pos x="295" y="29"/>
                    </a:cxn>
                    <a:cxn ang="0">
                      <a:pos x="287" y="31"/>
                    </a:cxn>
                    <a:cxn ang="0">
                      <a:pos x="279" y="29"/>
                    </a:cxn>
                    <a:cxn ang="0">
                      <a:pos x="263" y="21"/>
                    </a:cxn>
                    <a:cxn ang="0">
                      <a:pos x="228" y="38"/>
                    </a:cxn>
                    <a:cxn ang="0">
                      <a:pos x="201" y="44"/>
                    </a:cxn>
                    <a:cxn ang="0">
                      <a:pos x="212" y="57"/>
                    </a:cxn>
                    <a:cxn ang="0">
                      <a:pos x="188" y="63"/>
                    </a:cxn>
                    <a:cxn ang="0">
                      <a:pos x="169" y="61"/>
                    </a:cxn>
                    <a:cxn ang="0">
                      <a:pos x="177" y="57"/>
                    </a:cxn>
                    <a:cxn ang="0">
                      <a:pos x="171" y="40"/>
                    </a:cxn>
                    <a:cxn ang="0">
                      <a:pos x="169" y="31"/>
                    </a:cxn>
                    <a:cxn ang="0">
                      <a:pos x="158" y="23"/>
                    </a:cxn>
                    <a:cxn ang="0">
                      <a:pos x="142" y="27"/>
                    </a:cxn>
                    <a:cxn ang="0">
                      <a:pos x="134" y="27"/>
                    </a:cxn>
                    <a:cxn ang="0">
                      <a:pos x="123" y="25"/>
                    </a:cxn>
                    <a:cxn ang="0">
                      <a:pos x="83" y="2"/>
                    </a:cxn>
                    <a:cxn ang="0">
                      <a:pos x="59" y="14"/>
                    </a:cxn>
                    <a:cxn ang="0">
                      <a:pos x="1" y="0"/>
                    </a:cxn>
                    <a:cxn ang="0">
                      <a:pos x="220" y="1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34" name="Freeform 45"/>
                <p:cNvSpPr>
                  <a:spLocks/>
                </p:cNvSpPr>
                <p:nvPr/>
              </p:nvSpPr>
              <p:spPr bwMode="ltGray">
                <a:xfrm>
                  <a:off x="2515" y="246"/>
                  <a:ext cx="190" cy="20"/>
                </a:xfrm>
                <a:custGeom>
                  <a:avLst/>
                  <a:gdLst/>
                  <a:ahLst/>
                  <a:cxnLst>
                    <a:cxn ang="0">
                      <a:pos x="105" y="31"/>
                    </a:cxn>
                    <a:cxn ang="0">
                      <a:pos x="30" y="1"/>
                    </a:cxn>
                    <a:cxn ang="0">
                      <a:pos x="285" y="0"/>
                    </a:cxn>
                    <a:cxn ang="0">
                      <a:pos x="296" y="14"/>
                    </a:cxn>
                    <a:cxn ang="0">
                      <a:pos x="264" y="16"/>
                    </a:cxn>
                    <a:cxn ang="0">
                      <a:pos x="105" y="3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35" name="Freeform 46"/>
                <p:cNvSpPr>
                  <a:spLocks/>
                </p:cNvSpPr>
                <p:nvPr/>
              </p:nvSpPr>
              <p:spPr bwMode="ltGray">
                <a:xfrm>
                  <a:off x="2096" y="275"/>
                  <a:ext cx="18" cy="10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12" y="29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36" name="Freeform 47"/>
                <p:cNvSpPr>
                  <a:spLocks/>
                </p:cNvSpPr>
                <p:nvPr/>
              </p:nvSpPr>
              <p:spPr bwMode="ltGray">
                <a:xfrm>
                  <a:off x="1606" y="246"/>
                  <a:ext cx="436" cy="152"/>
                </a:xfrm>
                <a:custGeom>
                  <a:avLst/>
                  <a:gdLst/>
                  <a:ahLst/>
                  <a:cxnLst>
                    <a:cxn ang="0">
                      <a:pos x="73" y="1"/>
                    </a:cxn>
                    <a:cxn ang="0">
                      <a:pos x="436" y="0"/>
                    </a:cxn>
                    <a:cxn ang="0">
                      <a:pos x="416" y="54"/>
                    </a:cxn>
                    <a:cxn ang="0">
                      <a:pos x="397" y="68"/>
                    </a:cxn>
                    <a:cxn ang="0">
                      <a:pos x="392" y="70"/>
                    </a:cxn>
                    <a:cxn ang="0">
                      <a:pos x="375" y="73"/>
                    </a:cxn>
                    <a:cxn ang="0">
                      <a:pos x="361" y="88"/>
                    </a:cxn>
                    <a:cxn ang="0">
                      <a:pos x="362" y="99"/>
                    </a:cxn>
                    <a:cxn ang="0">
                      <a:pos x="364" y="107"/>
                    </a:cxn>
                    <a:cxn ang="0">
                      <a:pos x="366" y="113"/>
                    </a:cxn>
                    <a:cxn ang="0">
                      <a:pos x="362" y="122"/>
                    </a:cxn>
                    <a:cxn ang="0">
                      <a:pos x="351" y="120"/>
                    </a:cxn>
                    <a:cxn ang="0">
                      <a:pos x="342" y="129"/>
                    </a:cxn>
                    <a:cxn ang="0">
                      <a:pos x="347" y="105"/>
                    </a:cxn>
                    <a:cxn ang="0">
                      <a:pos x="338" y="100"/>
                    </a:cxn>
                    <a:cxn ang="0">
                      <a:pos x="344" y="93"/>
                    </a:cxn>
                    <a:cxn ang="0">
                      <a:pos x="342" y="89"/>
                    </a:cxn>
                    <a:cxn ang="0">
                      <a:pos x="320" y="94"/>
                    </a:cxn>
                    <a:cxn ang="0">
                      <a:pos x="317" y="85"/>
                    </a:cxn>
                    <a:cxn ang="0">
                      <a:pos x="297" y="94"/>
                    </a:cxn>
                    <a:cxn ang="0">
                      <a:pos x="320" y="103"/>
                    </a:cxn>
                    <a:cxn ang="0">
                      <a:pos x="305" y="117"/>
                    </a:cxn>
                    <a:cxn ang="0">
                      <a:pos x="311" y="126"/>
                    </a:cxn>
                    <a:cxn ang="0">
                      <a:pos x="315" y="138"/>
                    </a:cxn>
                    <a:cxn ang="0">
                      <a:pos x="309" y="139"/>
                    </a:cxn>
                    <a:cxn ang="0">
                      <a:pos x="314" y="144"/>
                    </a:cxn>
                    <a:cxn ang="0">
                      <a:pos x="307" y="152"/>
                    </a:cxn>
                    <a:cxn ang="0">
                      <a:pos x="0" y="149"/>
                    </a:cxn>
                    <a:cxn ang="0">
                      <a:pos x="73" y="1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37" name="Freeform 48"/>
                <p:cNvSpPr>
                  <a:spLocks/>
                </p:cNvSpPr>
                <p:nvPr/>
              </p:nvSpPr>
              <p:spPr bwMode="ltGray">
                <a:xfrm>
                  <a:off x="2043" y="241"/>
                  <a:ext cx="20" cy="55"/>
                </a:xfrm>
                <a:custGeom>
                  <a:avLst/>
                  <a:gdLst/>
                  <a:ahLst/>
                  <a:cxnLst>
                    <a:cxn ang="0">
                      <a:pos x="5" y="156"/>
                    </a:cxn>
                    <a:cxn ang="0">
                      <a:pos x="15" y="108"/>
                    </a:cxn>
                    <a:cxn ang="0">
                      <a:pos x="17" y="68"/>
                    </a:cxn>
                    <a:cxn ang="0">
                      <a:pos x="11" y="40"/>
                    </a:cxn>
                    <a:cxn ang="0">
                      <a:pos x="17" y="12"/>
                    </a:cxn>
                    <a:cxn ang="0">
                      <a:pos x="21" y="0"/>
                    </a:cxn>
                    <a:cxn ang="0">
                      <a:pos x="31" y="30"/>
                    </a:cxn>
                    <a:cxn ang="0">
                      <a:pos x="47" y="98"/>
                    </a:cxn>
                    <a:cxn ang="0">
                      <a:pos x="31" y="108"/>
                    </a:cxn>
                    <a:cxn ang="0">
                      <a:pos x="23" y="126"/>
                    </a:cxn>
                    <a:cxn ang="0">
                      <a:pos x="21" y="132"/>
                    </a:cxn>
                    <a:cxn ang="0">
                      <a:pos x="27" y="134"/>
                    </a:cxn>
                    <a:cxn ang="0">
                      <a:pos x="31" y="146"/>
                    </a:cxn>
                    <a:cxn ang="0">
                      <a:pos x="13" y="148"/>
                    </a:cxn>
                    <a:cxn ang="0">
                      <a:pos x="7" y="160"/>
                    </a:cxn>
                    <a:cxn ang="0">
                      <a:pos x="3" y="154"/>
                    </a:cxn>
                    <a:cxn ang="0">
                      <a:pos x="5" y="156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38" name="Freeform 49"/>
                <p:cNvSpPr>
                  <a:spLocks/>
                </p:cNvSpPr>
                <p:nvPr/>
              </p:nvSpPr>
              <p:spPr bwMode="ltGray">
                <a:xfrm>
                  <a:off x="2031" y="287"/>
                  <a:ext cx="59" cy="35"/>
                </a:xfrm>
                <a:custGeom>
                  <a:avLst/>
                  <a:gdLst/>
                  <a:ahLst/>
                  <a:cxnLst>
                    <a:cxn ang="0">
                      <a:pos x="26" y="61"/>
                    </a:cxn>
                    <a:cxn ang="0">
                      <a:pos x="30" y="43"/>
                    </a:cxn>
                    <a:cxn ang="0">
                      <a:pos x="50" y="33"/>
                    </a:cxn>
                    <a:cxn ang="0">
                      <a:pos x="54" y="45"/>
                    </a:cxn>
                    <a:cxn ang="0">
                      <a:pos x="66" y="49"/>
                    </a:cxn>
                    <a:cxn ang="0">
                      <a:pos x="80" y="55"/>
                    </a:cxn>
                    <a:cxn ang="0">
                      <a:pos x="116" y="33"/>
                    </a:cxn>
                    <a:cxn ang="0">
                      <a:pos x="130" y="17"/>
                    </a:cxn>
                    <a:cxn ang="0">
                      <a:pos x="138" y="11"/>
                    </a:cxn>
                    <a:cxn ang="0">
                      <a:pos x="106" y="49"/>
                    </a:cxn>
                    <a:cxn ang="0">
                      <a:pos x="84" y="67"/>
                    </a:cxn>
                    <a:cxn ang="0">
                      <a:pos x="66" y="81"/>
                    </a:cxn>
                    <a:cxn ang="0">
                      <a:pos x="48" y="103"/>
                    </a:cxn>
                    <a:cxn ang="0">
                      <a:pos x="26" y="89"/>
                    </a:cxn>
                    <a:cxn ang="0">
                      <a:pos x="20" y="87"/>
                    </a:cxn>
                    <a:cxn ang="0">
                      <a:pos x="22" y="97"/>
                    </a:cxn>
                    <a:cxn ang="0">
                      <a:pos x="0" y="97"/>
                    </a:cxn>
                    <a:cxn ang="0">
                      <a:pos x="10" y="79"/>
                    </a:cxn>
                    <a:cxn ang="0">
                      <a:pos x="26" y="61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39" name="Freeform 50"/>
                <p:cNvSpPr>
                  <a:spLocks/>
                </p:cNvSpPr>
                <p:nvPr/>
              </p:nvSpPr>
              <p:spPr bwMode="ltGray">
                <a:xfrm>
                  <a:off x="1968" y="319"/>
                  <a:ext cx="80" cy="72"/>
                </a:xfrm>
                <a:custGeom>
                  <a:avLst/>
                  <a:gdLst/>
                  <a:ahLst/>
                  <a:cxnLst>
                    <a:cxn ang="0">
                      <a:pos x="158" y="24"/>
                    </a:cxn>
                    <a:cxn ang="0">
                      <a:pos x="160" y="6"/>
                    </a:cxn>
                    <a:cxn ang="0">
                      <a:pos x="170" y="0"/>
                    </a:cxn>
                    <a:cxn ang="0">
                      <a:pos x="182" y="24"/>
                    </a:cxn>
                    <a:cxn ang="0">
                      <a:pos x="188" y="42"/>
                    </a:cxn>
                    <a:cxn ang="0">
                      <a:pos x="178" y="58"/>
                    </a:cxn>
                    <a:cxn ang="0">
                      <a:pos x="170" y="76"/>
                    </a:cxn>
                    <a:cxn ang="0">
                      <a:pos x="162" y="126"/>
                    </a:cxn>
                    <a:cxn ang="0">
                      <a:pos x="144" y="136"/>
                    </a:cxn>
                    <a:cxn ang="0">
                      <a:pos x="120" y="138"/>
                    </a:cxn>
                    <a:cxn ang="0">
                      <a:pos x="112" y="124"/>
                    </a:cxn>
                    <a:cxn ang="0">
                      <a:pos x="102" y="146"/>
                    </a:cxn>
                    <a:cxn ang="0">
                      <a:pos x="90" y="150"/>
                    </a:cxn>
                    <a:cxn ang="0">
                      <a:pos x="80" y="132"/>
                    </a:cxn>
                    <a:cxn ang="0">
                      <a:pos x="58" y="144"/>
                    </a:cxn>
                    <a:cxn ang="0">
                      <a:pos x="76" y="142"/>
                    </a:cxn>
                    <a:cxn ang="0">
                      <a:pos x="78" y="160"/>
                    </a:cxn>
                    <a:cxn ang="0">
                      <a:pos x="58" y="166"/>
                    </a:cxn>
                    <a:cxn ang="0">
                      <a:pos x="34" y="166"/>
                    </a:cxn>
                    <a:cxn ang="0">
                      <a:pos x="36" y="154"/>
                    </a:cxn>
                    <a:cxn ang="0">
                      <a:pos x="46" y="144"/>
                    </a:cxn>
                    <a:cxn ang="0">
                      <a:pos x="34" y="148"/>
                    </a:cxn>
                    <a:cxn ang="0">
                      <a:pos x="26" y="166"/>
                    </a:cxn>
                    <a:cxn ang="0">
                      <a:pos x="30" y="190"/>
                    </a:cxn>
                    <a:cxn ang="0">
                      <a:pos x="14" y="200"/>
                    </a:cxn>
                    <a:cxn ang="0">
                      <a:pos x="0" y="214"/>
                    </a:cxn>
                    <a:cxn ang="0">
                      <a:pos x="8" y="188"/>
                    </a:cxn>
                    <a:cxn ang="0">
                      <a:pos x="0" y="164"/>
                    </a:cxn>
                    <a:cxn ang="0">
                      <a:pos x="14" y="152"/>
                    </a:cxn>
                    <a:cxn ang="0">
                      <a:pos x="32" y="134"/>
                    </a:cxn>
                    <a:cxn ang="0">
                      <a:pos x="44" y="118"/>
                    </a:cxn>
                    <a:cxn ang="0">
                      <a:pos x="72" y="116"/>
                    </a:cxn>
                    <a:cxn ang="0">
                      <a:pos x="84" y="112"/>
                    </a:cxn>
                    <a:cxn ang="0">
                      <a:pos x="114" y="78"/>
                    </a:cxn>
                    <a:cxn ang="0">
                      <a:pos x="120" y="92"/>
                    </a:cxn>
                    <a:cxn ang="0">
                      <a:pos x="132" y="76"/>
                    </a:cxn>
                    <a:cxn ang="0">
                      <a:pos x="150" y="54"/>
                    </a:cxn>
                    <a:cxn ang="0">
                      <a:pos x="154" y="42"/>
                    </a:cxn>
                    <a:cxn ang="0">
                      <a:pos x="148" y="38"/>
                    </a:cxn>
                    <a:cxn ang="0">
                      <a:pos x="152" y="32"/>
                    </a:cxn>
                    <a:cxn ang="0">
                      <a:pos x="158" y="24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40" name="Freeform 51"/>
                <p:cNvSpPr>
                  <a:spLocks/>
                </p:cNvSpPr>
                <p:nvPr/>
              </p:nvSpPr>
              <p:spPr bwMode="ltGray">
                <a:xfrm>
                  <a:off x="2021" y="340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4" y="13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41" name="Freeform 52"/>
                <p:cNvSpPr>
                  <a:spLocks/>
                </p:cNvSpPr>
                <p:nvPr/>
              </p:nvSpPr>
              <p:spPr bwMode="ltGray">
                <a:xfrm>
                  <a:off x="1573" y="389"/>
                  <a:ext cx="347" cy="189"/>
                </a:xfrm>
                <a:custGeom>
                  <a:avLst/>
                  <a:gdLst/>
                  <a:ahLst/>
                  <a:cxnLst>
                    <a:cxn ang="0">
                      <a:pos x="812" y="26"/>
                    </a:cxn>
                    <a:cxn ang="0">
                      <a:pos x="778" y="78"/>
                    </a:cxn>
                    <a:cxn ang="0">
                      <a:pos x="748" y="122"/>
                    </a:cxn>
                    <a:cxn ang="0">
                      <a:pos x="722" y="142"/>
                    </a:cxn>
                    <a:cxn ang="0">
                      <a:pos x="634" y="180"/>
                    </a:cxn>
                    <a:cxn ang="0">
                      <a:pos x="632" y="210"/>
                    </a:cxn>
                    <a:cxn ang="0">
                      <a:pos x="604" y="230"/>
                    </a:cxn>
                    <a:cxn ang="0">
                      <a:pos x="620" y="178"/>
                    </a:cxn>
                    <a:cxn ang="0">
                      <a:pos x="576" y="188"/>
                    </a:cxn>
                    <a:cxn ang="0">
                      <a:pos x="556" y="218"/>
                    </a:cxn>
                    <a:cxn ang="0">
                      <a:pos x="596" y="280"/>
                    </a:cxn>
                    <a:cxn ang="0">
                      <a:pos x="594" y="368"/>
                    </a:cxn>
                    <a:cxn ang="0">
                      <a:pos x="542" y="406"/>
                    </a:cxn>
                    <a:cxn ang="0">
                      <a:pos x="522" y="386"/>
                    </a:cxn>
                    <a:cxn ang="0">
                      <a:pos x="482" y="348"/>
                    </a:cxn>
                    <a:cxn ang="0">
                      <a:pos x="462" y="348"/>
                    </a:cxn>
                    <a:cxn ang="0">
                      <a:pos x="450" y="394"/>
                    </a:cxn>
                    <a:cxn ang="0">
                      <a:pos x="500" y="464"/>
                    </a:cxn>
                    <a:cxn ang="0">
                      <a:pos x="510" y="524"/>
                    </a:cxn>
                    <a:cxn ang="0">
                      <a:pos x="526" y="560"/>
                    </a:cxn>
                    <a:cxn ang="0">
                      <a:pos x="492" y="544"/>
                    </a:cxn>
                    <a:cxn ang="0">
                      <a:pos x="470" y="518"/>
                    </a:cxn>
                    <a:cxn ang="0">
                      <a:pos x="422" y="424"/>
                    </a:cxn>
                    <a:cxn ang="0">
                      <a:pos x="426" y="310"/>
                    </a:cxn>
                    <a:cxn ang="0">
                      <a:pos x="422" y="268"/>
                    </a:cxn>
                    <a:cxn ang="0">
                      <a:pos x="412" y="276"/>
                    </a:cxn>
                    <a:cxn ang="0">
                      <a:pos x="386" y="266"/>
                    </a:cxn>
                    <a:cxn ang="0">
                      <a:pos x="360" y="170"/>
                    </a:cxn>
                    <a:cxn ang="0">
                      <a:pos x="330" y="166"/>
                    </a:cxn>
                    <a:cxn ang="0">
                      <a:pos x="288" y="172"/>
                    </a:cxn>
                    <a:cxn ang="0">
                      <a:pos x="242" y="232"/>
                    </a:cxn>
                    <a:cxn ang="0">
                      <a:pos x="196" y="268"/>
                    </a:cxn>
                    <a:cxn ang="0">
                      <a:pos x="184" y="274"/>
                    </a:cxn>
                    <a:cxn ang="0">
                      <a:pos x="160" y="328"/>
                    </a:cxn>
                    <a:cxn ang="0">
                      <a:pos x="152" y="354"/>
                    </a:cxn>
                    <a:cxn ang="0">
                      <a:pos x="128" y="404"/>
                    </a:cxn>
                    <a:cxn ang="0">
                      <a:pos x="94" y="392"/>
                    </a:cxn>
                    <a:cxn ang="0">
                      <a:pos x="66" y="258"/>
                    </a:cxn>
                    <a:cxn ang="0">
                      <a:pos x="72" y="156"/>
                    </a:cxn>
                    <a:cxn ang="0">
                      <a:pos x="44" y="180"/>
                    </a:cxn>
                    <a:cxn ang="0">
                      <a:pos x="20" y="150"/>
                    </a:cxn>
                    <a:cxn ang="0">
                      <a:pos x="24" y="138"/>
                    </a:cxn>
                    <a:cxn ang="0">
                      <a:pos x="0" y="92"/>
                    </a:cxn>
                    <a:cxn ang="0">
                      <a:pos x="798" y="6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42" name="Freeform 53"/>
                <p:cNvSpPr>
                  <a:spLocks/>
                </p:cNvSpPr>
                <p:nvPr/>
              </p:nvSpPr>
              <p:spPr bwMode="ltGray">
                <a:xfrm>
                  <a:off x="1634" y="519"/>
                  <a:ext cx="19" cy="29"/>
                </a:xfrm>
                <a:custGeom>
                  <a:avLst/>
                  <a:gdLst/>
                  <a:ahLst/>
                  <a:cxnLst>
                    <a:cxn ang="0">
                      <a:pos x="7" y="11"/>
                    </a:cxn>
                    <a:cxn ang="0">
                      <a:pos x="17" y="3"/>
                    </a:cxn>
                    <a:cxn ang="0">
                      <a:pos x="37" y="33"/>
                    </a:cxn>
                    <a:cxn ang="0">
                      <a:pos x="19" y="85"/>
                    </a:cxn>
                    <a:cxn ang="0">
                      <a:pos x="1" y="69"/>
                    </a:cxn>
                    <a:cxn ang="0">
                      <a:pos x="7" y="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43" name="Freeform 54"/>
                <p:cNvSpPr>
                  <a:spLocks/>
                </p:cNvSpPr>
                <p:nvPr/>
              </p:nvSpPr>
              <p:spPr bwMode="ltGray">
                <a:xfrm>
                  <a:off x="1900" y="421"/>
                  <a:ext cx="18" cy="24"/>
                </a:xfrm>
                <a:custGeom>
                  <a:avLst/>
                  <a:gdLst/>
                  <a:ahLst/>
                  <a:cxnLst>
                    <a:cxn ang="0">
                      <a:pos x="13" y="28"/>
                    </a:cxn>
                    <a:cxn ang="0">
                      <a:pos x="29" y="2"/>
                    </a:cxn>
                    <a:cxn ang="0">
                      <a:pos x="43" y="4"/>
                    </a:cxn>
                    <a:cxn ang="0">
                      <a:pos x="39" y="26"/>
                    </a:cxn>
                    <a:cxn ang="0">
                      <a:pos x="13" y="74"/>
                    </a:cxn>
                    <a:cxn ang="0">
                      <a:pos x="7" y="60"/>
                    </a:cxn>
                    <a:cxn ang="0">
                      <a:pos x="3" y="36"/>
                    </a:cxn>
                    <a:cxn ang="0">
                      <a:pos x="13" y="28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44" name="Freeform 55"/>
                <p:cNvSpPr>
                  <a:spLocks/>
                </p:cNvSpPr>
                <p:nvPr/>
              </p:nvSpPr>
              <p:spPr bwMode="ltGray">
                <a:xfrm>
                  <a:off x="1951" y="409"/>
                  <a:ext cx="9" cy="10"/>
                </a:xfrm>
                <a:custGeom>
                  <a:avLst/>
                  <a:gdLst/>
                  <a:ahLst/>
                  <a:cxnLst>
                    <a:cxn ang="0">
                      <a:pos x="7" y="16"/>
                    </a:cxn>
                    <a:cxn ang="0">
                      <a:pos x="5" y="30"/>
                    </a:cxn>
                    <a:cxn ang="0">
                      <a:pos x="7" y="16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45" name="Freeform 56"/>
                <p:cNvSpPr>
                  <a:spLocks/>
                </p:cNvSpPr>
                <p:nvPr/>
              </p:nvSpPr>
              <p:spPr bwMode="ltGray">
                <a:xfrm>
                  <a:off x="1021" y="314"/>
                  <a:ext cx="433" cy="354"/>
                </a:xfrm>
                <a:custGeom>
                  <a:avLst/>
                  <a:gdLst/>
                  <a:ahLst/>
                  <a:cxnLst>
                    <a:cxn ang="0">
                      <a:pos x="481" y="464"/>
                    </a:cxn>
                    <a:cxn ang="0">
                      <a:pos x="486" y="451"/>
                    </a:cxn>
                    <a:cxn ang="0">
                      <a:pos x="500" y="413"/>
                    </a:cxn>
                    <a:cxn ang="0">
                      <a:pos x="309" y="287"/>
                    </a:cxn>
                    <a:cxn ang="0">
                      <a:pos x="282" y="346"/>
                    </a:cxn>
                    <a:cxn ang="0">
                      <a:pos x="303" y="556"/>
                    </a:cxn>
                    <a:cxn ang="0">
                      <a:pos x="282" y="494"/>
                    </a:cxn>
                    <a:cxn ang="0">
                      <a:pos x="242" y="439"/>
                    </a:cxn>
                    <a:cxn ang="0">
                      <a:pos x="245" y="413"/>
                    </a:cxn>
                    <a:cxn ang="0">
                      <a:pos x="247" y="394"/>
                    </a:cxn>
                    <a:cxn ang="0">
                      <a:pos x="220" y="375"/>
                    </a:cxn>
                    <a:cxn ang="0">
                      <a:pos x="194" y="346"/>
                    </a:cxn>
                    <a:cxn ang="0">
                      <a:pos x="148" y="354"/>
                    </a:cxn>
                    <a:cxn ang="0">
                      <a:pos x="126" y="365"/>
                    </a:cxn>
                    <a:cxn ang="0">
                      <a:pos x="78" y="365"/>
                    </a:cxn>
                    <a:cxn ang="0">
                      <a:pos x="22" y="312"/>
                    </a:cxn>
                    <a:cxn ang="0">
                      <a:pos x="11" y="295"/>
                    </a:cxn>
                    <a:cxn ang="0">
                      <a:pos x="0" y="264"/>
                    </a:cxn>
                    <a:cxn ang="0">
                      <a:pos x="24" y="213"/>
                    </a:cxn>
                    <a:cxn ang="0">
                      <a:pos x="32" y="181"/>
                    </a:cxn>
                    <a:cxn ang="0">
                      <a:pos x="51" y="143"/>
                    </a:cxn>
                    <a:cxn ang="0">
                      <a:pos x="81" y="116"/>
                    </a:cxn>
                    <a:cxn ang="0">
                      <a:pos x="167" y="67"/>
                    </a:cxn>
                    <a:cxn ang="0">
                      <a:pos x="220" y="30"/>
                    </a:cxn>
                    <a:cxn ang="0">
                      <a:pos x="258" y="6"/>
                    </a:cxn>
                    <a:cxn ang="0">
                      <a:pos x="363" y="2"/>
                    </a:cxn>
                    <a:cxn ang="0">
                      <a:pos x="398" y="0"/>
                    </a:cxn>
                    <a:cxn ang="0">
                      <a:pos x="384" y="34"/>
                    </a:cxn>
                    <a:cxn ang="0">
                      <a:pos x="443" y="84"/>
                    </a:cxn>
                    <a:cxn ang="0">
                      <a:pos x="497" y="74"/>
                    </a:cxn>
                    <a:cxn ang="0">
                      <a:pos x="529" y="82"/>
                    </a:cxn>
                    <a:cxn ang="0">
                      <a:pos x="559" y="97"/>
                    </a:cxn>
                    <a:cxn ang="0">
                      <a:pos x="572" y="188"/>
                    </a:cxn>
                    <a:cxn ang="0">
                      <a:pos x="572" y="240"/>
                    </a:cxn>
                    <a:cxn ang="0">
                      <a:pos x="599" y="283"/>
                    </a:cxn>
                    <a:cxn ang="0">
                      <a:pos x="645" y="300"/>
                    </a:cxn>
                    <a:cxn ang="0">
                      <a:pos x="680" y="295"/>
                    </a:cxn>
                    <a:cxn ang="0">
                      <a:pos x="664" y="340"/>
                    </a:cxn>
                    <a:cxn ang="0">
                      <a:pos x="599" y="407"/>
                    </a:cxn>
                    <a:cxn ang="0">
                      <a:pos x="548" y="485"/>
                    </a:cxn>
                    <a:cxn ang="0">
                      <a:pos x="556" y="508"/>
                    </a:cxn>
                    <a:cxn ang="0">
                      <a:pos x="435" y="556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46" name="Freeform 57"/>
                <p:cNvSpPr>
                  <a:spLocks/>
                </p:cNvSpPr>
                <p:nvPr/>
              </p:nvSpPr>
              <p:spPr bwMode="ltGray">
                <a:xfrm>
                  <a:off x="1189" y="447"/>
                  <a:ext cx="163" cy="221"/>
                </a:xfrm>
                <a:custGeom>
                  <a:avLst/>
                  <a:gdLst/>
                  <a:ahLst/>
                  <a:cxnLst>
                    <a:cxn ang="0">
                      <a:pos x="243" y="347"/>
                    </a:cxn>
                    <a:cxn ang="0">
                      <a:pos x="233" y="301"/>
                    </a:cxn>
                    <a:cxn ang="0">
                      <a:pos x="217" y="288"/>
                    </a:cxn>
                    <a:cxn ang="0">
                      <a:pos x="215" y="269"/>
                    </a:cxn>
                    <a:cxn ang="0">
                      <a:pos x="209" y="254"/>
                    </a:cxn>
                    <a:cxn ang="0">
                      <a:pos x="209" y="229"/>
                    </a:cxn>
                    <a:cxn ang="0">
                      <a:pos x="207" y="214"/>
                    </a:cxn>
                    <a:cxn ang="0">
                      <a:pos x="228" y="202"/>
                    </a:cxn>
                    <a:cxn ang="0">
                      <a:pos x="257" y="197"/>
                    </a:cxn>
                    <a:cxn ang="0">
                      <a:pos x="257" y="136"/>
                    </a:cxn>
                    <a:cxn ang="0">
                      <a:pos x="54" y="96"/>
                    </a:cxn>
                    <a:cxn ang="0">
                      <a:pos x="32" y="98"/>
                    </a:cxn>
                    <a:cxn ang="0">
                      <a:pos x="16" y="102"/>
                    </a:cxn>
                    <a:cxn ang="0">
                      <a:pos x="0" y="149"/>
                    </a:cxn>
                    <a:cxn ang="0">
                      <a:pos x="93" y="346"/>
                    </a:cxn>
                    <a:cxn ang="0">
                      <a:pos x="243" y="347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47" name="Freeform 58"/>
                <p:cNvSpPr>
                  <a:spLocks/>
                </p:cNvSpPr>
                <p:nvPr/>
              </p:nvSpPr>
              <p:spPr bwMode="ltGray">
                <a:xfrm>
                  <a:off x="1476" y="611"/>
                  <a:ext cx="7" cy="12"/>
                </a:xfrm>
                <a:custGeom>
                  <a:avLst/>
                  <a:gdLst/>
                  <a:ahLst/>
                  <a:cxnLst>
                    <a:cxn ang="0">
                      <a:pos x="7" y="25"/>
                    </a:cxn>
                    <a:cxn ang="0">
                      <a:pos x="19" y="21"/>
                    </a:cxn>
                    <a:cxn ang="0">
                      <a:pos x="7" y="2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48" name="Freeform 59"/>
                <p:cNvSpPr>
                  <a:spLocks/>
                </p:cNvSpPr>
                <p:nvPr/>
              </p:nvSpPr>
              <p:spPr bwMode="ltGray">
                <a:xfrm>
                  <a:off x="1467" y="497"/>
                  <a:ext cx="9" cy="7"/>
                </a:xfrm>
                <a:custGeom>
                  <a:avLst/>
                  <a:gdLst/>
                  <a:ahLst/>
                  <a:cxnLst>
                    <a:cxn ang="0">
                      <a:pos x="12" y="12"/>
                    </a:cxn>
                    <a:cxn ang="0">
                      <a:pos x="16" y="0"/>
                    </a:cxn>
                    <a:cxn ang="0">
                      <a:pos x="20" y="12"/>
                    </a:cxn>
                    <a:cxn ang="0">
                      <a:pos x="8" y="20"/>
                    </a:cxn>
                    <a:cxn ang="0">
                      <a:pos x="12" y="12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49" name="Freeform 60"/>
                <p:cNvSpPr>
                  <a:spLocks/>
                </p:cNvSpPr>
                <p:nvPr/>
              </p:nvSpPr>
              <p:spPr bwMode="ltGray">
                <a:xfrm>
                  <a:off x="1072" y="357"/>
                  <a:ext cx="25" cy="10"/>
                </a:xfrm>
                <a:custGeom>
                  <a:avLst/>
                  <a:gdLst/>
                  <a:ahLst/>
                  <a:cxnLst>
                    <a:cxn ang="0">
                      <a:pos x="24" y="18"/>
                    </a:cxn>
                    <a:cxn ang="0">
                      <a:pos x="32" y="6"/>
                    </a:cxn>
                    <a:cxn ang="0">
                      <a:pos x="36" y="30"/>
                    </a:cxn>
                    <a:cxn ang="0">
                      <a:pos x="24" y="18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0" name="Freeform 61"/>
                <p:cNvSpPr>
                  <a:spLocks/>
                </p:cNvSpPr>
                <p:nvPr/>
              </p:nvSpPr>
              <p:spPr bwMode="ltGray">
                <a:xfrm>
                  <a:off x="1374" y="265"/>
                  <a:ext cx="295" cy="233"/>
                </a:xfrm>
                <a:custGeom>
                  <a:avLst/>
                  <a:gdLst/>
                  <a:ahLst/>
                  <a:cxnLst>
                    <a:cxn ang="0">
                      <a:pos x="473" y="464"/>
                    </a:cxn>
                    <a:cxn ang="0">
                      <a:pos x="393" y="452"/>
                    </a:cxn>
                    <a:cxn ang="0">
                      <a:pos x="325" y="412"/>
                    </a:cxn>
                    <a:cxn ang="0">
                      <a:pos x="265" y="400"/>
                    </a:cxn>
                    <a:cxn ang="0">
                      <a:pos x="237" y="416"/>
                    </a:cxn>
                    <a:cxn ang="0">
                      <a:pos x="261" y="428"/>
                    </a:cxn>
                    <a:cxn ang="0">
                      <a:pos x="293" y="468"/>
                    </a:cxn>
                    <a:cxn ang="0">
                      <a:pos x="321" y="476"/>
                    </a:cxn>
                    <a:cxn ang="0">
                      <a:pos x="333" y="536"/>
                    </a:cxn>
                    <a:cxn ang="0">
                      <a:pos x="313" y="552"/>
                    </a:cxn>
                    <a:cxn ang="0">
                      <a:pos x="261" y="616"/>
                    </a:cxn>
                    <a:cxn ang="0">
                      <a:pos x="225" y="628"/>
                    </a:cxn>
                    <a:cxn ang="0">
                      <a:pos x="97" y="696"/>
                    </a:cxn>
                    <a:cxn ang="0">
                      <a:pos x="77" y="616"/>
                    </a:cxn>
                    <a:cxn ang="0">
                      <a:pos x="45" y="524"/>
                    </a:cxn>
                    <a:cxn ang="0">
                      <a:pos x="33" y="448"/>
                    </a:cxn>
                    <a:cxn ang="0">
                      <a:pos x="53" y="344"/>
                    </a:cxn>
                    <a:cxn ang="0">
                      <a:pos x="17" y="392"/>
                    </a:cxn>
                    <a:cxn ang="0">
                      <a:pos x="81" y="280"/>
                    </a:cxn>
                    <a:cxn ang="0">
                      <a:pos x="113" y="204"/>
                    </a:cxn>
                    <a:cxn ang="0">
                      <a:pos x="37" y="204"/>
                    </a:cxn>
                    <a:cxn ang="0">
                      <a:pos x="1" y="196"/>
                    </a:cxn>
                    <a:cxn ang="0">
                      <a:pos x="25" y="140"/>
                    </a:cxn>
                    <a:cxn ang="0">
                      <a:pos x="97" y="112"/>
                    </a:cxn>
                    <a:cxn ang="0">
                      <a:pos x="221" y="124"/>
                    </a:cxn>
                    <a:cxn ang="0">
                      <a:pos x="229" y="64"/>
                    </a:cxn>
                    <a:cxn ang="0">
                      <a:pos x="261" y="0"/>
                    </a:cxn>
                    <a:cxn ang="0">
                      <a:pos x="357" y="44"/>
                    </a:cxn>
                    <a:cxn ang="0">
                      <a:pos x="329" y="88"/>
                    </a:cxn>
                    <a:cxn ang="0">
                      <a:pos x="301" y="176"/>
                    </a:cxn>
                    <a:cxn ang="0">
                      <a:pos x="361" y="192"/>
                    </a:cxn>
                    <a:cxn ang="0">
                      <a:pos x="373" y="136"/>
                    </a:cxn>
                    <a:cxn ang="0">
                      <a:pos x="417" y="92"/>
                    </a:cxn>
                    <a:cxn ang="0">
                      <a:pos x="497" y="88"/>
                    </a:cxn>
                    <a:cxn ang="0">
                      <a:pos x="529" y="52"/>
                    </a:cxn>
                    <a:cxn ang="0">
                      <a:pos x="541" y="460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1" name="Freeform 62"/>
                <p:cNvSpPr>
                  <a:spLocks/>
                </p:cNvSpPr>
                <p:nvPr/>
              </p:nvSpPr>
              <p:spPr bwMode="ltGray">
                <a:xfrm>
                  <a:off x="1173" y="247"/>
                  <a:ext cx="591" cy="95"/>
                </a:xfrm>
                <a:custGeom>
                  <a:avLst/>
                  <a:gdLst/>
                  <a:ahLst/>
                  <a:cxnLst>
                    <a:cxn ang="0">
                      <a:pos x="825" y="0"/>
                    </a:cxn>
                    <a:cxn ang="0">
                      <a:pos x="143" y="29"/>
                    </a:cxn>
                    <a:cxn ang="0">
                      <a:pos x="91" y="42"/>
                    </a:cxn>
                    <a:cxn ang="0">
                      <a:pos x="62" y="42"/>
                    </a:cxn>
                    <a:cxn ang="0">
                      <a:pos x="22" y="77"/>
                    </a:cxn>
                    <a:cxn ang="0">
                      <a:pos x="0" y="105"/>
                    </a:cxn>
                    <a:cxn ang="0">
                      <a:pos x="59" y="115"/>
                    </a:cxn>
                    <a:cxn ang="0">
                      <a:pos x="97" y="96"/>
                    </a:cxn>
                    <a:cxn ang="0">
                      <a:pos x="108" y="84"/>
                    </a:cxn>
                    <a:cxn ang="0">
                      <a:pos x="167" y="52"/>
                    </a:cxn>
                    <a:cxn ang="0">
                      <a:pos x="215" y="46"/>
                    </a:cxn>
                    <a:cxn ang="0">
                      <a:pos x="237" y="94"/>
                    </a:cxn>
                    <a:cxn ang="0">
                      <a:pos x="188" y="109"/>
                    </a:cxn>
                    <a:cxn ang="0">
                      <a:pos x="231" y="113"/>
                    </a:cxn>
                    <a:cxn ang="0">
                      <a:pos x="250" y="90"/>
                    </a:cxn>
                    <a:cxn ang="0">
                      <a:pos x="266" y="92"/>
                    </a:cxn>
                    <a:cxn ang="0">
                      <a:pos x="253" y="54"/>
                    </a:cxn>
                    <a:cxn ang="0">
                      <a:pos x="266" y="44"/>
                    </a:cxn>
                    <a:cxn ang="0">
                      <a:pos x="277" y="88"/>
                    </a:cxn>
                    <a:cxn ang="0">
                      <a:pos x="266" y="113"/>
                    </a:cxn>
                    <a:cxn ang="0">
                      <a:pos x="296" y="130"/>
                    </a:cxn>
                    <a:cxn ang="0">
                      <a:pos x="299" y="92"/>
                    </a:cxn>
                    <a:cxn ang="0">
                      <a:pos x="331" y="103"/>
                    </a:cxn>
                    <a:cxn ang="0">
                      <a:pos x="382" y="73"/>
                    </a:cxn>
                    <a:cxn ang="0">
                      <a:pos x="409" y="50"/>
                    </a:cxn>
                    <a:cxn ang="0">
                      <a:pos x="439" y="56"/>
                    </a:cxn>
                    <a:cxn ang="0">
                      <a:pos x="455" y="50"/>
                    </a:cxn>
                    <a:cxn ang="0">
                      <a:pos x="431" y="44"/>
                    </a:cxn>
                    <a:cxn ang="0">
                      <a:pos x="474" y="35"/>
                    </a:cxn>
                    <a:cxn ang="0">
                      <a:pos x="544" y="54"/>
                    </a:cxn>
                    <a:cxn ang="0">
                      <a:pos x="581" y="42"/>
                    </a:cxn>
                    <a:cxn ang="0">
                      <a:pos x="584" y="63"/>
                    </a:cxn>
                    <a:cxn ang="0">
                      <a:pos x="568" y="101"/>
                    </a:cxn>
                    <a:cxn ang="0">
                      <a:pos x="611" y="88"/>
                    </a:cxn>
                    <a:cxn ang="0">
                      <a:pos x="624" y="80"/>
                    </a:cxn>
                    <a:cxn ang="0">
                      <a:pos x="648" y="61"/>
                    </a:cxn>
                    <a:cxn ang="0">
                      <a:pos x="794" y="84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2" name="Freeform 63"/>
                <p:cNvSpPr>
                  <a:spLocks/>
                </p:cNvSpPr>
                <p:nvPr/>
              </p:nvSpPr>
              <p:spPr bwMode="ltGray">
                <a:xfrm>
                  <a:off x="1293" y="281"/>
                  <a:ext cx="13" cy="10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31" y="0"/>
                    </a:cxn>
                    <a:cxn ang="0">
                      <a:pos x="19" y="2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3" name="Freeform 64"/>
                <p:cNvSpPr>
                  <a:spLocks/>
                </p:cNvSpPr>
                <p:nvPr/>
              </p:nvSpPr>
              <p:spPr bwMode="ltGray">
                <a:xfrm>
                  <a:off x="1278" y="296"/>
                  <a:ext cx="19" cy="11"/>
                </a:xfrm>
                <a:custGeom>
                  <a:avLst/>
                  <a:gdLst/>
                  <a:ahLst/>
                  <a:cxnLst>
                    <a:cxn ang="0">
                      <a:pos x="6" y="32"/>
                    </a:cxn>
                    <a:cxn ang="0">
                      <a:pos x="22" y="0"/>
                    </a:cxn>
                    <a:cxn ang="0">
                      <a:pos x="38" y="4"/>
                    </a:cxn>
                    <a:cxn ang="0">
                      <a:pos x="6" y="32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4" name="Freeform 65"/>
                <p:cNvSpPr>
                  <a:spLocks/>
                </p:cNvSpPr>
                <p:nvPr/>
              </p:nvSpPr>
              <p:spPr bwMode="ltGray">
                <a:xfrm>
                  <a:off x="1340" y="337"/>
                  <a:ext cx="32" cy="6"/>
                </a:xfrm>
                <a:custGeom>
                  <a:avLst/>
                  <a:gdLst/>
                  <a:ahLst/>
                  <a:cxnLst>
                    <a:cxn ang="0">
                      <a:pos x="37" y="18"/>
                    </a:cxn>
                    <a:cxn ang="0">
                      <a:pos x="25" y="2"/>
                    </a:cxn>
                    <a:cxn ang="0">
                      <a:pos x="37" y="18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5" name="Freeform 66"/>
                <p:cNvSpPr>
                  <a:spLocks/>
                </p:cNvSpPr>
                <p:nvPr/>
              </p:nvSpPr>
              <p:spPr bwMode="ltGray">
                <a:xfrm>
                  <a:off x="1395" y="336"/>
                  <a:ext cx="18" cy="15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12" y="9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56" name="Freeform 67"/>
                <p:cNvSpPr>
                  <a:spLocks/>
                </p:cNvSpPr>
                <p:nvPr/>
              </p:nvSpPr>
              <p:spPr bwMode="ltGray">
                <a:xfrm>
                  <a:off x="1248" y="295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31" y="10"/>
                    </a:cxn>
                    <a:cxn ang="0">
                      <a:pos x="7" y="22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58" name="Group 68"/>
              <p:cNvGrpSpPr>
                <a:grpSpLocks/>
              </p:cNvGrpSpPr>
              <p:nvPr/>
            </p:nvGrpSpPr>
            <p:grpSpPr bwMode="auto">
              <a:xfrm>
                <a:off x="3709" y="240"/>
                <a:ext cx="1139" cy="429"/>
                <a:chOff x="3709" y="240"/>
                <a:chExt cx="1139" cy="429"/>
              </a:xfrm>
              <a:grpFill/>
            </p:grpSpPr>
            <p:sp>
              <p:nvSpPr>
                <p:cNvPr id="59" name="Freeform 69"/>
                <p:cNvSpPr>
                  <a:spLocks/>
                </p:cNvSpPr>
                <p:nvPr/>
              </p:nvSpPr>
              <p:spPr bwMode="ltGray">
                <a:xfrm>
                  <a:off x="4808" y="614"/>
                  <a:ext cx="13" cy="14"/>
                </a:xfrm>
                <a:custGeom>
                  <a:avLst/>
                  <a:gdLst/>
                  <a:ahLst/>
                  <a:cxnLst>
                    <a:cxn ang="0">
                      <a:pos x="16" y="33"/>
                    </a:cxn>
                    <a:cxn ang="0">
                      <a:pos x="8" y="21"/>
                    </a:cxn>
                    <a:cxn ang="0">
                      <a:pos x="0" y="9"/>
                    </a:cxn>
                    <a:cxn ang="0">
                      <a:pos x="16" y="3"/>
                    </a:cxn>
                    <a:cxn ang="0">
                      <a:pos x="30" y="23"/>
                    </a:cxn>
                    <a:cxn ang="0">
                      <a:pos x="28" y="31"/>
                    </a:cxn>
                    <a:cxn ang="0">
                      <a:pos x="16" y="3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0" name="Freeform 70"/>
                <p:cNvSpPr>
                  <a:spLocks/>
                </p:cNvSpPr>
                <p:nvPr/>
              </p:nvSpPr>
              <p:spPr bwMode="ltGray">
                <a:xfrm>
                  <a:off x="4655" y="629"/>
                  <a:ext cx="11" cy="5"/>
                </a:xfrm>
                <a:custGeom>
                  <a:avLst/>
                  <a:gdLst/>
                  <a:ahLst/>
                  <a:cxnLst>
                    <a:cxn ang="0">
                      <a:pos x="15" y="16"/>
                    </a:cxn>
                    <a:cxn ang="0">
                      <a:pos x="3" y="8"/>
                    </a:cxn>
                    <a:cxn ang="0">
                      <a:pos x="15" y="0"/>
                    </a:cxn>
                    <a:cxn ang="0">
                      <a:pos x="15" y="16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" name="Freeform 71"/>
                <p:cNvSpPr>
                  <a:spLocks/>
                </p:cNvSpPr>
                <p:nvPr/>
              </p:nvSpPr>
              <p:spPr bwMode="ltGray">
                <a:xfrm>
                  <a:off x="4609" y="635"/>
                  <a:ext cx="28" cy="16"/>
                </a:xfrm>
                <a:custGeom>
                  <a:avLst/>
                  <a:gdLst/>
                  <a:ahLst/>
                  <a:cxnLst>
                    <a:cxn ang="0">
                      <a:pos x="14" y="24"/>
                    </a:cxn>
                    <a:cxn ang="0">
                      <a:pos x="30" y="4"/>
                    </a:cxn>
                    <a:cxn ang="0">
                      <a:pos x="42" y="0"/>
                    </a:cxn>
                    <a:cxn ang="0">
                      <a:pos x="58" y="12"/>
                    </a:cxn>
                    <a:cxn ang="0">
                      <a:pos x="32" y="26"/>
                    </a:cxn>
                    <a:cxn ang="0">
                      <a:pos x="12" y="46"/>
                    </a:cxn>
                    <a:cxn ang="0">
                      <a:pos x="8" y="20"/>
                    </a:cxn>
                    <a:cxn ang="0">
                      <a:pos x="12" y="14"/>
                    </a:cxn>
                    <a:cxn ang="0">
                      <a:pos x="14" y="24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2" name="Freeform 72"/>
                <p:cNvSpPr>
                  <a:spLocks/>
                </p:cNvSpPr>
                <p:nvPr/>
              </p:nvSpPr>
              <p:spPr bwMode="ltGray">
                <a:xfrm>
                  <a:off x="4580" y="634"/>
                  <a:ext cx="29" cy="16"/>
                </a:xfrm>
                <a:custGeom>
                  <a:avLst/>
                  <a:gdLst/>
                  <a:ahLst/>
                  <a:cxnLst>
                    <a:cxn ang="0">
                      <a:pos x="0" y="31"/>
                    </a:cxn>
                    <a:cxn ang="0">
                      <a:pos x="18" y="25"/>
                    </a:cxn>
                    <a:cxn ang="0">
                      <a:pos x="52" y="1"/>
                    </a:cxn>
                    <a:cxn ang="0">
                      <a:pos x="64" y="3"/>
                    </a:cxn>
                    <a:cxn ang="0">
                      <a:pos x="50" y="19"/>
                    </a:cxn>
                    <a:cxn ang="0">
                      <a:pos x="28" y="33"/>
                    </a:cxn>
                    <a:cxn ang="0">
                      <a:pos x="22" y="47"/>
                    </a:cxn>
                    <a:cxn ang="0">
                      <a:pos x="16" y="45"/>
                    </a:cxn>
                    <a:cxn ang="0">
                      <a:pos x="12" y="39"/>
                    </a:cxn>
                    <a:cxn ang="0">
                      <a:pos x="0" y="35"/>
                    </a:cxn>
                    <a:cxn ang="0">
                      <a:pos x="0" y="3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3" name="Freeform 73"/>
                <p:cNvSpPr>
                  <a:spLocks/>
                </p:cNvSpPr>
                <p:nvPr/>
              </p:nvSpPr>
              <p:spPr bwMode="ltGray">
                <a:xfrm>
                  <a:off x="4423" y="547"/>
                  <a:ext cx="151" cy="93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36" y="18"/>
                    </a:cxn>
                    <a:cxn ang="0">
                      <a:pos x="46" y="30"/>
                    </a:cxn>
                    <a:cxn ang="0">
                      <a:pos x="76" y="52"/>
                    </a:cxn>
                    <a:cxn ang="0">
                      <a:pos x="92" y="66"/>
                    </a:cxn>
                    <a:cxn ang="0">
                      <a:pos x="122" y="98"/>
                    </a:cxn>
                    <a:cxn ang="0">
                      <a:pos x="136" y="128"/>
                    </a:cxn>
                    <a:cxn ang="0">
                      <a:pos x="148" y="132"/>
                    </a:cxn>
                    <a:cxn ang="0">
                      <a:pos x="154" y="150"/>
                    </a:cxn>
                    <a:cxn ang="0">
                      <a:pos x="176" y="152"/>
                    </a:cxn>
                    <a:cxn ang="0">
                      <a:pos x="170" y="196"/>
                    </a:cxn>
                    <a:cxn ang="0">
                      <a:pos x="180" y="224"/>
                    </a:cxn>
                    <a:cxn ang="0">
                      <a:pos x="198" y="232"/>
                    </a:cxn>
                    <a:cxn ang="0">
                      <a:pos x="216" y="234"/>
                    </a:cxn>
                    <a:cxn ang="0">
                      <a:pos x="236" y="242"/>
                    </a:cxn>
                    <a:cxn ang="0">
                      <a:pos x="254" y="236"/>
                    </a:cxn>
                    <a:cxn ang="0">
                      <a:pos x="272" y="248"/>
                    </a:cxn>
                    <a:cxn ang="0">
                      <a:pos x="296" y="256"/>
                    </a:cxn>
                    <a:cxn ang="0">
                      <a:pos x="314" y="264"/>
                    </a:cxn>
                    <a:cxn ang="0">
                      <a:pos x="352" y="266"/>
                    </a:cxn>
                    <a:cxn ang="0">
                      <a:pos x="342" y="274"/>
                    </a:cxn>
                    <a:cxn ang="0">
                      <a:pos x="322" y="272"/>
                    </a:cxn>
                    <a:cxn ang="0">
                      <a:pos x="300" y="270"/>
                    </a:cxn>
                    <a:cxn ang="0">
                      <a:pos x="288" y="266"/>
                    </a:cxn>
                    <a:cxn ang="0">
                      <a:pos x="252" y="264"/>
                    </a:cxn>
                    <a:cxn ang="0">
                      <a:pos x="234" y="260"/>
                    </a:cxn>
                    <a:cxn ang="0">
                      <a:pos x="172" y="242"/>
                    </a:cxn>
                    <a:cxn ang="0">
                      <a:pos x="160" y="216"/>
                    </a:cxn>
                    <a:cxn ang="0">
                      <a:pos x="126" y="200"/>
                    </a:cxn>
                    <a:cxn ang="0">
                      <a:pos x="108" y="186"/>
                    </a:cxn>
                    <a:cxn ang="0">
                      <a:pos x="94" y="158"/>
                    </a:cxn>
                    <a:cxn ang="0">
                      <a:pos x="68" y="108"/>
                    </a:cxn>
                    <a:cxn ang="0">
                      <a:pos x="64" y="102"/>
                    </a:cxn>
                    <a:cxn ang="0">
                      <a:pos x="58" y="100"/>
                    </a:cxn>
                    <a:cxn ang="0">
                      <a:pos x="54" y="88"/>
                    </a:cxn>
                    <a:cxn ang="0">
                      <a:pos x="38" y="58"/>
                    </a:cxn>
                    <a:cxn ang="0">
                      <a:pos x="20" y="40"/>
                    </a:cxn>
                    <a:cxn ang="0">
                      <a:pos x="4" y="22"/>
                    </a:cxn>
                    <a:cxn ang="0">
                      <a:pos x="10" y="2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4" name="Freeform 74"/>
                <p:cNvSpPr>
                  <a:spLocks/>
                </p:cNvSpPr>
                <p:nvPr/>
              </p:nvSpPr>
              <p:spPr bwMode="ltGray">
                <a:xfrm>
                  <a:off x="4515" y="541"/>
                  <a:ext cx="67" cy="68"/>
                </a:xfrm>
                <a:custGeom>
                  <a:avLst/>
                  <a:gdLst/>
                  <a:ahLst/>
                  <a:cxnLst>
                    <a:cxn ang="0">
                      <a:pos x="54" y="66"/>
                    </a:cxn>
                    <a:cxn ang="0">
                      <a:pos x="66" y="58"/>
                    </a:cxn>
                    <a:cxn ang="0">
                      <a:pos x="68" y="52"/>
                    </a:cxn>
                    <a:cxn ang="0">
                      <a:pos x="80" y="44"/>
                    </a:cxn>
                    <a:cxn ang="0">
                      <a:pos x="106" y="22"/>
                    </a:cxn>
                    <a:cxn ang="0">
                      <a:pos x="112" y="4"/>
                    </a:cxn>
                    <a:cxn ang="0">
                      <a:pos x="124" y="0"/>
                    </a:cxn>
                    <a:cxn ang="0">
                      <a:pos x="150" y="28"/>
                    </a:cxn>
                    <a:cxn ang="0">
                      <a:pos x="146" y="44"/>
                    </a:cxn>
                    <a:cxn ang="0">
                      <a:pos x="126" y="64"/>
                    </a:cxn>
                    <a:cxn ang="0">
                      <a:pos x="132" y="94"/>
                    </a:cxn>
                    <a:cxn ang="0">
                      <a:pos x="142" y="110"/>
                    </a:cxn>
                    <a:cxn ang="0">
                      <a:pos x="146" y="128"/>
                    </a:cxn>
                    <a:cxn ang="0">
                      <a:pos x="128" y="128"/>
                    </a:cxn>
                    <a:cxn ang="0">
                      <a:pos x="116" y="146"/>
                    </a:cxn>
                    <a:cxn ang="0">
                      <a:pos x="104" y="156"/>
                    </a:cxn>
                    <a:cxn ang="0">
                      <a:pos x="100" y="198"/>
                    </a:cxn>
                    <a:cxn ang="0">
                      <a:pos x="88" y="202"/>
                    </a:cxn>
                    <a:cxn ang="0">
                      <a:pos x="82" y="206"/>
                    </a:cxn>
                    <a:cxn ang="0">
                      <a:pos x="76" y="202"/>
                    </a:cxn>
                    <a:cxn ang="0">
                      <a:pos x="72" y="190"/>
                    </a:cxn>
                    <a:cxn ang="0">
                      <a:pos x="60" y="186"/>
                    </a:cxn>
                    <a:cxn ang="0">
                      <a:pos x="42" y="194"/>
                    </a:cxn>
                    <a:cxn ang="0">
                      <a:pos x="28" y="186"/>
                    </a:cxn>
                    <a:cxn ang="0">
                      <a:pos x="10" y="148"/>
                    </a:cxn>
                    <a:cxn ang="0">
                      <a:pos x="4" y="130"/>
                    </a:cxn>
                    <a:cxn ang="0">
                      <a:pos x="0" y="118"/>
                    </a:cxn>
                    <a:cxn ang="0">
                      <a:pos x="20" y="96"/>
                    </a:cxn>
                    <a:cxn ang="0">
                      <a:pos x="32" y="104"/>
                    </a:cxn>
                    <a:cxn ang="0">
                      <a:pos x="34" y="80"/>
                    </a:cxn>
                    <a:cxn ang="0">
                      <a:pos x="52" y="70"/>
                    </a:cxn>
                    <a:cxn ang="0">
                      <a:pos x="54" y="66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5" name="Freeform 75"/>
                <p:cNvSpPr>
                  <a:spLocks/>
                </p:cNvSpPr>
                <p:nvPr/>
              </p:nvSpPr>
              <p:spPr bwMode="ltGray">
                <a:xfrm>
                  <a:off x="4580" y="570"/>
                  <a:ext cx="47" cy="14"/>
                </a:xfrm>
                <a:custGeom>
                  <a:avLst/>
                  <a:gdLst/>
                  <a:ahLst/>
                  <a:cxnLst>
                    <a:cxn ang="0">
                      <a:pos x="4" y="32"/>
                    </a:cxn>
                    <a:cxn ang="0">
                      <a:pos x="18" y="10"/>
                    </a:cxn>
                    <a:cxn ang="0">
                      <a:pos x="46" y="20"/>
                    </a:cxn>
                    <a:cxn ang="0">
                      <a:pos x="72" y="14"/>
                    </a:cxn>
                    <a:cxn ang="0">
                      <a:pos x="90" y="0"/>
                    </a:cxn>
                    <a:cxn ang="0">
                      <a:pos x="76" y="26"/>
                    </a:cxn>
                    <a:cxn ang="0">
                      <a:pos x="60" y="38"/>
                    </a:cxn>
                    <a:cxn ang="0">
                      <a:pos x="42" y="32"/>
                    </a:cxn>
                    <a:cxn ang="0">
                      <a:pos x="14" y="30"/>
                    </a:cxn>
                    <a:cxn ang="0">
                      <a:pos x="4" y="32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6" name="Freeform 76"/>
                <p:cNvSpPr>
                  <a:spLocks/>
                </p:cNvSpPr>
                <p:nvPr/>
              </p:nvSpPr>
              <p:spPr bwMode="ltGray">
                <a:xfrm>
                  <a:off x="4578" y="587"/>
                  <a:ext cx="32" cy="34"/>
                </a:xfrm>
                <a:custGeom>
                  <a:avLst/>
                  <a:gdLst/>
                  <a:ahLst/>
                  <a:cxnLst>
                    <a:cxn ang="0">
                      <a:pos x="8" y="18"/>
                    </a:cxn>
                    <a:cxn ang="0">
                      <a:pos x="18" y="0"/>
                    </a:cxn>
                    <a:cxn ang="0">
                      <a:pos x="34" y="18"/>
                    </a:cxn>
                    <a:cxn ang="0">
                      <a:pos x="62" y="4"/>
                    </a:cxn>
                    <a:cxn ang="0">
                      <a:pos x="46" y="34"/>
                    </a:cxn>
                    <a:cxn ang="0">
                      <a:pos x="54" y="48"/>
                    </a:cxn>
                    <a:cxn ang="0">
                      <a:pos x="58" y="60"/>
                    </a:cxn>
                    <a:cxn ang="0">
                      <a:pos x="46" y="74"/>
                    </a:cxn>
                    <a:cxn ang="0">
                      <a:pos x="34" y="60"/>
                    </a:cxn>
                    <a:cxn ang="0">
                      <a:pos x="22" y="48"/>
                    </a:cxn>
                    <a:cxn ang="0">
                      <a:pos x="28" y="68"/>
                    </a:cxn>
                    <a:cxn ang="0">
                      <a:pos x="30" y="74"/>
                    </a:cxn>
                    <a:cxn ang="0">
                      <a:pos x="20" y="104"/>
                    </a:cxn>
                    <a:cxn ang="0">
                      <a:pos x="12" y="102"/>
                    </a:cxn>
                    <a:cxn ang="0">
                      <a:pos x="8" y="90"/>
                    </a:cxn>
                    <a:cxn ang="0">
                      <a:pos x="0" y="54"/>
                    </a:cxn>
                    <a:cxn ang="0">
                      <a:pos x="2" y="30"/>
                    </a:cxn>
                    <a:cxn ang="0">
                      <a:pos x="8" y="18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7" name="Freeform 77"/>
                <p:cNvSpPr>
                  <a:spLocks/>
                </p:cNvSpPr>
                <p:nvPr/>
              </p:nvSpPr>
              <p:spPr bwMode="ltGray">
                <a:xfrm>
                  <a:off x="4632" y="569"/>
                  <a:ext cx="16" cy="19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13" y="0"/>
                    </a:cxn>
                    <a:cxn ang="0">
                      <a:pos x="15" y="28"/>
                    </a:cxn>
                    <a:cxn ang="0">
                      <a:pos x="37" y="38"/>
                    </a:cxn>
                    <a:cxn ang="0">
                      <a:pos x="19" y="44"/>
                    </a:cxn>
                    <a:cxn ang="0">
                      <a:pos x="5" y="58"/>
                    </a:cxn>
                    <a:cxn ang="0">
                      <a:pos x="1" y="3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8" name="Freeform 78"/>
                <p:cNvSpPr>
                  <a:spLocks/>
                </p:cNvSpPr>
                <p:nvPr/>
              </p:nvSpPr>
              <p:spPr bwMode="ltGray">
                <a:xfrm>
                  <a:off x="4636" y="598"/>
                  <a:ext cx="20" cy="1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9" y="0"/>
                    </a:cxn>
                    <a:cxn ang="0">
                      <a:pos x="49" y="16"/>
                    </a:cxn>
                    <a:cxn ang="0">
                      <a:pos x="35" y="14"/>
                    </a:cxn>
                    <a:cxn ang="0">
                      <a:pos x="3" y="1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9" name="Freeform 79"/>
                <p:cNvSpPr>
                  <a:spLocks/>
                </p:cNvSpPr>
                <p:nvPr/>
              </p:nvSpPr>
              <p:spPr bwMode="ltGray">
                <a:xfrm>
                  <a:off x="4657" y="585"/>
                  <a:ext cx="26" cy="17"/>
                </a:xfrm>
                <a:custGeom>
                  <a:avLst/>
                  <a:gdLst/>
                  <a:ahLst/>
                  <a:cxnLst>
                    <a:cxn ang="0">
                      <a:pos x="21" y="38"/>
                    </a:cxn>
                    <a:cxn ang="0">
                      <a:pos x="15" y="26"/>
                    </a:cxn>
                    <a:cxn ang="0">
                      <a:pos x="3" y="22"/>
                    </a:cxn>
                    <a:cxn ang="0">
                      <a:pos x="13" y="8"/>
                    </a:cxn>
                    <a:cxn ang="0">
                      <a:pos x="25" y="0"/>
                    </a:cxn>
                    <a:cxn ang="0">
                      <a:pos x="49" y="10"/>
                    </a:cxn>
                    <a:cxn ang="0">
                      <a:pos x="53" y="20"/>
                    </a:cxn>
                    <a:cxn ang="0">
                      <a:pos x="61" y="32"/>
                    </a:cxn>
                    <a:cxn ang="0">
                      <a:pos x="41" y="38"/>
                    </a:cxn>
                    <a:cxn ang="0">
                      <a:pos x="23" y="44"/>
                    </a:cxn>
                    <a:cxn ang="0">
                      <a:pos x="21" y="38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70" name="Freeform 80"/>
                <p:cNvSpPr>
                  <a:spLocks/>
                </p:cNvSpPr>
                <p:nvPr/>
              </p:nvSpPr>
              <p:spPr bwMode="ltGray">
                <a:xfrm>
                  <a:off x="4664" y="592"/>
                  <a:ext cx="122" cy="61"/>
                </a:xfrm>
                <a:custGeom>
                  <a:avLst/>
                  <a:gdLst/>
                  <a:ahLst/>
                  <a:cxnLst>
                    <a:cxn ang="0">
                      <a:pos x="46" y="28"/>
                    </a:cxn>
                    <a:cxn ang="0">
                      <a:pos x="36" y="14"/>
                    </a:cxn>
                    <a:cxn ang="0">
                      <a:pos x="26" y="30"/>
                    </a:cxn>
                    <a:cxn ang="0">
                      <a:pos x="0" y="24"/>
                    </a:cxn>
                    <a:cxn ang="0">
                      <a:pos x="10" y="42"/>
                    </a:cxn>
                    <a:cxn ang="0">
                      <a:pos x="16" y="62"/>
                    </a:cxn>
                    <a:cxn ang="0">
                      <a:pos x="24" y="48"/>
                    </a:cxn>
                    <a:cxn ang="0">
                      <a:pos x="30" y="44"/>
                    </a:cxn>
                    <a:cxn ang="0">
                      <a:pos x="48" y="56"/>
                    </a:cxn>
                    <a:cxn ang="0">
                      <a:pos x="70" y="62"/>
                    </a:cxn>
                    <a:cxn ang="0">
                      <a:pos x="88" y="72"/>
                    </a:cxn>
                    <a:cxn ang="0">
                      <a:pos x="106" y="102"/>
                    </a:cxn>
                    <a:cxn ang="0">
                      <a:pos x="104" y="122"/>
                    </a:cxn>
                    <a:cxn ang="0">
                      <a:pos x="98" y="134"/>
                    </a:cxn>
                    <a:cxn ang="0">
                      <a:pos x="122" y="128"/>
                    </a:cxn>
                    <a:cxn ang="0">
                      <a:pos x="140" y="140"/>
                    </a:cxn>
                    <a:cxn ang="0">
                      <a:pos x="168" y="148"/>
                    </a:cxn>
                    <a:cxn ang="0">
                      <a:pos x="174" y="146"/>
                    </a:cxn>
                    <a:cxn ang="0">
                      <a:pos x="168" y="134"/>
                    </a:cxn>
                    <a:cxn ang="0">
                      <a:pos x="178" y="136"/>
                    </a:cxn>
                    <a:cxn ang="0">
                      <a:pos x="186" y="118"/>
                    </a:cxn>
                    <a:cxn ang="0">
                      <a:pos x="202" y="122"/>
                    </a:cxn>
                    <a:cxn ang="0">
                      <a:pos x="214" y="130"/>
                    </a:cxn>
                    <a:cxn ang="0">
                      <a:pos x="244" y="168"/>
                    </a:cxn>
                    <a:cxn ang="0">
                      <a:pos x="262" y="178"/>
                    </a:cxn>
                    <a:cxn ang="0">
                      <a:pos x="284" y="170"/>
                    </a:cxn>
                    <a:cxn ang="0">
                      <a:pos x="268" y="160"/>
                    </a:cxn>
                    <a:cxn ang="0">
                      <a:pos x="256" y="138"/>
                    </a:cxn>
                    <a:cxn ang="0">
                      <a:pos x="250" y="132"/>
                    </a:cxn>
                    <a:cxn ang="0">
                      <a:pos x="248" y="122"/>
                    </a:cxn>
                    <a:cxn ang="0">
                      <a:pos x="236" y="116"/>
                    </a:cxn>
                    <a:cxn ang="0">
                      <a:pos x="240" y="96"/>
                    </a:cxn>
                    <a:cxn ang="0">
                      <a:pos x="220" y="86"/>
                    </a:cxn>
                    <a:cxn ang="0">
                      <a:pos x="210" y="70"/>
                    </a:cxn>
                    <a:cxn ang="0">
                      <a:pos x="190" y="54"/>
                    </a:cxn>
                    <a:cxn ang="0">
                      <a:pos x="168" y="38"/>
                    </a:cxn>
                    <a:cxn ang="0">
                      <a:pos x="156" y="34"/>
                    </a:cxn>
                    <a:cxn ang="0">
                      <a:pos x="120" y="16"/>
                    </a:cxn>
                    <a:cxn ang="0">
                      <a:pos x="102" y="4"/>
                    </a:cxn>
                    <a:cxn ang="0">
                      <a:pos x="96" y="0"/>
                    </a:cxn>
                    <a:cxn ang="0">
                      <a:pos x="70" y="10"/>
                    </a:cxn>
                    <a:cxn ang="0">
                      <a:pos x="56" y="32"/>
                    </a:cxn>
                    <a:cxn ang="0">
                      <a:pos x="46" y="28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71" name="Freeform 81"/>
                <p:cNvSpPr>
                  <a:spLocks/>
                </p:cNvSpPr>
                <p:nvPr/>
              </p:nvSpPr>
              <p:spPr bwMode="ltGray">
                <a:xfrm>
                  <a:off x="4770" y="598"/>
                  <a:ext cx="33" cy="26"/>
                </a:xfrm>
                <a:custGeom>
                  <a:avLst/>
                  <a:gdLst/>
                  <a:ahLst/>
                  <a:cxnLst>
                    <a:cxn ang="0">
                      <a:pos x="1" y="58"/>
                    </a:cxn>
                    <a:cxn ang="0">
                      <a:pos x="27" y="60"/>
                    </a:cxn>
                    <a:cxn ang="0">
                      <a:pos x="45" y="48"/>
                    </a:cxn>
                    <a:cxn ang="0">
                      <a:pos x="57" y="30"/>
                    </a:cxn>
                    <a:cxn ang="0">
                      <a:pos x="43" y="14"/>
                    </a:cxn>
                    <a:cxn ang="0">
                      <a:pos x="43" y="4"/>
                    </a:cxn>
                    <a:cxn ang="0">
                      <a:pos x="71" y="26"/>
                    </a:cxn>
                    <a:cxn ang="0">
                      <a:pos x="67" y="54"/>
                    </a:cxn>
                    <a:cxn ang="0">
                      <a:pos x="33" y="78"/>
                    </a:cxn>
                    <a:cxn ang="0">
                      <a:pos x="9" y="66"/>
                    </a:cxn>
                    <a:cxn ang="0">
                      <a:pos x="3" y="62"/>
                    </a:cxn>
                    <a:cxn ang="0">
                      <a:pos x="1" y="58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72" name="Freeform 82"/>
                <p:cNvSpPr>
                  <a:spLocks/>
                </p:cNvSpPr>
                <p:nvPr/>
              </p:nvSpPr>
              <p:spPr bwMode="ltGray">
                <a:xfrm>
                  <a:off x="4840" y="543"/>
                  <a:ext cx="8" cy="6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14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73" name="Freeform 83"/>
                <p:cNvSpPr>
                  <a:spLocks/>
                </p:cNvSpPr>
                <p:nvPr/>
              </p:nvSpPr>
              <p:spPr bwMode="ltGray">
                <a:xfrm>
                  <a:off x="4747" y="494"/>
                  <a:ext cx="8" cy="5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7" y="2"/>
                    </a:cxn>
                    <a:cxn ang="0">
                      <a:pos x="9" y="12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74" name="Freeform 84"/>
                <p:cNvSpPr>
                  <a:spLocks/>
                </p:cNvSpPr>
                <p:nvPr/>
              </p:nvSpPr>
              <p:spPr bwMode="ltGray">
                <a:xfrm>
                  <a:off x="4676" y="536"/>
                  <a:ext cx="8" cy="5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5" y="2"/>
                    </a:cxn>
                    <a:cxn ang="0">
                      <a:pos x="15" y="14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75" name="Freeform 85"/>
                <p:cNvSpPr>
                  <a:spLocks/>
                </p:cNvSpPr>
                <p:nvPr/>
              </p:nvSpPr>
              <p:spPr bwMode="ltGray">
                <a:xfrm>
                  <a:off x="4598" y="521"/>
                  <a:ext cx="34" cy="27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14" y="24"/>
                    </a:cxn>
                    <a:cxn ang="0">
                      <a:pos x="26" y="20"/>
                    </a:cxn>
                    <a:cxn ang="0">
                      <a:pos x="48" y="18"/>
                    </a:cxn>
                    <a:cxn ang="0">
                      <a:pos x="58" y="0"/>
                    </a:cxn>
                    <a:cxn ang="0">
                      <a:pos x="80" y="40"/>
                    </a:cxn>
                    <a:cxn ang="0">
                      <a:pos x="70" y="56"/>
                    </a:cxn>
                    <a:cxn ang="0">
                      <a:pos x="54" y="62"/>
                    </a:cxn>
                    <a:cxn ang="0">
                      <a:pos x="48" y="80"/>
                    </a:cxn>
                    <a:cxn ang="0">
                      <a:pos x="32" y="68"/>
                    </a:cxn>
                    <a:cxn ang="0">
                      <a:pos x="38" y="52"/>
                    </a:cxn>
                    <a:cxn ang="0">
                      <a:pos x="30" y="28"/>
                    </a:cxn>
                    <a:cxn ang="0">
                      <a:pos x="20" y="48"/>
                    </a:cxn>
                    <a:cxn ang="0">
                      <a:pos x="8" y="56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76" name="Freeform 86"/>
                <p:cNvSpPr>
                  <a:spLocks/>
                </p:cNvSpPr>
                <p:nvPr/>
              </p:nvSpPr>
              <p:spPr bwMode="ltGray">
                <a:xfrm>
                  <a:off x="4587" y="466"/>
                  <a:ext cx="40" cy="58"/>
                </a:xfrm>
                <a:custGeom>
                  <a:avLst/>
                  <a:gdLst/>
                  <a:ahLst/>
                  <a:cxnLst>
                    <a:cxn ang="0">
                      <a:pos x="14" y="96"/>
                    </a:cxn>
                    <a:cxn ang="0">
                      <a:pos x="26" y="128"/>
                    </a:cxn>
                    <a:cxn ang="0">
                      <a:pos x="32" y="108"/>
                    </a:cxn>
                    <a:cxn ang="0">
                      <a:pos x="52" y="100"/>
                    </a:cxn>
                    <a:cxn ang="0">
                      <a:pos x="46" y="124"/>
                    </a:cxn>
                    <a:cxn ang="0">
                      <a:pos x="66" y="126"/>
                    </a:cxn>
                    <a:cxn ang="0">
                      <a:pos x="76" y="142"/>
                    </a:cxn>
                    <a:cxn ang="0">
                      <a:pos x="58" y="148"/>
                    </a:cxn>
                    <a:cxn ang="0">
                      <a:pos x="74" y="174"/>
                    </a:cxn>
                    <a:cxn ang="0">
                      <a:pos x="84" y="154"/>
                    </a:cxn>
                    <a:cxn ang="0">
                      <a:pos x="82" y="112"/>
                    </a:cxn>
                    <a:cxn ang="0">
                      <a:pos x="60" y="106"/>
                    </a:cxn>
                    <a:cxn ang="0">
                      <a:pos x="50" y="82"/>
                    </a:cxn>
                    <a:cxn ang="0">
                      <a:pos x="34" y="82"/>
                    </a:cxn>
                    <a:cxn ang="0">
                      <a:pos x="30" y="70"/>
                    </a:cxn>
                    <a:cxn ang="0">
                      <a:pos x="42" y="42"/>
                    </a:cxn>
                    <a:cxn ang="0">
                      <a:pos x="30" y="0"/>
                    </a:cxn>
                    <a:cxn ang="0">
                      <a:pos x="18" y="22"/>
                    </a:cxn>
                    <a:cxn ang="0">
                      <a:pos x="4" y="46"/>
                    </a:cxn>
                    <a:cxn ang="0">
                      <a:pos x="14" y="76"/>
                    </a:cxn>
                    <a:cxn ang="0">
                      <a:pos x="14" y="96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77" name="Freeform 87"/>
                <p:cNvSpPr>
                  <a:spLocks/>
                </p:cNvSpPr>
                <p:nvPr/>
              </p:nvSpPr>
              <p:spPr bwMode="ltGray">
                <a:xfrm>
                  <a:off x="4597" y="508"/>
                  <a:ext cx="14" cy="17"/>
                </a:xfrm>
                <a:custGeom>
                  <a:avLst/>
                  <a:gdLst/>
                  <a:ahLst/>
                  <a:cxnLst>
                    <a:cxn ang="0">
                      <a:pos x="6" y="24"/>
                    </a:cxn>
                    <a:cxn ang="0">
                      <a:pos x="12" y="0"/>
                    </a:cxn>
                    <a:cxn ang="0">
                      <a:pos x="20" y="16"/>
                    </a:cxn>
                    <a:cxn ang="0">
                      <a:pos x="22" y="24"/>
                    </a:cxn>
                    <a:cxn ang="0">
                      <a:pos x="28" y="26"/>
                    </a:cxn>
                    <a:cxn ang="0">
                      <a:pos x="32" y="38"/>
                    </a:cxn>
                    <a:cxn ang="0">
                      <a:pos x="18" y="50"/>
                    </a:cxn>
                    <a:cxn ang="0">
                      <a:pos x="6" y="24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78" name="Freeform 88"/>
                <p:cNvSpPr>
                  <a:spLocks/>
                </p:cNvSpPr>
                <p:nvPr/>
              </p:nvSpPr>
              <p:spPr bwMode="ltGray">
                <a:xfrm>
                  <a:off x="4569" y="510"/>
                  <a:ext cx="19" cy="19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22" y="20"/>
                    </a:cxn>
                    <a:cxn ang="0">
                      <a:pos x="36" y="0"/>
                    </a:cxn>
                    <a:cxn ang="0">
                      <a:pos x="24" y="28"/>
                    </a:cxn>
                    <a:cxn ang="0">
                      <a:pos x="2" y="50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79" name="Freeform 89"/>
                <p:cNvSpPr>
                  <a:spLocks/>
                </p:cNvSpPr>
                <p:nvPr/>
              </p:nvSpPr>
              <p:spPr bwMode="ltGray">
                <a:xfrm>
                  <a:off x="4784" y="275"/>
                  <a:ext cx="18" cy="10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12" y="29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0" name="Freeform 90"/>
                <p:cNvSpPr>
                  <a:spLocks/>
                </p:cNvSpPr>
                <p:nvPr/>
              </p:nvSpPr>
              <p:spPr bwMode="ltGray">
                <a:xfrm>
                  <a:off x="4293" y="246"/>
                  <a:ext cx="438" cy="152"/>
                </a:xfrm>
                <a:custGeom>
                  <a:avLst/>
                  <a:gdLst/>
                  <a:ahLst/>
                  <a:cxnLst>
                    <a:cxn ang="0">
                      <a:pos x="73" y="1"/>
                    </a:cxn>
                    <a:cxn ang="0">
                      <a:pos x="438" y="0"/>
                    </a:cxn>
                    <a:cxn ang="0">
                      <a:pos x="416" y="54"/>
                    </a:cxn>
                    <a:cxn ang="0">
                      <a:pos x="397" y="68"/>
                    </a:cxn>
                    <a:cxn ang="0">
                      <a:pos x="392" y="70"/>
                    </a:cxn>
                    <a:cxn ang="0">
                      <a:pos x="375" y="73"/>
                    </a:cxn>
                    <a:cxn ang="0">
                      <a:pos x="361" y="88"/>
                    </a:cxn>
                    <a:cxn ang="0">
                      <a:pos x="362" y="99"/>
                    </a:cxn>
                    <a:cxn ang="0">
                      <a:pos x="364" y="107"/>
                    </a:cxn>
                    <a:cxn ang="0">
                      <a:pos x="366" y="113"/>
                    </a:cxn>
                    <a:cxn ang="0">
                      <a:pos x="362" y="122"/>
                    </a:cxn>
                    <a:cxn ang="0">
                      <a:pos x="351" y="120"/>
                    </a:cxn>
                    <a:cxn ang="0">
                      <a:pos x="342" y="129"/>
                    </a:cxn>
                    <a:cxn ang="0">
                      <a:pos x="347" y="105"/>
                    </a:cxn>
                    <a:cxn ang="0">
                      <a:pos x="338" y="100"/>
                    </a:cxn>
                    <a:cxn ang="0">
                      <a:pos x="344" y="93"/>
                    </a:cxn>
                    <a:cxn ang="0">
                      <a:pos x="342" y="89"/>
                    </a:cxn>
                    <a:cxn ang="0">
                      <a:pos x="320" y="94"/>
                    </a:cxn>
                    <a:cxn ang="0">
                      <a:pos x="317" y="85"/>
                    </a:cxn>
                    <a:cxn ang="0">
                      <a:pos x="297" y="94"/>
                    </a:cxn>
                    <a:cxn ang="0">
                      <a:pos x="320" y="103"/>
                    </a:cxn>
                    <a:cxn ang="0">
                      <a:pos x="305" y="117"/>
                    </a:cxn>
                    <a:cxn ang="0">
                      <a:pos x="311" y="126"/>
                    </a:cxn>
                    <a:cxn ang="0">
                      <a:pos x="315" y="138"/>
                    </a:cxn>
                    <a:cxn ang="0">
                      <a:pos x="309" y="139"/>
                    </a:cxn>
                    <a:cxn ang="0">
                      <a:pos x="314" y="144"/>
                    </a:cxn>
                    <a:cxn ang="0">
                      <a:pos x="307" y="152"/>
                    </a:cxn>
                    <a:cxn ang="0">
                      <a:pos x="0" y="149"/>
                    </a:cxn>
                    <a:cxn ang="0">
                      <a:pos x="73" y="1"/>
                    </a:cxn>
                  </a:cxnLst>
                  <a:rect l="0" t="0" r="r" b="b"/>
                  <a:pathLst>
                    <a:path w="438" h="152">
                      <a:moveTo>
                        <a:pt x="73" y="1"/>
                      </a:moveTo>
                      <a:lnTo>
                        <a:pt x="438" y="0"/>
                      </a:lnTo>
                      <a:cubicBezTo>
                        <a:pt x="432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1" name="Freeform 91"/>
                <p:cNvSpPr>
                  <a:spLocks/>
                </p:cNvSpPr>
                <p:nvPr/>
              </p:nvSpPr>
              <p:spPr bwMode="ltGray">
                <a:xfrm>
                  <a:off x="4731" y="240"/>
                  <a:ext cx="20" cy="55"/>
                </a:xfrm>
                <a:custGeom>
                  <a:avLst/>
                  <a:gdLst/>
                  <a:ahLst/>
                  <a:cxnLst>
                    <a:cxn ang="0">
                      <a:pos x="5" y="156"/>
                    </a:cxn>
                    <a:cxn ang="0">
                      <a:pos x="15" y="108"/>
                    </a:cxn>
                    <a:cxn ang="0">
                      <a:pos x="17" y="68"/>
                    </a:cxn>
                    <a:cxn ang="0">
                      <a:pos x="11" y="40"/>
                    </a:cxn>
                    <a:cxn ang="0">
                      <a:pos x="17" y="12"/>
                    </a:cxn>
                    <a:cxn ang="0">
                      <a:pos x="21" y="0"/>
                    </a:cxn>
                    <a:cxn ang="0">
                      <a:pos x="31" y="30"/>
                    </a:cxn>
                    <a:cxn ang="0">
                      <a:pos x="47" y="98"/>
                    </a:cxn>
                    <a:cxn ang="0">
                      <a:pos x="31" y="108"/>
                    </a:cxn>
                    <a:cxn ang="0">
                      <a:pos x="23" y="126"/>
                    </a:cxn>
                    <a:cxn ang="0">
                      <a:pos x="21" y="132"/>
                    </a:cxn>
                    <a:cxn ang="0">
                      <a:pos x="27" y="134"/>
                    </a:cxn>
                    <a:cxn ang="0">
                      <a:pos x="31" y="146"/>
                    </a:cxn>
                    <a:cxn ang="0">
                      <a:pos x="13" y="148"/>
                    </a:cxn>
                    <a:cxn ang="0">
                      <a:pos x="7" y="160"/>
                    </a:cxn>
                    <a:cxn ang="0">
                      <a:pos x="3" y="154"/>
                    </a:cxn>
                    <a:cxn ang="0">
                      <a:pos x="5" y="156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2" name="Freeform 92"/>
                <p:cNvSpPr>
                  <a:spLocks/>
                </p:cNvSpPr>
                <p:nvPr/>
              </p:nvSpPr>
              <p:spPr bwMode="ltGray">
                <a:xfrm>
                  <a:off x="4719" y="287"/>
                  <a:ext cx="59" cy="34"/>
                </a:xfrm>
                <a:custGeom>
                  <a:avLst/>
                  <a:gdLst/>
                  <a:ahLst/>
                  <a:cxnLst>
                    <a:cxn ang="0">
                      <a:pos x="26" y="61"/>
                    </a:cxn>
                    <a:cxn ang="0">
                      <a:pos x="30" y="43"/>
                    </a:cxn>
                    <a:cxn ang="0">
                      <a:pos x="50" y="33"/>
                    </a:cxn>
                    <a:cxn ang="0">
                      <a:pos x="54" y="45"/>
                    </a:cxn>
                    <a:cxn ang="0">
                      <a:pos x="66" y="49"/>
                    </a:cxn>
                    <a:cxn ang="0">
                      <a:pos x="80" y="55"/>
                    </a:cxn>
                    <a:cxn ang="0">
                      <a:pos x="116" y="33"/>
                    </a:cxn>
                    <a:cxn ang="0">
                      <a:pos x="130" y="17"/>
                    </a:cxn>
                    <a:cxn ang="0">
                      <a:pos x="138" y="11"/>
                    </a:cxn>
                    <a:cxn ang="0">
                      <a:pos x="106" y="49"/>
                    </a:cxn>
                    <a:cxn ang="0">
                      <a:pos x="84" y="67"/>
                    </a:cxn>
                    <a:cxn ang="0">
                      <a:pos x="66" y="81"/>
                    </a:cxn>
                    <a:cxn ang="0">
                      <a:pos x="48" y="103"/>
                    </a:cxn>
                    <a:cxn ang="0">
                      <a:pos x="26" y="89"/>
                    </a:cxn>
                    <a:cxn ang="0">
                      <a:pos x="20" y="87"/>
                    </a:cxn>
                    <a:cxn ang="0">
                      <a:pos x="22" y="97"/>
                    </a:cxn>
                    <a:cxn ang="0">
                      <a:pos x="0" y="97"/>
                    </a:cxn>
                    <a:cxn ang="0">
                      <a:pos x="10" y="79"/>
                    </a:cxn>
                    <a:cxn ang="0">
                      <a:pos x="26" y="61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3" name="Freeform 93"/>
                <p:cNvSpPr>
                  <a:spLocks/>
                </p:cNvSpPr>
                <p:nvPr/>
              </p:nvSpPr>
              <p:spPr bwMode="ltGray">
                <a:xfrm>
                  <a:off x="4656" y="319"/>
                  <a:ext cx="80" cy="72"/>
                </a:xfrm>
                <a:custGeom>
                  <a:avLst/>
                  <a:gdLst/>
                  <a:ahLst/>
                  <a:cxnLst>
                    <a:cxn ang="0">
                      <a:pos x="158" y="24"/>
                    </a:cxn>
                    <a:cxn ang="0">
                      <a:pos x="160" y="6"/>
                    </a:cxn>
                    <a:cxn ang="0">
                      <a:pos x="170" y="0"/>
                    </a:cxn>
                    <a:cxn ang="0">
                      <a:pos x="182" y="24"/>
                    </a:cxn>
                    <a:cxn ang="0">
                      <a:pos x="188" y="42"/>
                    </a:cxn>
                    <a:cxn ang="0">
                      <a:pos x="178" y="58"/>
                    </a:cxn>
                    <a:cxn ang="0">
                      <a:pos x="170" y="76"/>
                    </a:cxn>
                    <a:cxn ang="0">
                      <a:pos x="162" y="126"/>
                    </a:cxn>
                    <a:cxn ang="0">
                      <a:pos x="144" y="136"/>
                    </a:cxn>
                    <a:cxn ang="0">
                      <a:pos x="120" y="138"/>
                    </a:cxn>
                    <a:cxn ang="0">
                      <a:pos x="112" y="124"/>
                    </a:cxn>
                    <a:cxn ang="0">
                      <a:pos x="102" y="146"/>
                    </a:cxn>
                    <a:cxn ang="0">
                      <a:pos x="90" y="150"/>
                    </a:cxn>
                    <a:cxn ang="0">
                      <a:pos x="80" y="132"/>
                    </a:cxn>
                    <a:cxn ang="0">
                      <a:pos x="58" y="144"/>
                    </a:cxn>
                    <a:cxn ang="0">
                      <a:pos x="76" y="142"/>
                    </a:cxn>
                    <a:cxn ang="0">
                      <a:pos x="78" y="160"/>
                    </a:cxn>
                    <a:cxn ang="0">
                      <a:pos x="58" y="166"/>
                    </a:cxn>
                    <a:cxn ang="0">
                      <a:pos x="34" y="166"/>
                    </a:cxn>
                    <a:cxn ang="0">
                      <a:pos x="36" y="154"/>
                    </a:cxn>
                    <a:cxn ang="0">
                      <a:pos x="46" y="144"/>
                    </a:cxn>
                    <a:cxn ang="0">
                      <a:pos x="34" y="148"/>
                    </a:cxn>
                    <a:cxn ang="0">
                      <a:pos x="26" y="166"/>
                    </a:cxn>
                    <a:cxn ang="0">
                      <a:pos x="30" y="190"/>
                    </a:cxn>
                    <a:cxn ang="0">
                      <a:pos x="14" y="200"/>
                    </a:cxn>
                    <a:cxn ang="0">
                      <a:pos x="0" y="214"/>
                    </a:cxn>
                    <a:cxn ang="0">
                      <a:pos x="8" y="188"/>
                    </a:cxn>
                    <a:cxn ang="0">
                      <a:pos x="0" y="164"/>
                    </a:cxn>
                    <a:cxn ang="0">
                      <a:pos x="14" y="152"/>
                    </a:cxn>
                    <a:cxn ang="0">
                      <a:pos x="32" y="134"/>
                    </a:cxn>
                    <a:cxn ang="0">
                      <a:pos x="44" y="118"/>
                    </a:cxn>
                    <a:cxn ang="0">
                      <a:pos x="72" y="116"/>
                    </a:cxn>
                    <a:cxn ang="0">
                      <a:pos x="84" y="112"/>
                    </a:cxn>
                    <a:cxn ang="0">
                      <a:pos x="114" y="78"/>
                    </a:cxn>
                    <a:cxn ang="0">
                      <a:pos x="120" y="92"/>
                    </a:cxn>
                    <a:cxn ang="0">
                      <a:pos x="132" y="76"/>
                    </a:cxn>
                    <a:cxn ang="0">
                      <a:pos x="150" y="54"/>
                    </a:cxn>
                    <a:cxn ang="0">
                      <a:pos x="154" y="42"/>
                    </a:cxn>
                    <a:cxn ang="0">
                      <a:pos x="148" y="38"/>
                    </a:cxn>
                    <a:cxn ang="0">
                      <a:pos x="152" y="32"/>
                    </a:cxn>
                    <a:cxn ang="0">
                      <a:pos x="158" y="24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4" name="Freeform 94"/>
                <p:cNvSpPr>
                  <a:spLocks/>
                </p:cNvSpPr>
                <p:nvPr/>
              </p:nvSpPr>
              <p:spPr bwMode="ltGray">
                <a:xfrm>
                  <a:off x="4709" y="340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4" y="13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5" name="Freeform 95"/>
                <p:cNvSpPr>
                  <a:spLocks/>
                </p:cNvSpPr>
                <p:nvPr/>
              </p:nvSpPr>
              <p:spPr bwMode="ltGray">
                <a:xfrm>
                  <a:off x="4261" y="389"/>
                  <a:ext cx="347" cy="188"/>
                </a:xfrm>
                <a:custGeom>
                  <a:avLst/>
                  <a:gdLst/>
                  <a:ahLst/>
                  <a:cxnLst>
                    <a:cxn ang="0">
                      <a:pos x="812" y="26"/>
                    </a:cxn>
                    <a:cxn ang="0">
                      <a:pos x="778" y="78"/>
                    </a:cxn>
                    <a:cxn ang="0">
                      <a:pos x="748" y="122"/>
                    </a:cxn>
                    <a:cxn ang="0">
                      <a:pos x="722" y="142"/>
                    </a:cxn>
                    <a:cxn ang="0">
                      <a:pos x="634" y="180"/>
                    </a:cxn>
                    <a:cxn ang="0">
                      <a:pos x="632" y="210"/>
                    </a:cxn>
                    <a:cxn ang="0">
                      <a:pos x="604" y="230"/>
                    </a:cxn>
                    <a:cxn ang="0">
                      <a:pos x="620" y="178"/>
                    </a:cxn>
                    <a:cxn ang="0">
                      <a:pos x="576" y="188"/>
                    </a:cxn>
                    <a:cxn ang="0">
                      <a:pos x="556" y="218"/>
                    </a:cxn>
                    <a:cxn ang="0">
                      <a:pos x="596" y="280"/>
                    </a:cxn>
                    <a:cxn ang="0">
                      <a:pos x="594" y="368"/>
                    </a:cxn>
                    <a:cxn ang="0">
                      <a:pos x="542" y="406"/>
                    </a:cxn>
                    <a:cxn ang="0">
                      <a:pos x="522" y="386"/>
                    </a:cxn>
                    <a:cxn ang="0">
                      <a:pos x="482" y="348"/>
                    </a:cxn>
                    <a:cxn ang="0">
                      <a:pos x="462" y="348"/>
                    </a:cxn>
                    <a:cxn ang="0">
                      <a:pos x="450" y="394"/>
                    </a:cxn>
                    <a:cxn ang="0">
                      <a:pos x="500" y="464"/>
                    </a:cxn>
                    <a:cxn ang="0">
                      <a:pos x="510" y="524"/>
                    </a:cxn>
                    <a:cxn ang="0">
                      <a:pos x="526" y="560"/>
                    </a:cxn>
                    <a:cxn ang="0">
                      <a:pos x="492" y="544"/>
                    </a:cxn>
                    <a:cxn ang="0">
                      <a:pos x="470" y="518"/>
                    </a:cxn>
                    <a:cxn ang="0">
                      <a:pos x="422" y="424"/>
                    </a:cxn>
                    <a:cxn ang="0">
                      <a:pos x="426" y="310"/>
                    </a:cxn>
                    <a:cxn ang="0">
                      <a:pos x="422" y="268"/>
                    </a:cxn>
                    <a:cxn ang="0">
                      <a:pos x="412" y="276"/>
                    </a:cxn>
                    <a:cxn ang="0">
                      <a:pos x="386" y="266"/>
                    </a:cxn>
                    <a:cxn ang="0">
                      <a:pos x="360" y="170"/>
                    </a:cxn>
                    <a:cxn ang="0">
                      <a:pos x="330" y="166"/>
                    </a:cxn>
                    <a:cxn ang="0">
                      <a:pos x="288" y="172"/>
                    </a:cxn>
                    <a:cxn ang="0">
                      <a:pos x="242" y="232"/>
                    </a:cxn>
                    <a:cxn ang="0">
                      <a:pos x="196" y="268"/>
                    </a:cxn>
                    <a:cxn ang="0">
                      <a:pos x="184" y="274"/>
                    </a:cxn>
                    <a:cxn ang="0">
                      <a:pos x="160" y="328"/>
                    </a:cxn>
                    <a:cxn ang="0">
                      <a:pos x="152" y="354"/>
                    </a:cxn>
                    <a:cxn ang="0">
                      <a:pos x="128" y="404"/>
                    </a:cxn>
                    <a:cxn ang="0">
                      <a:pos x="94" y="392"/>
                    </a:cxn>
                    <a:cxn ang="0">
                      <a:pos x="66" y="258"/>
                    </a:cxn>
                    <a:cxn ang="0">
                      <a:pos x="72" y="156"/>
                    </a:cxn>
                    <a:cxn ang="0">
                      <a:pos x="44" y="180"/>
                    </a:cxn>
                    <a:cxn ang="0">
                      <a:pos x="20" y="150"/>
                    </a:cxn>
                    <a:cxn ang="0">
                      <a:pos x="24" y="138"/>
                    </a:cxn>
                    <a:cxn ang="0">
                      <a:pos x="0" y="92"/>
                    </a:cxn>
                    <a:cxn ang="0">
                      <a:pos x="798" y="6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6" name="Freeform 96"/>
                <p:cNvSpPr>
                  <a:spLocks/>
                </p:cNvSpPr>
                <p:nvPr/>
              </p:nvSpPr>
              <p:spPr bwMode="ltGray">
                <a:xfrm>
                  <a:off x="4322" y="519"/>
                  <a:ext cx="19" cy="29"/>
                </a:xfrm>
                <a:custGeom>
                  <a:avLst/>
                  <a:gdLst/>
                  <a:ahLst/>
                  <a:cxnLst>
                    <a:cxn ang="0">
                      <a:pos x="7" y="11"/>
                    </a:cxn>
                    <a:cxn ang="0">
                      <a:pos x="17" y="3"/>
                    </a:cxn>
                    <a:cxn ang="0">
                      <a:pos x="37" y="33"/>
                    </a:cxn>
                    <a:cxn ang="0">
                      <a:pos x="19" y="85"/>
                    </a:cxn>
                    <a:cxn ang="0">
                      <a:pos x="1" y="69"/>
                    </a:cxn>
                    <a:cxn ang="0">
                      <a:pos x="7" y="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7" name="Freeform 97"/>
                <p:cNvSpPr>
                  <a:spLocks/>
                </p:cNvSpPr>
                <p:nvPr/>
              </p:nvSpPr>
              <p:spPr bwMode="ltGray">
                <a:xfrm>
                  <a:off x="4588" y="421"/>
                  <a:ext cx="18" cy="24"/>
                </a:xfrm>
                <a:custGeom>
                  <a:avLst/>
                  <a:gdLst/>
                  <a:ahLst/>
                  <a:cxnLst>
                    <a:cxn ang="0">
                      <a:pos x="13" y="28"/>
                    </a:cxn>
                    <a:cxn ang="0">
                      <a:pos x="29" y="2"/>
                    </a:cxn>
                    <a:cxn ang="0">
                      <a:pos x="43" y="4"/>
                    </a:cxn>
                    <a:cxn ang="0">
                      <a:pos x="39" y="26"/>
                    </a:cxn>
                    <a:cxn ang="0">
                      <a:pos x="13" y="74"/>
                    </a:cxn>
                    <a:cxn ang="0">
                      <a:pos x="7" y="60"/>
                    </a:cxn>
                    <a:cxn ang="0">
                      <a:pos x="3" y="36"/>
                    </a:cxn>
                    <a:cxn ang="0">
                      <a:pos x="13" y="28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8" name="Freeform 98"/>
                <p:cNvSpPr>
                  <a:spLocks/>
                </p:cNvSpPr>
                <p:nvPr/>
              </p:nvSpPr>
              <p:spPr bwMode="ltGray">
                <a:xfrm>
                  <a:off x="4639" y="409"/>
                  <a:ext cx="9" cy="10"/>
                </a:xfrm>
                <a:custGeom>
                  <a:avLst/>
                  <a:gdLst/>
                  <a:ahLst/>
                  <a:cxnLst>
                    <a:cxn ang="0">
                      <a:pos x="7" y="16"/>
                    </a:cxn>
                    <a:cxn ang="0">
                      <a:pos x="5" y="30"/>
                    </a:cxn>
                    <a:cxn ang="0">
                      <a:pos x="7" y="16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9" name="Freeform 99"/>
                <p:cNvSpPr>
                  <a:spLocks/>
                </p:cNvSpPr>
                <p:nvPr/>
              </p:nvSpPr>
              <p:spPr bwMode="ltGray">
                <a:xfrm>
                  <a:off x="3709" y="315"/>
                  <a:ext cx="433" cy="352"/>
                </a:xfrm>
                <a:custGeom>
                  <a:avLst/>
                  <a:gdLst/>
                  <a:ahLst/>
                  <a:cxnLst>
                    <a:cxn ang="0">
                      <a:pos x="481" y="464"/>
                    </a:cxn>
                    <a:cxn ang="0">
                      <a:pos x="486" y="451"/>
                    </a:cxn>
                    <a:cxn ang="0">
                      <a:pos x="500" y="413"/>
                    </a:cxn>
                    <a:cxn ang="0">
                      <a:pos x="309" y="287"/>
                    </a:cxn>
                    <a:cxn ang="0">
                      <a:pos x="282" y="346"/>
                    </a:cxn>
                    <a:cxn ang="0">
                      <a:pos x="303" y="556"/>
                    </a:cxn>
                    <a:cxn ang="0">
                      <a:pos x="282" y="494"/>
                    </a:cxn>
                    <a:cxn ang="0">
                      <a:pos x="242" y="439"/>
                    </a:cxn>
                    <a:cxn ang="0">
                      <a:pos x="245" y="413"/>
                    </a:cxn>
                    <a:cxn ang="0">
                      <a:pos x="247" y="394"/>
                    </a:cxn>
                    <a:cxn ang="0">
                      <a:pos x="220" y="375"/>
                    </a:cxn>
                    <a:cxn ang="0">
                      <a:pos x="194" y="346"/>
                    </a:cxn>
                    <a:cxn ang="0">
                      <a:pos x="148" y="354"/>
                    </a:cxn>
                    <a:cxn ang="0">
                      <a:pos x="126" y="365"/>
                    </a:cxn>
                    <a:cxn ang="0">
                      <a:pos x="78" y="365"/>
                    </a:cxn>
                    <a:cxn ang="0">
                      <a:pos x="22" y="312"/>
                    </a:cxn>
                    <a:cxn ang="0">
                      <a:pos x="11" y="295"/>
                    </a:cxn>
                    <a:cxn ang="0">
                      <a:pos x="0" y="264"/>
                    </a:cxn>
                    <a:cxn ang="0">
                      <a:pos x="24" y="213"/>
                    </a:cxn>
                    <a:cxn ang="0">
                      <a:pos x="32" y="181"/>
                    </a:cxn>
                    <a:cxn ang="0">
                      <a:pos x="51" y="143"/>
                    </a:cxn>
                    <a:cxn ang="0">
                      <a:pos x="81" y="116"/>
                    </a:cxn>
                    <a:cxn ang="0">
                      <a:pos x="167" y="67"/>
                    </a:cxn>
                    <a:cxn ang="0">
                      <a:pos x="220" y="30"/>
                    </a:cxn>
                    <a:cxn ang="0">
                      <a:pos x="258" y="6"/>
                    </a:cxn>
                    <a:cxn ang="0">
                      <a:pos x="363" y="2"/>
                    </a:cxn>
                    <a:cxn ang="0">
                      <a:pos x="398" y="0"/>
                    </a:cxn>
                    <a:cxn ang="0">
                      <a:pos x="384" y="34"/>
                    </a:cxn>
                    <a:cxn ang="0">
                      <a:pos x="443" y="84"/>
                    </a:cxn>
                    <a:cxn ang="0">
                      <a:pos x="497" y="74"/>
                    </a:cxn>
                    <a:cxn ang="0">
                      <a:pos x="529" y="82"/>
                    </a:cxn>
                    <a:cxn ang="0">
                      <a:pos x="559" y="97"/>
                    </a:cxn>
                    <a:cxn ang="0">
                      <a:pos x="572" y="188"/>
                    </a:cxn>
                    <a:cxn ang="0">
                      <a:pos x="572" y="240"/>
                    </a:cxn>
                    <a:cxn ang="0">
                      <a:pos x="599" y="283"/>
                    </a:cxn>
                    <a:cxn ang="0">
                      <a:pos x="645" y="300"/>
                    </a:cxn>
                    <a:cxn ang="0">
                      <a:pos x="680" y="295"/>
                    </a:cxn>
                    <a:cxn ang="0">
                      <a:pos x="664" y="340"/>
                    </a:cxn>
                    <a:cxn ang="0">
                      <a:pos x="599" y="407"/>
                    </a:cxn>
                    <a:cxn ang="0">
                      <a:pos x="548" y="485"/>
                    </a:cxn>
                    <a:cxn ang="0">
                      <a:pos x="556" y="508"/>
                    </a:cxn>
                    <a:cxn ang="0">
                      <a:pos x="435" y="556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0" name="Freeform 100"/>
                <p:cNvSpPr>
                  <a:spLocks/>
                </p:cNvSpPr>
                <p:nvPr/>
              </p:nvSpPr>
              <p:spPr bwMode="ltGray">
                <a:xfrm>
                  <a:off x="3877" y="448"/>
                  <a:ext cx="163" cy="221"/>
                </a:xfrm>
                <a:custGeom>
                  <a:avLst/>
                  <a:gdLst/>
                  <a:ahLst/>
                  <a:cxnLst>
                    <a:cxn ang="0">
                      <a:pos x="243" y="347"/>
                    </a:cxn>
                    <a:cxn ang="0">
                      <a:pos x="233" y="301"/>
                    </a:cxn>
                    <a:cxn ang="0">
                      <a:pos x="217" y="288"/>
                    </a:cxn>
                    <a:cxn ang="0">
                      <a:pos x="215" y="269"/>
                    </a:cxn>
                    <a:cxn ang="0">
                      <a:pos x="209" y="254"/>
                    </a:cxn>
                    <a:cxn ang="0">
                      <a:pos x="209" y="229"/>
                    </a:cxn>
                    <a:cxn ang="0">
                      <a:pos x="207" y="214"/>
                    </a:cxn>
                    <a:cxn ang="0">
                      <a:pos x="228" y="202"/>
                    </a:cxn>
                    <a:cxn ang="0">
                      <a:pos x="257" y="197"/>
                    </a:cxn>
                    <a:cxn ang="0">
                      <a:pos x="257" y="136"/>
                    </a:cxn>
                    <a:cxn ang="0">
                      <a:pos x="54" y="96"/>
                    </a:cxn>
                    <a:cxn ang="0">
                      <a:pos x="32" y="98"/>
                    </a:cxn>
                    <a:cxn ang="0">
                      <a:pos x="16" y="102"/>
                    </a:cxn>
                    <a:cxn ang="0">
                      <a:pos x="0" y="149"/>
                    </a:cxn>
                    <a:cxn ang="0">
                      <a:pos x="93" y="346"/>
                    </a:cxn>
                    <a:cxn ang="0">
                      <a:pos x="243" y="347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1" name="Freeform 101"/>
                <p:cNvSpPr>
                  <a:spLocks/>
                </p:cNvSpPr>
                <p:nvPr/>
              </p:nvSpPr>
              <p:spPr bwMode="ltGray">
                <a:xfrm>
                  <a:off x="4164" y="609"/>
                  <a:ext cx="7" cy="14"/>
                </a:xfrm>
                <a:custGeom>
                  <a:avLst/>
                  <a:gdLst/>
                  <a:ahLst/>
                  <a:cxnLst>
                    <a:cxn ang="0">
                      <a:pos x="7" y="25"/>
                    </a:cxn>
                    <a:cxn ang="0">
                      <a:pos x="19" y="21"/>
                    </a:cxn>
                    <a:cxn ang="0">
                      <a:pos x="7" y="2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2" name="Freeform 102"/>
                <p:cNvSpPr>
                  <a:spLocks/>
                </p:cNvSpPr>
                <p:nvPr/>
              </p:nvSpPr>
              <p:spPr bwMode="ltGray">
                <a:xfrm>
                  <a:off x="4155" y="497"/>
                  <a:ext cx="9" cy="7"/>
                </a:xfrm>
                <a:custGeom>
                  <a:avLst/>
                  <a:gdLst/>
                  <a:ahLst/>
                  <a:cxnLst>
                    <a:cxn ang="0">
                      <a:pos x="12" y="12"/>
                    </a:cxn>
                    <a:cxn ang="0">
                      <a:pos x="16" y="0"/>
                    </a:cxn>
                    <a:cxn ang="0">
                      <a:pos x="20" y="12"/>
                    </a:cxn>
                    <a:cxn ang="0">
                      <a:pos x="8" y="20"/>
                    </a:cxn>
                    <a:cxn ang="0">
                      <a:pos x="12" y="12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3" name="Freeform 103"/>
                <p:cNvSpPr>
                  <a:spLocks/>
                </p:cNvSpPr>
                <p:nvPr/>
              </p:nvSpPr>
              <p:spPr bwMode="ltGray">
                <a:xfrm>
                  <a:off x="3760" y="357"/>
                  <a:ext cx="25" cy="10"/>
                </a:xfrm>
                <a:custGeom>
                  <a:avLst/>
                  <a:gdLst/>
                  <a:ahLst/>
                  <a:cxnLst>
                    <a:cxn ang="0">
                      <a:pos x="24" y="18"/>
                    </a:cxn>
                    <a:cxn ang="0">
                      <a:pos x="32" y="6"/>
                    </a:cxn>
                    <a:cxn ang="0">
                      <a:pos x="36" y="30"/>
                    </a:cxn>
                    <a:cxn ang="0">
                      <a:pos x="24" y="18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4" name="Freeform 104"/>
                <p:cNvSpPr>
                  <a:spLocks/>
                </p:cNvSpPr>
                <p:nvPr/>
              </p:nvSpPr>
              <p:spPr bwMode="ltGray">
                <a:xfrm>
                  <a:off x="4062" y="265"/>
                  <a:ext cx="295" cy="232"/>
                </a:xfrm>
                <a:custGeom>
                  <a:avLst/>
                  <a:gdLst/>
                  <a:ahLst/>
                  <a:cxnLst>
                    <a:cxn ang="0">
                      <a:pos x="473" y="464"/>
                    </a:cxn>
                    <a:cxn ang="0">
                      <a:pos x="393" y="452"/>
                    </a:cxn>
                    <a:cxn ang="0">
                      <a:pos x="325" y="412"/>
                    </a:cxn>
                    <a:cxn ang="0">
                      <a:pos x="265" y="400"/>
                    </a:cxn>
                    <a:cxn ang="0">
                      <a:pos x="237" y="416"/>
                    </a:cxn>
                    <a:cxn ang="0">
                      <a:pos x="261" y="428"/>
                    </a:cxn>
                    <a:cxn ang="0">
                      <a:pos x="293" y="468"/>
                    </a:cxn>
                    <a:cxn ang="0">
                      <a:pos x="321" y="476"/>
                    </a:cxn>
                    <a:cxn ang="0">
                      <a:pos x="333" y="536"/>
                    </a:cxn>
                    <a:cxn ang="0">
                      <a:pos x="313" y="552"/>
                    </a:cxn>
                    <a:cxn ang="0">
                      <a:pos x="261" y="616"/>
                    </a:cxn>
                    <a:cxn ang="0">
                      <a:pos x="225" y="628"/>
                    </a:cxn>
                    <a:cxn ang="0">
                      <a:pos x="97" y="696"/>
                    </a:cxn>
                    <a:cxn ang="0">
                      <a:pos x="77" y="616"/>
                    </a:cxn>
                    <a:cxn ang="0">
                      <a:pos x="45" y="524"/>
                    </a:cxn>
                    <a:cxn ang="0">
                      <a:pos x="33" y="448"/>
                    </a:cxn>
                    <a:cxn ang="0">
                      <a:pos x="53" y="344"/>
                    </a:cxn>
                    <a:cxn ang="0">
                      <a:pos x="17" y="392"/>
                    </a:cxn>
                    <a:cxn ang="0">
                      <a:pos x="81" y="280"/>
                    </a:cxn>
                    <a:cxn ang="0">
                      <a:pos x="113" y="204"/>
                    </a:cxn>
                    <a:cxn ang="0">
                      <a:pos x="37" y="204"/>
                    </a:cxn>
                    <a:cxn ang="0">
                      <a:pos x="1" y="196"/>
                    </a:cxn>
                    <a:cxn ang="0">
                      <a:pos x="25" y="140"/>
                    </a:cxn>
                    <a:cxn ang="0">
                      <a:pos x="97" y="112"/>
                    </a:cxn>
                    <a:cxn ang="0">
                      <a:pos x="221" y="124"/>
                    </a:cxn>
                    <a:cxn ang="0">
                      <a:pos x="229" y="64"/>
                    </a:cxn>
                    <a:cxn ang="0">
                      <a:pos x="261" y="0"/>
                    </a:cxn>
                    <a:cxn ang="0">
                      <a:pos x="357" y="44"/>
                    </a:cxn>
                    <a:cxn ang="0">
                      <a:pos x="329" y="88"/>
                    </a:cxn>
                    <a:cxn ang="0">
                      <a:pos x="301" y="176"/>
                    </a:cxn>
                    <a:cxn ang="0">
                      <a:pos x="361" y="192"/>
                    </a:cxn>
                    <a:cxn ang="0">
                      <a:pos x="373" y="136"/>
                    </a:cxn>
                    <a:cxn ang="0">
                      <a:pos x="417" y="92"/>
                    </a:cxn>
                    <a:cxn ang="0">
                      <a:pos x="497" y="88"/>
                    </a:cxn>
                    <a:cxn ang="0">
                      <a:pos x="529" y="52"/>
                    </a:cxn>
                    <a:cxn ang="0">
                      <a:pos x="541" y="460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5" name="Freeform 105"/>
                <p:cNvSpPr>
                  <a:spLocks/>
                </p:cNvSpPr>
                <p:nvPr/>
              </p:nvSpPr>
              <p:spPr bwMode="ltGray">
                <a:xfrm>
                  <a:off x="3861" y="247"/>
                  <a:ext cx="591" cy="96"/>
                </a:xfrm>
                <a:custGeom>
                  <a:avLst/>
                  <a:gdLst/>
                  <a:ahLst/>
                  <a:cxnLst>
                    <a:cxn ang="0">
                      <a:pos x="825" y="0"/>
                    </a:cxn>
                    <a:cxn ang="0">
                      <a:pos x="143" y="29"/>
                    </a:cxn>
                    <a:cxn ang="0">
                      <a:pos x="91" y="42"/>
                    </a:cxn>
                    <a:cxn ang="0">
                      <a:pos x="62" y="42"/>
                    </a:cxn>
                    <a:cxn ang="0">
                      <a:pos x="22" y="77"/>
                    </a:cxn>
                    <a:cxn ang="0">
                      <a:pos x="0" y="105"/>
                    </a:cxn>
                    <a:cxn ang="0">
                      <a:pos x="59" y="115"/>
                    </a:cxn>
                    <a:cxn ang="0">
                      <a:pos x="97" y="96"/>
                    </a:cxn>
                    <a:cxn ang="0">
                      <a:pos x="108" y="84"/>
                    </a:cxn>
                    <a:cxn ang="0">
                      <a:pos x="167" y="52"/>
                    </a:cxn>
                    <a:cxn ang="0">
                      <a:pos x="215" y="46"/>
                    </a:cxn>
                    <a:cxn ang="0">
                      <a:pos x="237" y="94"/>
                    </a:cxn>
                    <a:cxn ang="0">
                      <a:pos x="188" y="109"/>
                    </a:cxn>
                    <a:cxn ang="0">
                      <a:pos x="231" y="113"/>
                    </a:cxn>
                    <a:cxn ang="0">
                      <a:pos x="250" y="90"/>
                    </a:cxn>
                    <a:cxn ang="0">
                      <a:pos x="266" y="92"/>
                    </a:cxn>
                    <a:cxn ang="0">
                      <a:pos x="253" y="54"/>
                    </a:cxn>
                    <a:cxn ang="0">
                      <a:pos x="266" y="44"/>
                    </a:cxn>
                    <a:cxn ang="0">
                      <a:pos x="277" y="88"/>
                    </a:cxn>
                    <a:cxn ang="0">
                      <a:pos x="266" y="113"/>
                    </a:cxn>
                    <a:cxn ang="0">
                      <a:pos x="296" y="130"/>
                    </a:cxn>
                    <a:cxn ang="0">
                      <a:pos x="299" y="92"/>
                    </a:cxn>
                    <a:cxn ang="0">
                      <a:pos x="331" y="103"/>
                    </a:cxn>
                    <a:cxn ang="0">
                      <a:pos x="382" y="73"/>
                    </a:cxn>
                    <a:cxn ang="0">
                      <a:pos x="409" y="50"/>
                    </a:cxn>
                    <a:cxn ang="0">
                      <a:pos x="439" y="56"/>
                    </a:cxn>
                    <a:cxn ang="0">
                      <a:pos x="455" y="50"/>
                    </a:cxn>
                    <a:cxn ang="0">
                      <a:pos x="431" y="44"/>
                    </a:cxn>
                    <a:cxn ang="0">
                      <a:pos x="474" y="35"/>
                    </a:cxn>
                    <a:cxn ang="0">
                      <a:pos x="544" y="54"/>
                    </a:cxn>
                    <a:cxn ang="0">
                      <a:pos x="581" y="42"/>
                    </a:cxn>
                    <a:cxn ang="0">
                      <a:pos x="584" y="63"/>
                    </a:cxn>
                    <a:cxn ang="0">
                      <a:pos x="568" y="101"/>
                    </a:cxn>
                    <a:cxn ang="0">
                      <a:pos x="611" y="88"/>
                    </a:cxn>
                    <a:cxn ang="0">
                      <a:pos x="624" y="80"/>
                    </a:cxn>
                    <a:cxn ang="0">
                      <a:pos x="648" y="61"/>
                    </a:cxn>
                    <a:cxn ang="0">
                      <a:pos x="794" y="84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6" name="Freeform 106"/>
                <p:cNvSpPr>
                  <a:spLocks/>
                </p:cNvSpPr>
                <p:nvPr/>
              </p:nvSpPr>
              <p:spPr bwMode="ltGray">
                <a:xfrm>
                  <a:off x="3981" y="282"/>
                  <a:ext cx="13" cy="8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31" y="0"/>
                    </a:cxn>
                    <a:cxn ang="0">
                      <a:pos x="19" y="2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7" name="Freeform 107"/>
                <p:cNvSpPr>
                  <a:spLocks/>
                </p:cNvSpPr>
                <p:nvPr/>
              </p:nvSpPr>
              <p:spPr bwMode="ltGray">
                <a:xfrm>
                  <a:off x="3966" y="296"/>
                  <a:ext cx="19" cy="11"/>
                </a:xfrm>
                <a:custGeom>
                  <a:avLst/>
                  <a:gdLst/>
                  <a:ahLst/>
                  <a:cxnLst>
                    <a:cxn ang="0">
                      <a:pos x="6" y="32"/>
                    </a:cxn>
                    <a:cxn ang="0">
                      <a:pos x="22" y="0"/>
                    </a:cxn>
                    <a:cxn ang="0">
                      <a:pos x="38" y="4"/>
                    </a:cxn>
                    <a:cxn ang="0">
                      <a:pos x="6" y="32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8" name="Freeform 108"/>
                <p:cNvSpPr>
                  <a:spLocks/>
                </p:cNvSpPr>
                <p:nvPr/>
              </p:nvSpPr>
              <p:spPr bwMode="ltGray">
                <a:xfrm>
                  <a:off x="4028" y="337"/>
                  <a:ext cx="32" cy="6"/>
                </a:xfrm>
                <a:custGeom>
                  <a:avLst/>
                  <a:gdLst/>
                  <a:ahLst/>
                  <a:cxnLst>
                    <a:cxn ang="0">
                      <a:pos x="37" y="18"/>
                    </a:cxn>
                    <a:cxn ang="0">
                      <a:pos x="25" y="2"/>
                    </a:cxn>
                    <a:cxn ang="0">
                      <a:pos x="37" y="18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9" name="Freeform 109"/>
                <p:cNvSpPr>
                  <a:spLocks/>
                </p:cNvSpPr>
                <p:nvPr/>
              </p:nvSpPr>
              <p:spPr bwMode="ltGray">
                <a:xfrm>
                  <a:off x="4083" y="336"/>
                  <a:ext cx="18" cy="15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12" y="9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00" name="Freeform 110"/>
                <p:cNvSpPr>
                  <a:spLocks/>
                </p:cNvSpPr>
                <p:nvPr/>
              </p:nvSpPr>
              <p:spPr bwMode="ltGray">
                <a:xfrm>
                  <a:off x="3936" y="295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31" y="10"/>
                    </a:cxn>
                    <a:cxn ang="0">
                      <a:pos x="7" y="22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5000"/>
                    </a:spcBef>
                    <a:buFontTx/>
                    <a:buChar char="•"/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</p:grpSp>
        <p:grpSp>
          <p:nvGrpSpPr>
            <p:cNvPr id="12" name="Group 111"/>
            <p:cNvGrpSpPr>
              <a:grpSpLocks/>
            </p:cNvGrpSpPr>
            <p:nvPr/>
          </p:nvGrpSpPr>
          <p:grpSpPr bwMode="auto">
            <a:xfrm>
              <a:off x="1026" y="111"/>
              <a:ext cx="3876" cy="418"/>
              <a:chOff x="1026" y="255"/>
              <a:chExt cx="3876" cy="418"/>
            </a:xfrm>
            <a:grpFill/>
          </p:grpSpPr>
          <p:sp>
            <p:nvSpPr>
              <p:cNvPr id="39" name="Line 113"/>
              <p:cNvSpPr>
                <a:spLocks noChangeShapeType="1"/>
              </p:cNvSpPr>
              <p:nvPr/>
            </p:nvSpPr>
            <p:spPr bwMode="white">
              <a:xfrm>
                <a:off x="1026" y="255"/>
                <a:ext cx="0" cy="41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0" name="Line 114"/>
              <p:cNvSpPr>
                <a:spLocks noChangeShapeType="1"/>
              </p:cNvSpPr>
              <p:nvPr/>
            </p:nvSpPr>
            <p:spPr bwMode="white">
              <a:xfrm>
                <a:off x="1254" y="255"/>
                <a:ext cx="0" cy="41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1" name="Line 115"/>
              <p:cNvSpPr>
                <a:spLocks noChangeShapeType="1"/>
              </p:cNvSpPr>
              <p:nvPr/>
            </p:nvSpPr>
            <p:spPr bwMode="white">
              <a:xfrm>
                <a:off x="1482" y="255"/>
                <a:ext cx="0" cy="41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2" name="Line 116"/>
              <p:cNvSpPr>
                <a:spLocks noChangeShapeType="1"/>
              </p:cNvSpPr>
              <p:nvPr/>
            </p:nvSpPr>
            <p:spPr bwMode="white">
              <a:xfrm>
                <a:off x="1710" y="255"/>
                <a:ext cx="0" cy="41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3" name="Line 117"/>
              <p:cNvSpPr>
                <a:spLocks noChangeShapeType="1"/>
              </p:cNvSpPr>
              <p:nvPr/>
            </p:nvSpPr>
            <p:spPr bwMode="white">
              <a:xfrm>
                <a:off x="1938" y="255"/>
                <a:ext cx="0" cy="41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4" name="Line 118"/>
              <p:cNvSpPr>
                <a:spLocks noChangeShapeType="1"/>
              </p:cNvSpPr>
              <p:nvPr/>
            </p:nvSpPr>
            <p:spPr bwMode="white">
              <a:xfrm>
                <a:off x="2166" y="255"/>
                <a:ext cx="0" cy="41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" name="Line 119"/>
              <p:cNvSpPr>
                <a:spLocks noChangeShapeType="1"/>
              </p:cNvSpPr>
              <p:nvPr/>
            </p:nvSpPr>
            <p:spPr bwMode="white">
              <a:xfrm>
                <a:off x="2394" y="255"/>
                <a:ext cx="0" cy="41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6" name="Line 120"/>
              <p:cNvSpPr>
                <a:spLocks noChangeShapeType="1"/>
              </p:cNvSpPr>
              <p:nvPr/>
            </p:nvSpPr>
            <p:spPr bwMode="white">
              <a:xfrm>
                <a:off x="2622" y="255"/>
                <a:ext cx="0" cy="41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7" name="Line 121"/>
              <p:cNvSpPr>
                <a:spLocks noChangeShapeType="1"/>
              </p:cNvSpPr>
              <p:nvPr/>
            </p:nvSpPr>
            <p:spPr bwMode="white">
              <a:xfrm>
                <a:off x="2850" y="255"/>
                <a:ext cx="0" cy="41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8" name="Line 122"/>
              <p:cNvSpPr>
                <a:spLocks noChangeShapeType="1"/>
              </p:cNvSpPr>
              <p:nvPr/>
            </p:nvSpPr>
            <p:spPr bwMode="white">
              <a:xfrm>
                <a:off x="3078" y="255"/>
                <a:ext cx="0" cy="41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9" name="Line 123"/>
              <p:cNvSpPr>
                <a:spLocks noChangeShapeType="1"/>
              </p:cNvSpPr>
              <p:nvPr/>
            </p:nvSpPr>
            <p:spPr bwMode="white">
              <a:xfrm>
                <a:off x="3306" y="255"/>
                <a:ext cx="0" cy="41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0" name="Line 124"/>
              <p:cNvSpPr>
                <a:spLocks noChangeShapeType="1"/>
              </p:cNvSpPr>
              <p:nvPr/>
            </p:nvSpPr>
            <p:spPr bwMode="white">
              <a:xfrm>
                <a:off x="3534" y="255"/>
                <a:ext cx="0" cy="41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1" name="Line 125"/>
              <p:cNvSpPr>
                <a:spLocks noChangeShapeType="1"/>
              </p:cNvSpPr>
              <p:nvPr/>
            </p:nvSpPr>
            <p:spPr bwMode="white">
              <a:xfrm>
                <a:off x="3762" y="255"/>
                <a:ext cx="0" cy="41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2" name="Line 126"/>
              <p:cNvSpPr>
                <a:spLocks noChangeShapeType="1"/>
              </p:cNvSpPr>
              <p:nvPr/>
            </p:nvSpPr>
            <p:spPr bwMode="white">
              <a:xfrm>
                <a:off x="3990" y="255"/>
                <a:ext cx="0" cy="41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3" name="Line 127"/>
              <p:cNvSpPr>
                <a:spLocks noChangeShapeType="1"/>
              </p:cNvSpPr>
              <p:nvPr/>
            </p:nvSpPr>
            <p:spPr bwMode="white">
              <a:xfrm>
                <a:off x="4218" y="255"/>
                <a:ext cx="0" cy="41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4" name="Line 128"/>
              <p:cNvSpPr>
                <a:spLocks noChangeShapeType="1"/>
              </p:cNvSpPr>
              <p:nvPr/>
            </p:nvSpPr>
            <p:spPr bwMode="white">
              <a:xfrm>
                <a:off x="4446" y="255"/>
                <a:ext cx="0" cy="41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5" name="Line 129"/>
              <p:cNvSpPr>
                <a:spLocks noChangeShapeType="1"/>
              </p:cNvSpPr>
              <p:nvPr/>
            </p:nvSpPr>
            <p:spPr bwMode="white">
              <a:xfrm>
                <a:off x="4674" y="255"/>
                <a:ext cx="0" cy="41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6" name="Line 130"/>
              <p:cNvSpPr>
                <a:spLocks noChangeShapeType="1"/>
              </p:cNvSpPr>
              <p:nvPr/>
            </p:nvSpPr>
            <p:spPr bwMode="white">
              <a:xfrm>
                <a:off x="4902" y="255"/>
                <a:ext cx="0" cy="41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13" name="Group 133"/>
            <p:cNvGrpSpPr>
              <a:grpSpLocks/>
            </p:cNvGrpSpPr>
            <p:nvPr/>
          </p:nvGrpSpPr>
          <p:grpSpPr bwMode="auto">
            <a:xfrm>
              <a:off x="1208" y="109"/>
              <a:ext cx="3694" cy="422"/>
              <a:chOff x="1034" y="245"/>
              <a:chExt cx="3694" cy="422"/>
            </a:xfrm>
            <a:grpFill/>
          </p:grpSpPr>
          <p:sp>
            <p:nvSpPr>
              <p:cNvPr id="14" name="Line 134"/>
              <p:cNvSpPr>
                <a:spLocks noChangeShapeType="1"/>
              </p:cNvSpPr>
              <p:nvPr/>
            </p:nvSpPr>
            <p:spPr bwMode="ltGray">
              <a:xfrm>
                <a:off x="2676" y="246"/>
                <a:ext cx="0" cy="14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5" name="Line 135"/>
              <p:cNvSpPr>
                <a:spLocks noChangeShapeType="1"/>
              </p:cNvSpPr>
              <p:nvPr/>
            </p:nvSpPr>
            <p:spPr bwMode="ltGray">
              <a:xfrm>
                <a:off x="2798" y="468"/>
                <a:ext cx="7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" name="Line 136"/>
              <p:cNvSpPr>
                <a:spLocks noChangeShapeType="1"/>
              </p:cNvSpPr>
              <p:nvPr/>
            </p:nvSpPr>
            <p:spPr bwMode="ltGray">
              <a:xfrm>
                <a:off x="2904" y="486"/>
                <a:ext cx="0" cy="2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7" name="Line 137"/>
              <p:cNvSpPr>
                <a:spLocks noChangeShapeType="1"/>
              </p:cNvSpPr>
              <p:nvPr/>
            </p:nvSpPr>
            <p:spPr bwMode="ltGray">
              <a:xfrm>
                <a:off x="3132" y="586"/>
                <a:ext cx="0" cy="79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8" name="Line 138"/>
              <p:cNvSpPr>
                <a:spLocks noChangeShapeType="1"/>
              </p:cNvSpPr>
              <p:nvPr/>
            </p:nvSpPr>
            <p:spPr bwMode="ltGray">
              <a:xfrm>
                <a:off x="3816" y="358"/>
                <a:ext cx="0" cy="17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9" name="Line 139"/>
              <p:cNvSpPr>
                <a:spLocks noChangeShapeType="1"/>
              </p:cNvSpPr>
              <p:nvPr/>
            </p:nvSpPr>
            <p:spPr bwMode="ltGray">
              <a:xfrm>
                <a:off x="3722" y="468"/>
                <a:ext cx="34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0" name="Line 140"/>
              <p:cNvSpPr>
                <a:spLocks noChangeShapeType="1"/>
              </p:cNvSpPr>
              <p:nvPr/>
            </p:nvSpPr>
            <p:spPr bwMode="ltGray">
              <a:xfrm>
                <a:off x="4044" y="372"/>
                <a:ext cx="0" cy="29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1" name="Line 141"/>
              <p:cNvSpPr>
                <a:spLocks noChangeShapeType="1"/>
              </p:cNvSpPr>
              <p:nvPr/>
            </p:nvSpPr>
            <p:spPr bwMode="ltGray">
              <a:xfrm flipV="1">
                <a:off x="4046" y="248"/>
                <a:ext cx="0" cy="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2" name="Line 142"/>
              <p:cNvSpPr>
                <a:spLocks noChangeShapeType="1"/>
              </p:cNvSpPr>
              <p:nvPr/>
            </p:nvSpPr>
            <p:spPr bwMode="ltGray">
              <a:xfrm flipV="1">
                <a:off x="4272" y="246"/>
                <a:ext cx="0" cy="18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" name="Line 143"/>
              <p:cNvSpPr>
                <a:spLocks noChangeShapeType="1"/>
              </p:cNvSpPr>
              <p:nvPr/>
            </p:nvSpPr>
            <p:spPr bwMode="ltGray">
              <a:xfrm flipH="1">
                <a:off x="4422" y="468"/>
                <a:ext cx="7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 dirty="0">
                  <a:latin typeface="Arial" charset="0"/>
                </a:endParaRPr>
              </a:p>
            </p:txBody>
          </p:sp>
          <p:sp>
            <p:nvSpPr>
              <p:cNvPr id="24" name="Line 144"/>
              <p:cNvSpPr>
                <a:spLocks noChangeShapeType="1"/>
              </p:cNvSpPr>
              <p:nvPr/>
            </p:nvSpPr>
            <p:spPr bwMode="ltGray">
              <a:xfrm flipH="1">
                <a:off x="4290" y="468"/>
                <a:ext cx="6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5" name="Line 145"/>
              <p:cNvSpPr>
                <a:spLocks noChangeShapeType="1"/>
              </p:cNvSpPr>
              <p:nvPr/>
            </p:nvSpPr>
            <p:spPr bwMode="ltGray">
              <a:xfrm flipV="1">
                <a:off x="4500" y="246"/>
                <a:ext cx="0" cy="27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" name="Line 146"/>
              <p:cNvSpPr>
                <a:spLocks noChangeShapeType="1"/>
              </p:cNvSpPr>
              <p:nvPr/>
            </p:nvSpPr>
            <p:spPr bwMode="ltGray">
              <a:xfrm>
                <a:off x="4728" y="606"/>
                <a:ext cx="0" cy="34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" name="Line 147"/>
              <p:cNvSpPr>
                <a:spLocks noChangeShapeType="1"/>
              </p:cNvSpPr>
              <p:nvPr/>
            </p:nvSpPr>
            <p:spPr bwMode="ltGray">
              <a:xfrm>
                <a:off x="1992" y="250"/>
                <a:ext cx="0" cy="6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" name="Line 148"/>
              <p:cNvSpPr>
                <a:spLocks noChangeShapeType="1"/>
              </p:cNvSpPr>
              <p:nvPr/>
            </p:nvSpPr>
            <p:spPr bwMode="ltGray">
              <a:xfrm>
                <a:off x="1764" y="247"/>
                <a:ext cx="0" cy="33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9" name="Line 149"/>
              <p:cNvSpPr>
                <a:spLocks noChangeShapeType="1"/>
              </p:cNvSpPr>
              <p:nvPr/>
            </p:nvSpPr>
            <p:spPr bwMode="ltGray">
              <a:xfrm flipH="1">
                <a:off x="1738" y="468"/>
                <a:ext cx="6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0" name="Line 150"/>
              <p:cNvSpPr>
                <a:spLocks noChangeShapeType="1"/>
              </p:cNvSpPr>
              <p:nvPr/>
            </p:nvSpPr>
            <p:spPr bwMode="ltGray">
              <a:xfrm>
                <a:off x="2690" y="468"/>
                <a:ext cx="6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 dirty="0">
                  <a:latin typeface="Arial" charset="0"/>
                </a:endParaRPr>
              </a:p>
            </p:txBody>
          </p:sp>
          <p:sp>
            <p:nvSpPr>
              <p:cNvPr id="31" name="Line 151"/>
              <p:cNvSpPr>
                <a:spLocks noChangeShapeType="1"/>
              </p:cNvSpPr>
              <p:nvPr/>
            </p:nvSpPr>
            <p:spPr bwMode="ltGray">
              <a:xfrm flipH="1">
                <a:off x="1404" y="468"/>
                <a:ext cx="8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2" name="Line 152"/>
              <p:cNvSpPr>
                <a:spLocks noChangeShapeType="1"/>
              </p:cNvSpPr>
              <p:nvPr/>
            </p:nvSpPr>
            <p:spPr bwMode="ltGray">
              <a:xfrm>
                <a:off x="1034" y="468"/>
                <a:ext cx="34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" name="Line 153"/>
              <p:cNvSpPr>
                <a:spLocks noChangeShapeType="1"/>
              </p:cNvSpPr>
              <p:nvPr/>
            </p:nvSpPr>
            <p:spPr bwMode="ltGray">
              <a:xfrm>
                <a:off x="1306" y="370"/>
                <a:ext cx="0" cy="29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4" name="Line 154"/>
              <p:cNvSpPr>
                <a:spLocks noChangeShapeType="1"/>
              </p:cNvSpPr>
              <p:nvPr/>
            </p:nvSpPr>
            <p:spPr bwMode="ltGray">
              <a:xfrm>
                <a:off x="1080" y="388"/>
                <a:ext cx="0" cy="15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5" name="Line 155"/>
              <p:cNvSpPr>
                <a:spLocks noChangeShapeType="1"/>
              </p:cNvSpPr>
              <p:nvPr/>
            </p:nvSpPr>
            <p:spPr bwMode="ltGray">
              <a:xfrm flipH="1" flipV="1">
                <a:off x="1308" y="245"/>
                <a:ext cx="0" cy="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6" name="Line 156"/>
              <p:cNvSpPr>
                <a:spLocks noChangeShapeType="1"/>
              </p:cNvSpPr>
              <p:nvPr/>
            </p:nvSpPr>
            <p:spPr bwMode="ltGray">
              <a:xfrm>
                <a:off x="1536" y="316"/>
                <a:ext cx="0" cy="9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7" name="Line 157"/>
              <p:cNvSpPr>
                <a:spLocks noChangeShapeType="1"/>
              </p:cNvSpPr>
              <p:nvPr/>
            </p:nvSpPr>
            <p:spPr bwMode="ltGray">
              <a:xfrm flipV="1">
                <a:off x="1536" y="247"/>
                <a:ext cx="0" cy="2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8" name="Line 158"/>
              <p:cNvSpPr>
                <a:spLocks noChangeShapeType="1"/>
              </p:cNvSpPr>
              <p:nvPr/>
            </p:nvSpPr>
            <p:spPr bwMode="ltGray">
              <a:xfrm>
                <a:off x="4095" y="467"/>
                <a:ext cx="8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90000"/>
                  </a:lnSpc>
                  <a:spcBef>
                    <a:spcPct val="35000"/>
                  </a:spcBef>
                  <a:buFontTx/>
                  <a:buChar char="•"/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pic>
        <p:nvPicPr>
          <p:cNvPr id="2050" name="Picture 2" descr="Advantage Pro | LinkedI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67" y="152542"/>
            <a:ext cx="959479" cy="95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77382" y="5802937"/>
            <a:ext cx="2201336" cy="773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9" name="Picture 15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34" y="356781"/>
            <a:ext cx="2343150" cy="559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d Hat Forges an Open Pathway to Digital Transformation for CorpFlex |  Business Wi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7382" y="5802937"/>
            <a:ext cx="2201336" cy="773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90600" y="1752600"/>
            <a:ext cx="7315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RedHat</a:t>
            </a:r>
            <a:r>
              <a:rPr lang="en-US" sz="32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Linux and Open Source Workshop</a:t>
            </a:r>
            <a:endParaRPr lang="en-US" sz="3200" b="1" i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endParaRPr lang="en-IN" dirty="0"/>
          </a:p>
        </p:txBody>
      </p:sp>
      <p:pic>
        <p:nvPicPr>
          <p:cNvPr id="1026" name="Picture 2" descr="a penguin with a candy in its mout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667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19200"/>
            <a:ext cx="6793787" cy="4343400"/>
          </a:xfrm>
          <a:prstGeom prst="rect">
            <a:avLst/>
          </a:prstGeom>
        </p:spPr>
      </p:pic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667000" y="4038600"/>
            <a:ext cx="3352800" cy="1295400"/>
          </a:xfrm>
          <a:prstGeom prst="wedgeEllipseCallout">
            <a:avLst>
              <a:gd name="adj1" fmla="val 10276"/>
              <a:gd name="adj2" fmla="val -70050"/>
            </a:avLst>
          </a:prstGeom>
          <a:gradFill rotWithShape="0">
            <a:gsLst>
              <a:gs pos="0">
                <a:srgbClr val="FFFFFF"/>
              </a:gs>
              <a:gs pos="50000">
                <a:srgbClr val="A3A3FF"/>
              </a:gs>
              <a:gs pos="100000">
                <a:srgbClr val="FFFFFF"/>
              </a:gs>
            </a:gsLst>
            <a:lin ang="5400000" scaled="1"/>
          </a:gradFill>
          <a:ln w="38160">
            <a:solidFill>
              <a:srgbClr val="00CC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ts val="450"/>
              </a:spcBef>
              <a:buSzPct val="100000"/>
            </a:pPr>
            <a:r>
              <a:rPr lang="en-US" altLang="en-US" sz="1800" dirty="0" smtClean="0">
                <a:solidFill>
                  <a:srgbClr val="CC0000"/>
                </a:solidFill>
                <a:cs typeface="Times New Roman" panose="02020603050405020304" pitchFamily="18" charset="0"/>
              </a:rPr>
              <a:t>Enter Your username and password cloud lab portal login</a:t>
            </a:r>
            <a:endParaRPr lang="en-US" altLang="en-US" sz="1800" dirty="0">
              <a:solidFill>
                <a:srgbClr val="CC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638800"/>
            <a:ext cx="378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 : Mail ID</a:t>
            </a:r>
            <a:br>
              <a:rPr lang="en-US" dirty="0" smtClean="0"/>
            </a:br>
            <a:r>
              <a:rPr lang="en-US" dirty="0" smtClean="0"/>
              <a:t>Password : vectra123.</a:t>
            </a:r>
            <a:br>
              <a:rPr lang="en-US" dirty="0" smtClean="0"/>
            </a:br>
            <a:r>
              <a:rPr lang="en-US" dirty="0" smtClean="0"/>
              <a:t>portal login </a:t>
            </a:r>
            <a:r>
              <a:rPr lang="en-US" dirty="0" err="1" smtClean="0"/>
              <a:t>url</a:t>
            </a:r>
            <a:r>
              <a:rPr lang="en-US" dirty="0"/>
              <a:t> </a:t>
            </a:r>
            <a:r>
              <a:rPr lang="en-US" dirty="0" smtClean="0"/>
              <a:t>: https</a:t>
            </a:r>
            <a:r>
              <a:rPr lang="en-US" dirty="0"/>
              <a:t>://bit.ly/426f323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5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067800" cy="2590800"/>
          </a:xfrm>
          <a:prstGeom prst="rect">
            <a:avLst/>
          </a:prstGeom>
        </p:spPr>
      </p:pic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667000" y="4038600"/>
            <a:ext cx="3352800" cy="1295400"/>
          </a:xfrm>
          <a:prstGeom prst="wedgeEllipseCallout">
            <a:avLst>
              <a:gd name="adj1" fmla="val 113523"/>
              <a:gd name="adj2" fmla="val -31154"/>
            </a:avLst>
          </a:prstGeom>
          <a:gradFill rotWithShape="0">
            <a:gsLst>
              <a:gs pos="0">
                <a:srgbClr val="FFFFFF"/>
              </a:gs>
              <a:gs pos="50000">
                <a:srgbClr val="A3A3FF"/>
              </a:gs>
              <a:gs pos="100000">
                <a:srgbClr val="FFFFFF"/>
              </a:gs>
            </a:gsLst>
            <a:lin ang="5400000" scaled="1"/>
          </a:gradFill>
          <a:ln w="38160">
            <a:solidFill>
              <a:srgbClr val="00CC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ts val="450"/>
              </a:spcBef>
              <a:buSzPct val="100000"/>
            </a:pPr>
            <a:r>
              <a:rPr lang="en-US" altLang="en-US" sz="1800" dirty="0" smtClean="0">
                <a:solidFill>
                  <a:srgbClr val="CC0000"/>
                </a:solidFill>
                <a:cs typeface="Times New Roman" panose="02020603050405020304" pitchFamily="18" charset="0"/>
              </a:rPr>
              <a:t>Click the Launch Button, this will take you to lab environment.</a:t>
            </a:r>
            <a:endParaRPr lang="en-US" altLang="en-US" sz="1800" dirty="0">
              <a:solidFill>
                <a:srgbClr val="CC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6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8240275" cy="2152950"/>
          </a:xfrm>
          <a:prstGeom prst="rect">
            <a:avLst/>
          </a:prstGeom>
        </p:spPr>
      </p:pic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914400" y="3962400"/>
            <a:ext cx="3429000" cy="1600200"/>
          </a:xfrm>
          <a:prstGeom prst="wedgeEllipseCallout">
            <a:avLst>
              <a:gd name="adj1" fmla="val 44048"/>
              <a:gd name="adj2" fmla="val -138018"/>
            </a:avLst>
          </a:prstGeom>
          <a:gradFill rotWithShape="0">
            <a:gsLst>
              <a:gs pos="0">
                <a:srgbClr val="FFFFFF"/>
              </a:gs>
              <a:gs pos="50000">
                <a:srgbClr val="A3A3FF"/>
              </a:gs>
              <a:gs pos="100000">
                <a:srgbClr val="FFFFFF"/>
              </a:gs>
            </a:gsLst>
            <a:lin ang="5400000" scaled="1"/>
          </a:gradFill>
          <a:ln w="38160">
            <a:solidFill>
              <a:srgbClr val="00CC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ts val="450"/>
              </a:spcBef>
              <a:buSzPct val="100000"/>
            </a:pPr>
            <a:r>
              <a:rPr lang="en-US" altLang="en-US" sz="1800" dirty="0" smtClean="0">
                <a:solidFill>
                  <a:srgbClr val="CC0000"/>
                </a:solidFill>
                <a:cs typeface="Times New Roman" panose="02020603050405020304" pitchFamily="18" charset="0"/>
              </a:rPr>
              <a:t>Click the Lab environment it shows the machines or Create button to create lab</a:t>
            </a:r>
            <a:endParaRPr lang="en-US" altLang="en-US" sz="1800" dirty="0">
              <a:solidFill>
                <a:srgbClr val="CC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8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7097159" cy="3848574"/>
          </a:xfrm>
          <a:prstGeom prst="rect">
            <a:avLst/>
          </a:prstGeom>
        </p:spPr>
      </p:pic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191000" y="4191000"/>
            <a:ext cx="3429000" cy="990600"/>
          </a:xfrm>
          <a:prstGeom prst="wedgeEllipseCallout">
            <a:avLst>
              <a:gd name="adj1" fmla="val -82157"/>
              <a:gd name="adj2" fmla="val -241554"/>
            </a:avLst>
          </a:prstGeom>
          <a:gradFill rotWithShape="0">
            <a:gsLst>
              <a:gs pos="0">
                <a:srgbClr val="FFFFFF"/>
              </a:gs>
              <a:gs pos="50000">
                <a:srgbClr val="A3A3FF"/>
              </a:gs>
              <a:gs pos="100000">
                <a:srgbClr val="FFFFFF"/>
              </a:gs>
            </a:gsLst>
            <a:lin ang="5400000" scaled="1"/>
          </a:gradFill>
          <a:ln w="38160">
            <a:solidFill>
              <a:srgbClr val="00CC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ts val="450"/>
              </a:spcBef>
              <a:buSzPct val="100000"/>
            </a:pPr>
            <a:r>
              <a:rPr lang="en-US" altLang="en-US" sz="1800" dirty="0" smtClean="0">
                <a:solidFill>
                  <a:srgbClr val="CC0000"/>
                </a:solidFill>
                <a:cs typeface="Times New Roman" panose="02020603050405020304" pitchFamily="18" charset="0"/>
              </a:rPr>
              <a:t>Click the start button to </a:t>
            </a:r>
            <a:r>
              <a:rPr lang="en-US" altLang="en-US" sz="1800" dirty="0" err="1" smtClean="0">
                <a:solidFill>
                  <a:srgbClr val="CC0000"/>
                </a:solidFill>
                <a:cs typeface="Times New Roman" panose="02020603050405020304" pitchFamily="18" charset="0"/>
              </a:rPr>
              <a:t>poweron</a:t>
            </a:r>
            <a:r>
              <a:rPr lang="en-US" altLang="en-US" sz="1800" dirty="0" smtClean="0">
                <a:solidFill>
                  <a:srgbClr val="CC0000"/>
                </a:solidFill>
                <a:cs typeface="Times New Roman" panose="02020603050405020304" pitchFamily="18" charset="0"/>
              </a:rPr>
              <a:t> the machines </a:t>
            </a:r>
            <a:endParaRPr lang="en-US" altLang="en-US" sz="1800" dirty="0">
              <a:solidFill>
                <a:srgbClr val="CC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343" y="6172200"/>
            <a:ext cx="377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:  * Don’t forget to stop after 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07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48000"/>
            <a:ext cx="7563693" cy="674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2133600"/>
            <a:ext cx="8424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start the machine click the </a:t>
            </a:r>
            <a:r>
              <a:rPr lang="en-US" b="1" dirty="0"/>
              <a:t>O</a:t>
            </a:r>
            <a:r>
              <a:rPr lang="en-US" b="1" dirty="0" smtClean="0"/>
              <a:t>pen Console </a:t>
            </a:r>
            <a:r>
              <a:rPr lang="en-US" dirty="0" smtClean="0"/>
              <a:t>button, This will take you to the machine </a:t>
            </a:r>
            <a:endParaRPr lang="en-US" dirty="0"/>
          </a:p>
          <a:p>
            <a:r>
              <a:rPr lang="en-US" dirty="0" smtClean="0"/>
              <a:t>Interface.</a:t>
            </a:r>
          </a:p>
        </p:txBody>
      </p:sp>
    </p:spTree>
    <p:extLst>
      <p:ext uri="{BB962C8B-B14F-4D97-AF65-F5344CB8AC3E}">
        <p14:creationId xmlns:p14="http://schemas.microsoft.com/office/powerpoint/2010/main" val="324529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95400"/>
            <a:ext cx="5791200" cy="4319706"/>
          </a:xfrm>
          <a:prstGeom prst="rect">
            <a:avLst/>
          </a:prstGeom>
        </p:spPr>
      </p:pic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178929" y="4202541"/>
            <a:ext cx="3429000" cy="826659"/>
          </a:xfrm>
          <a:prstGeom prst="wedgeEllipseCallout">
            <a:avLst>
              <a:gd name="adj1" fmla="val -103807"/>
              <a:gd name="adj2" fmla="val -346966"/>
            </a:avLst>
          </a:prstGeom>
          <a:gradFill rotWithShape="0">
            <a:gsLst>
              <a:gs pos="0">
                <a:srgbClr val="FFFFFF"/>
              </a:gs>
              <a:gs pos="50000">
                <a:srgbClr val="A3A3FF"/>
              </a:gs>
              <a:gs pos="100000">
                <a:srgbClr val="FFFFFF"/>
              </a:gs>
            </a:gsLst>
            <a:lin ang="5400000" scaled="1"/>
          </a:gradFill>
          <a:ln w="38160">
            <a:solidFill>
              <a:srgbClr val="00CC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ts val="450"/>
              </a:spcBef>
              <a:buSzPct val="100000"/>
            </a:pPr>
            <a:r>
              <a:rPr lang="en-US" altLang="en-US" sz="1800" dirty="0" smtClean="0">
                <a:solidFill>
                  <a:srgbClr val="CC0000"/>
                </a:solidFill>
                <a:cs typeface="Times New Roman" panose="02020603050405020304" pitchFamily="18" charset="0"/>
              </a:rPr>
              <a:t>Click the Activities </a:t>
            </a:r>
            <a:endParaRPr lang="en-US" altLang="en-US" sz="1800" dirty="0">
              <a:solidFill>
                <a:srgbClr val="CC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749929" y="5791200"/>
            <a:ext cx="3429000" cy="990600"/>
          </a:xfrm>
          <a:prstGeom prst="wedgeEllipseCallout">
            <a:avLst>
              <a:gd name="adj1" fmla="val 64378"/>
              <a:gd name="adj2" fmla="val -69734"/>
            </a:avLst>
          </a:prstGeom>
          <a:gradFill rotWithShape="0">
            <a:gsLst>
              <a:gs pos="0">
                <a:srgbClr val="FFFFFF"/>
              </a:gs>
              <a:gs pos="50000">
                <a:srgbClr val="A3A3FF"/>
              </a:gs>
              <a:gs pos="100000">
                <a:srgbClr val="FFFFFF"/>
              </a:gs>
            </a:gsLst>
            <a:lin ang="5400000" scaled="1"/>
          </a:gradFill>
          <a:ln w="38160">
            <a:solidFill>
              <a:srgbClr val="00CC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9pPr>
          </a:lstStyle>
          <a:p>
            <a:pPr algn="ctr">
              <a:spcBef>
                <a:spcPts val="450"/>
              </a:spcBef>
              <a:buSzPct val="100000"/>
            </a:pPr>
            <a:r>
              <a:rPr lang="en-US" altLang="en-US" sz="1800" dirty="0">
                <a:solidFill>
                  <a:srgbClr val="CC0000"/>
                </a:solidFill>
                <a:cs typeface="Times New Roman" panose="02020603050405020304" pitchFamily="18" charset="0"/>
              </a:rPr>
              <a:t>Click the Terminal</a:t>
            </a:r>
          </a:p>
        </p:txBody>
      </p:sp>
    </p:spTree>
    <p:extLst>
      <p:ext uri="{BB962C8B-B14F-4D97-AF65-F5344CB8AC3E}">
        <p14:creationId xmlns:p14="http://schemas.microsoft.com/office/powerpoint/2010/main" val="5239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362183" cy="4029446"/>
          </a:xfrm>
          <a:prstGeom prst="rect">
            <a:avLst/>
          </a:prstGeom>
        </p:spPr>
      </p:pic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429000" y="3886200"/>
            <a:ext cx="3429000" cy="1143000"/>
          </a:xfrm>
          <a:prstGeom prst="wedgeEllipseCallout">
            <a:avLst>
              <a:gd name="adj1" fmla="val -60242"/>
              <a:gd name="adj2" fmla="val -168074"/>
            </a:avLst>
          </a:prstGeom>
          <a:gradFill rotWithShape="0">
            <a:gsLst>
              <a:gs pos="0">
                <a:srgbClr val="FFFFFF"/>
              </a:gs>
              <a:gs pos="50000">
                <a:srgbClr val="A3A3FF"/>
              </a:gs>
              <a:gs pos="100000">
                <a:srgbClr val="FFFFFF"/>
              </a:gs>
            </a:gsLst>
            <a:lin ang="5400000" scaled="1"/>
          </a:gradFill>
          <a:ln w="38160">
            <a:solidFill>
              <a:srgbClr val="00CC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WenQuanYi Zen Hei" charset="0"/>
              </a:defRPr>
            </a:lvl9pPr>
          </a:lstStyle>
          <a:p>
            <a:pPr algn="ctr">
              <a:spcBef>
                <a:spcPts val="450"/>
              </a:spcBef>
              <a:buSzPct val="100000"/>
            </a:pPr>
            <a:r>
              <a:rPr lang="en-US" altLang="en-US" sz="1800" dirty="0" smtClean="0">
                <a:solidFill>
                  <a:srgbClr val="CC0000"/>
                </a:solidFill>
                <a:cs typeface="Times New Roman" panose="02020603050405020304" pitchFamily="18" charset="0"/>
              </a:rPr>
              <a:t>Now Follow the Attached Notes in our group</a:t>
            </a:r>
            <a:endParaRPr lang="en-US" altLang="en-US" sz="1800" dirty="0">
              <a:solidFill>
                <a:srgbClr val="CC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1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96</Words>
  <Application>Microsoft Office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Ranjit</dc:creator>
  <cp:lastModifiedBy>DELL</cp:lastModifiedBy>
  <cp:revision>39</cp:revision>
  <dcterms:created xsi:type="dcterms:W3CDTF">2006-08-16T00:00:00Z</dcterms:created>
  <dcterms:modified xsi:type="dcterms:W3CDTF">2025-01-07T04:11:27Z</dcterms:modified>
</cp:coreProperties>
</file>