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5216635-B799-41B1-9C60-5CB5E5DE048D}"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p>
            <a:r>
              <a:t>Footer</a:t>
            </a:r>
          </a:p>
        </p:txBody>
      </p:sp>
      <p:sp>
        <p:nvSpPr>
          <p:cNvPr id="3" name="PlaceHolder 2"/>
          <p:cNvSpPr>
            <a:spLocks noGrp="1"/>
          </p:cNvSpPr>
          <p:nvPr>
            <p:ph type="sldNum" idx="28"/>
          </p:nvPr>
        </p:nvSpPr>
        <p:spPr/>
        <p:txBody>
          <a:bodyPr/>
          <a:p>
            <a:fld id="{75FE3737-8D34-4110-BC39-F68472D2B82D}" type="slidenum">
              <a:t>&lt;#&gt;</a:t>
            </a:fld>
          </a:p>
        </p:txBody>
      </p:sp>
      <p:sp>
        <p:nvSpPr>
          <p:cNvPr id="4" name="PlaceHolder 3"/>
          <p:cNvSpPr>
            <a:spLocks noGrp="1"/>
          </p:cNvSpPr>
          <p:nvPr>
            <p:ph type="dt" idx="26"/>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0"/>
          </p:nvPr>
        </p:nvSpPr>
        <p:spPr/>
        <p:txBody>
          <a:bodyPr/>
          <a:p>
            <a:r>
              <a:t>Footer</a:t>
            </a:r>
          </a:p>
        </p:txBody>
      </p:sp>
      <p:sp>
        <p:nvSpPr>
          <p:cNvPr id="3" name="PlaceHolder 2"/>
          <p:cNvSpPr>
            <a:spLocks noGrp="1"/>
          </p:cNvSpPr>
          <p:nvPr>
            <p:ph type="sldNum" idx="31"/>
          </p:nvPr>
        </p:nvSpPr>
        <p:spPr/>
        <p:txBody>
          <a:bodyPr/>
          <a:p>
            <a:fld id="{A5535395-A41F-4506-ADD3-8A30A44066E4}" type="slidenum">
              <a:t>&lt;#&gt;</a:t>
            </a:fld>
          </a:p>
        </p:txBody>
      </p:sp>
      <p:sp>
        <p:nvSpPr>
          <p:cNvPr id="4" name="PlaceHolder 3"/>
          <p:cNvSpPr>
            <a:spLocks noGrp="1"/>
          </p:cNvSpPr>
          <p:nvPr>
            <p:ph type="dt" idx="29"/>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488CF2C-529C-4577-8A64-B53B4B7BBAAB}"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268097D5-7E6E-48B1-8F9B-E192DF1296F4}"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4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 name="PlaceHolder 3"/>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p>
            <a:r>
              <a:t>Footer</a:t>
            </a:r>
          </a:p>
        </p:txBody>
      </p:sp>
      <p:sp>
        <p:nvSpPr>
          <p:cNvPr id="3" name="PlaceHolder 2"/>
          <p:cNvSpPr>
            <a:spLocks noGrp="1"/>
          </p:cNvSpPr>
          <p:nvPr>
            <p:ph type="sldNum" idx="13"/>
          </p:nvPr>
        </p:nvSpPr>
        <p:spPr/>
        <p:txBody>
          <a:bodyPr/>
          <a:p>
            <a:fld id="{231F2D77-3B28-47CC-AB10-38AC43A258EA}" type="slidenum">
              <a:t>&lt;#&gt;</a:t>
            </a:fld>
          </a:p>
        </p:txBody>
      </p:sp>
      <p:sp>
        <p:nvSpPr>
          <p:cNvPr id="4" name="PlaceHolder 3"/>
          <p:cNvSpPr>
            <a:spLocks noGrp="1"/>
          </p:cNvSpPr>
          <p:nvPr>
            <p:ph type="dt" idx="1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ftr" idx="15"/>
          </p:nvPr>
        </p:nvSpPr>
        <p:spPr/>
        <p:txBody>
          <a:bodyPr/>
          <a:p>
            <a:r>
              <a:t>Footer</a:t>
            </a:r>
          </a:p>
        </p:txBody>
      </p:sp>
      <p:sp>
        <p:nvSpPr>
          <p:cNvPr id="6" name="PlaceHolder 5"/>
          <p:cNvSpPr>
            <a:spLocks noGrp="1"/>
          </p:cNvSpPr>
          <p:nvPr>
            <p:ph type="sldNum" idx="16"/>
          </p:nvPr>
        </p:nvSpPr>
        <p:spPr/>
        <p:txBody>
          <a:bodyPr/>
          <a:p>
            <a:fld id="{4E4D1714-4BCF-4B87-B206-CCF7DCBDA6DE}" type="slidenum">
              <a:t>&lt;#&gt;</a:t>
            </a:fld>
          </a:p>
        </p:txBody>
      </p:sp>
      <p:sp>
        <p:nvSpPr>
          <p:cNvPr id="7" name="PlaceHolder 6"/>
          <p:cNvSpPr>
            <a:spLocks noGrp="1"/>
          </p:cNvSpPr>
          <p:nvPr>
            <p:ph type="dt" idx="14"/>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8"/>
          </p:nvPr>
        </p:nvSpPr>
        <p:spPr/>
        <p:txBody>
          <a:bodyPr/>
          <a:p>
            <a:r>
              <a:t>Footer</a:t>
            </a:r>
          </a:p>
        </p:txBody>
      </p:sp>
      <p:sp>
        <p:nvSpPr>
          <p:cNvPr id="3" name="PlaceHolder 2"/>
          <p:cNvSpPr>
            <a:spLocks noGrp="1"/>
          </p:cNvSpPr>
          <p:nvPr>
            <p:ph type="sldNum" idx="19"/>
          </p:nvPr>
        </p:nvSpPr>
        <p:spPr/>
        <p:txBody>
          <a:bodyPr/>
          <a:p>
            <a:fld id="{DA85C0DA-8A24-42D5-9F63-8E51C6F7134A}" type="slidenum">
              <a:t>&lt;#&gt;</a:t>
            </a:fld>
          </a:p>
        </p:txBody>
      </p:sp>
      <p:sp>
        <p:nvSpPr>
          <p:cNvPr id="4" name="PlaceHolder 3"/>
          <p:cNvSpPr>
            <a:spLocks noGrp="1"/>
          </p:cNvSpPr>
          <p:nvPr>
            <p:ph type="dt" idx="17"/>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 name="PlaceHolder 2"/>
          <p:cNvSpPr>
            <a:spLocks noGrp="1"/>
          </p:cNvSpPr>
          <p:nvPr>
            <p:ph type="ftr" idx="21"/>
          </p:nvPr>
        </p:nvSpPr>
        <p:spPr/>
        <p:txBody>
          <a:bodyPr/>
          <a:p>
            <a:r>
              <a:t>Footer</a:t>
            </a:r>
          </a:p>
        </p:txBody>
      </p:sp>
      <p:sp>
        <p:nvSpPr>
          <p:cNvPr id="4" name="PlaceHolder 3"/>
          <p:cNvSpPr>
            <a:spLocks noGrp="1"/>
          </p:cNvSpPr>
          <p:nvPr>
            <p:ph type="sldNum" idx="22"/>
          </p:nvPr>
        </p:nvSpPr>
        <p:spPr/>
        <p:txBody>
          <a:bodyPr/>
          <a:p>
            <a:fld id="{20103A71-402C-4907-BDC9-B146EFF8F91A}" type="slidenum">
              <a:t>&lt;#&gt;</a:t>
            </a:fld>
          </a:p>
        </p:txBody>
      </p:sp>
      <p:sp>
        <p:nvSpPr>
          <p:cNvPr id="5" name="PlaceHolder 4"/>
          <p:cNvSpPr>
            <a:spLocks noGrp="1"/>
          </p:cNvSpPr>
          <p:nvPr>
            <p:ph type="dt" idx="20"/>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4"/>
          </p:nvPr>
        </p:nvSpPr>
        <p:spPr/>
        <p:txBody>
          <a:bodyPr/>
          <a:p>
            <a:r>
              <a:t>Footer</a:t>
            </a:r>
          </a:p>
        </p:txBody>
      </p:sp>
      <p:sp>
        <p:nvSpPr>
          <p:cNvPr id="3" name="PlaceHolder 2"/>
          <p:cNvSpPr>
            <a:spLocks noGrp="1"/>
          </p:cNvSpPr>
          <p:nvPr>
            <p:ph type="sldNum" idx="25"/>
          </p:nvPr>
        </p:nvSpPr>
        <p:spPr/>
        <p:txBody>
          <a:bodyPr/>
          <a:p>
            <a:fld id="{2A1CC713-4B4D-4D80-A001-57F3495BAEB7}" type="slidenum">
              <a:t>&lt;#&gt;</a:t>
            </a:fld>
          </a:p>
        </p:txBody>
      </p:sp>
      <p:sp>
        <p:nvSpPr>
          <p:cNvPr id="4" name="PlaceHolder 3"/>
          <p:cNvSpPr>
            <a:spLocks noGrp="1"/>
          </p:cNvSpPr>
          <p:nvPr>
            <p:ph type="dt" idx="2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3"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lIns="91440" rIns="91440" tIns="45720" bIns="45720" anchor="b">
            <a:normAutofit/>
          </a:bodyPr>
          <a:p>
            <a:pPr indent="0" defTabSz="457200">
              <a:lnSpc>
                <a:spcPct val="100000"/>
              </a:lnSpc>
              <a:buNone/>
            </a:pPr>
            <a:r>
              <a:rPr b="0" lang="en-US" sz="3600" spc="-1" strike="noStrike" cap="all">
                <a:solidFill>
                  <a:schemeClr val="dk1">
                    <a:lumMod val="75000"/>
                    <a:lumOff val="25000"/>
                  </a:schemeClr>
                </a:solidFill>
                <a:latin typeface="Franklin Gothic Demi"/>
              </a:rPr>
              <a:t>Click to edit Master title style</a:t>
            </a:r>
            <a:endParaRPr b="0" lang="en-US" sz="3600" spc="-1" strike="noStrike">
              <a:solidFill>
                <a:schemeClr val="dk1"/>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19BB0822-E520-456E-A5F0-34D3C5417478}"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Click to edit the outline text format</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Second Outline Level</a:t>
            </a:r>
            <a:endParaRPr b="0" lang="en-US" sz="1300" spc="-1" strike="noStrike">
              <a:solidFill>
                <a:schemeClr val="dk1">
                  <a:lumMod val="75000"/>
                  <a:lumOff val="25000"/>
                </a:schemeClr>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chemeClr val="dk1">
                    <a:lumMod val="75000"/>
                    <a:lumOff val="25000"/>
                  </a:schemeClr>
                </a:solidFill>
                <a:latin typeface="Franklin Gothic Book"/>
              </a:rPr>
              <a:t>Third Outline Level</a:t>
            </a:r>
            <a:endParaRPr b="0" lang="en-US" sz="1100" spc="-1" strike="noStrike">
              <a:solidFill>
                <a:schemeClr val="dk1">
                  <a:lumMod val="75000"/>
                  <a:lumOff val="25000"/>
                </a:schemeClr>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chemeClr val="dk1">
                    <a:lumMod val="75000"/>
                    <a:lumOff val="25000"/>
                  </a:schemeClr>
                </a:solidFill>
                <a:latin typeface="Franklin Gothic Book"/>
              </a:rPr>
              <a:t>Fourth Outline Level</a:t>
            </a:r>
            <a:endParaRPr b="0" lang="en-US" sz="1100" spc="-1" strike="noStrike">
              <a:solidFill>
                <a:schemeClr val="dk1">
                  <a:lumMod val="75000"/>
                  <a:lumOff val="25000"/>
                </a:schemeClr>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Fifth Outline Level</a:t>
            </a:r>
            <a:endParaRPr b="0" lang="en-US" sz="2000" spc="-1" strike="noStrike">
              <a:solidFill>
                <a:schemeClr val="dk1">
                  <a:lumMod val="75000"/>
                  <a:lumOff val="25000"/>
                </a:schemeClr>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Sixth Outline Level</a:t>
            </a:r>
            <a:endParaRPr b="0" lang="en-US" sz="2000" spc="-1" strike="noStrike">
              <a:solidFill>
                <a:schemeClr val="dk1">
                  <a:lumMod val="75000"/>
                  <a:lumOff val="25000"/>
                </a:schemeClr>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Seventh Outline Level</a:t>
            </a:r>
            <a:endParaRPr b="0" lang="en-US" sz="2000" spc="-1" strike="noStrike">
              <a:solidFill>
                <a:schemeClr val="dk1">
                  <a:lumMod val="75000"/>
                  <a:lumOff val="25000"/>
                </a:schemeClr>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96"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7"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98"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9" name="Rectangle 8"/>
          <p:cNvSpPr/>
          <p:nvPr/>
        </p:nvSpPr>
        <p:spPr>
          <a:xfrm>
            <a:off x="447840" y="601200"/>
            <a:ext cx="3682440" cy="58150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00" name="PlaceHolder 1"/>
          <p:cNvSpPr>
            <a:spLocks noGrp="1"/>
          </p:cNvSpPr>
          <p:nvPr>
            <p:ph type="title"/>
          </p:nvPr>
        </p:nvSpPr>
        <p:spPr>
          <a:xfrm>
            <a:off x="767880" y="933480"/>
            <a:ext cx="3031560" cy="1721880"/>
          </a:xfrm>
          <a:prstGeom prst="rect">
            <a:avLst/>
          </a:prstGeom>
          <a:noFill/>
          <a:ln w="0">
            <a:noFill/>
          </a:ln>
        </p:spPr>
        <p:txBody>
          <a:bodyPr lIns="91440" rIns="91440" tIns="45720" bIns="45720" anchor="b">
            <a:normAutofit/>
          </a:bodyPr>
          <a:p>
            <a:pPr indent="0" defTabSz="457200">
              <a:lnSpc>
                <a:spcPct val="100000"/>
              </a:lnSpc>
              <a:buNone/>
            </a:pPr>
            <a:r>
              <a:rPr b="0" lang="en-US" sz="2400" spc="-1" strike="noStrike" cap="all">
                <a:solidFill>
                  <a:srgbClr val="ffffff"/>
                </a:solidFill>
                <a:latin typeface="Franklin Gothic Demi"/>
              </a:rPr>
              <a:t>Click to edit Master title style</a:t>
            </a:r>
            <a:endParaRPr b="0" lang="en-US" sz="2400" spc="-1" strike="noStrike">
              <a:solidFill>
                <a:schemeClr val="dk1"/>
              </a:solidFill>
              <a:latin typeface="Franklin Gothic Book"/>
            </a:endParaRPr>
          </a:p>
        </p:txBody>
      </p:sp>
      <p:sp>
        <p:nvSpPr>
          <p:cNvPr id="101" name="PlaceHolder 2"/>
          <p:cNvSpPr>
            <a:spLocks noGrp="1"/>
          </p:cNvSpPr>
          <p:nvPr>
            <p:ph type="body"/>
          </p:nvPr>
        </p:nvSpPr>
        <p:spPr>
          <a:xfrm>
            <a:off x="4901040" y="1179720"/>
            <a:ext cx="6650640" cy="4657680"/>
          </a:xfrm>
          <a:prstGeom prst="rect">
            <a:avLst/>
          </a:prstGeom>
          <a:noFill/>
          <a:ln w="0">
            <a:noFill/>
          </a:ln>
        </p:spPr>
        <p:txBody>
          <a:bodyPr lIns="91440" rIns="91440" tIns="45720" bIns="45720" anchor="ctr">
            <a:normAutofit/>
          </a:bodyPr>
          <a:p>
            <a:pPr marL="306000" indent="-306000" defTabSz="457200">
              <a:lnSpc>
                <a:spcPct val="110000"/>
              </a:lnSpc>
              <a:spcBef>
                <a:spcPts val="400"/>
              </a:spcBef>
              <a:spcAft>
                <a:spcPts val="601"/>
              </a:spcAft>
              <a:buClr>
                <a:srgbClr val="1cade4"/>
              </a:buClr>
              <a:buSzPct val="92000"/>
              <a:buFont typeface="Wingdings 2" charset="2"/>
              <a:buChar char=""/>
            </a:pPr>
            <a:r>
              <a:rPr b="0" lang="en-US" sz="2000" spc="-1" strike="noStrike">
                <a:solidFill>
                  <a:schemeClr val="dk2"/>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a:p>
            <a:pPr lvl="1" marL="630000" indent="-306000" defTabSz="457200">
              <a:lnSpc>
                <a:spcPct val="100000"/>
              </a:lnSpc>
              <a:spcBef>
                <a:spcPts val="360"/>
              </a:spcBef>
              <a:spcAft>
                <a:spcPts val="601"/>
              </a:spcAft>
              <a:buClr>
                <a:srgbClr val="1cade4"/>
              </a:buClr>
              <a:buSzPct val="92000"/>
              <a:buFont typeface="Wingdings 2" charset="2"/>
              <a:buChar char=""/>
            </a:pPr>
            <a:r>
              <a:rPr b="0" lang="en-US" sz="1800" spc="-1" strike="noStrike">
                <a:solidFill>
                  <a:schemeClr val="dk2"/>
                </a:solidFill>
                <a:latin typeface="Franklin Gothic Book"/>
              </a:rPr>
              <a:t>Second level</a:t>
            </a:r>
            <a:endParaRPr b="0" lang="en-US" sz="1800" spc="-1" strike="noStrike">
              <a:solidFill>
                <a:schemeClr val="dk1">
                  <a:lumMod val="75000"/>
                  <a:lumOff val="25000"/>
                </a:schemeClr>
              </a:solidFill>
              <a:latin typeface="Franklin Gothic Book"/>
            </a:endParaRPr>
          </a:p>
          <a:p>
            <a:pPr lvl="2" marL="900000" indent="-270000" defTabSz="457200">
              <a:lnSpc>
                <a:spcPct val="100000"/>
              </a:lnSpc>
              <a:spcBef>
                <a:spcPts val="320"/>
              </a:spcBef>
              <a:spcAft>
                <a:spcPts val="601"/>
              </a:spcAft>
              <a:buClr>
                <a:srgbClr val="1cade4"/>
              </a:buClr>
              <a:buSzPct val="92000"/>
              <a:buFont typeface="Wingdings 2" charset="2"/>
              <a:buChar char=""/>
            </a:pPr>
            <a:r>
              <a:rPr b="0" lang="en-US" sz="1600" spc="-1" strike="noStrike">
                <a:solidFill>
                  <a:schemeClr val="dk2"/>
                </a:solidFill>
                <a:latin typeface="Franklin Gothic Book"/>
              </a:rPr>
              <a:t>Third level</a:t>
            </a:r>
            <a:endParaRPr b="0" lang="en-US" sz="1600" spc="-1" strike="noStrike">
              <a:solidFill>
                <a:schemeClr val="dk1">
                  <a:lumMod val="75000"/>
                  <a:lumOff val="25000"/>
                </a:schemeClr>
              </a:solidFill>
              <a:latin typeface="Franklin Gothic Book"/>
            </a:endParaRPr>
          </a:p>
          <a:p>
            <a:pPr lvl="3" marL="1242000" indent="-234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2"/>
                </a:solidFill>
                <a:latin typeface="Franklin Gothic Book"/>
              </a:rPr>
              <a:t>Fourth level</a:t>
            </a:r>
            <a:endParaRPr b="0" lang="en-US" sz="1400" spc="-1" strike="noStrike">
              <a:solidFill>
                <a:schemeClr val="dk1">
                  <a:lumMod val="75000"/>
                  <a:lumOff val="25000"/>
                </a:schemeClr>
              </a:solidFill>
              <a:latin typeface="Franklin Gothic Book"/>
            </a:endParaRPr>
          </a:p>
          <a:p>
            <a:pPr lvl="4" marL="1602000" indent="-234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2"/>
                </a:solidFill>
                <a:latin typeface="Franklin Gothic Book"/>
              </a:rPr>
              <a:t>Fifth level</a:t>
            </a:r>
            <a:endParaRPr b="0" lang="en-US" sz="1400" spc="-1" strike="noStrike">
              <a:solidFill>
                <a:schemeClr val="dk1">
                  <a:lumMod val="75000"/>
                  <a:lumOff val="25000"/>
                </a:schemeClr>
              </a:solidFill>
              <a:latin typeface="Franklin Gothic Book"/>
            </a:endParaRPr>
          </a:p>
        </p:txBody>
      </p:sp>
      <p:sp>
        <p:nvSpPr>
          <p:cNvPr id="102" name="PlaceHolder 3"/>
          <p:cNvSpPr>
            <a:spLocks noGrp="1"/>
          </p:cNvSpPr>
          <p:nvPr>
            <p:ph type="body"/>
          </p:nvPr>
        </p:nvSpPr>
        <p:spPr>
          <a:xfrm>
            <a:off x="767880" y="2836800"/>
            <a:ext cx="3031560" cy="3000960"/>
          </a:xfrm>
          <a:prstGeom prst="rect">
            <a:avLst/>
          </a:prstGeom>
          <a:noFill/>
          <a:ln w="0">
            <a:noFill/>
          </a:ln>
        </p:spPr>
        <p:txBody>
          <a:bodyPr lIns="91440" rIns="91440" tIns="45720" bIns="45720" anchor="t">
            <a:normAutofit/>
          </a:bodyPr>
          <a:p>
            <a:pPr indent="0" defTabSz="457200">
              <a:lnSpc>
                <a:spcPct val="110000"/>
              </a:lnSpc>
              <a:spcBef>
                <a:spcPts val="320"/>
              </a:spcBef>
              <a:spcAft>
                <a:spcPts val="601"/>
              </a:spcAft>
              <a:buNone/>
              <a:tabLst>
                <a:tab algn="l" pos="0"/>
              </a:tabLst>
            </a:pPr>
            <a:r>
              <a:rPr b="0" lang="en-US" sz="1600" spc="-1" strike="noStrike">
                <a:solidFill>
                  <a:srgbClr val="ffffff"/>
                </a:solidFill>
                <a:latin typeface="Franklin Gothic Book"/>
              </a:rPr>
              <a:t>Click to edit Master text styles</a:t>
            </a:r>
            <a:endParaRPr b="0" lang="en-US" sz="1600" spc="-1" strike="noStrike">
              <a:solidFill>
                <a:schemeClr val="dk1">
                  <a:lumMod val="75000"/>
                  <a:lumOff val="25000"/>
                </a:schemeClr>
              </a:solidFill>
              <a:latin typeface="Franklin Gothic Book"/>
            </a:endParaRPr>
          </a:p>
        </p:txBody>
      </p:sp>
      <p:sp>
        <p:nvSpPr>
          <p:cNvPr id="103" name="PlaceHolder 4"/>
          <p:cNvSpPr>
            <a:spLocks noGrp="1"/>
          </p:cNvSpPr>
          <p:nvPr>
            <p:ph type="dt" idx="26"/>
          </p:nvPr>
        </p:nvSpPr>
        <p:spPr>
          <a:xfrm>
            <a:off x="7606080" y="645696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104" name="PlaceHolder 5"/>
          <p:cNvSpPr>
            <a:spLocks noGrp="1"/>
          </p:cNvSpPr>
          <p:nvPr>
            <p:ph type="ftr" idx="27"/>
          </p:nvPr>
        </p:nvSpPr>
        <p:spPr>
          <a:xfrm>
            <a:off x="581040" y="64526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5" name="PlaceHolder 6"/>
          <p:cNvSpPr>
            <a:spLocks noGrp="1"/>
          </p:cNvSpPr>
          <p:nvPr>
            <p:ph type="sldNum" idx="28"/>
          </p:nvPr>
        </p:nvSpPr>
        <p:spPr>
          <a:xfrm>
            <a:off x="10558440" y="645696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B589CB09-30E3-46EB-A8B1-2AFFE37216B3}"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0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0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10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110" name="PlaceHolder 1"/>
          <p:cNvSpPr>
            <a:spLocks noGrp="1"/>
          </p:cNvSpPr>
          <p:nvPr>
            <p:ph type="title"/>
          </p:nvPr>
        </p:nvSpPr>
        <p:spPr>
          <a:xfrm>
            <a:off x="581040" y="4693320"/>
            <a:ext cx="11029320" cy="566280"/>
          </a:xfrm>
          <a:prstGeom prst="rect">
            <a:avLst/>
          </a:prstGeom>
          <a:noFill/>
          <a:ln w="0">
            <a:noFill/>
          </a:ln>
        </p:spPr>
        <p:txBody>
          <a:bodyPr lIns="91440" rIns="91440" tIns="45720" bIns="45720" anchor="b">
            <a:normAutofit/>
          </a:bodyPr>
          <a:p>
            <a:pPr indent="0" defTabSz="457200">
              <a:lnSpc>
                <a:spcPct val="100000"/>
              </a:lnSpc>
              <a:buNone/>
            </a:pPr>
            <a:r>
              <a:rPr b="0" lang="en-US" sz="2400" spc="-1" strike="noStrike" cap="all">
                <a:solidFill>
                  <a:schemeClr val="dk1">
                    <a:lumMod val="75000"/>
                    <a:lumOff val="25000"/>
                  </a:schemeClr>
                </a:solidFill>
                <a:latin typeface="Franklin Gothic Demi"/>
              </a:rPr>
              <a:t>Click to edit Master title style</a:t>
            </a:r>
            <a:endParaRPr b="0" lang="en-US" sz="2400" spc="-1" strike="noStrike">
              <a:solidFill>
                <a:schemeClr val="dk1"/>
              </a:solidFill>
              <a:latin typeface="Franklin Gothic Book"/>
            </a:endParaRPr>
          </a:p>
        </p:txBody>
      </p:sp>
      <p:sp>
        <p:nvSpPr>
          <p:cNvPr id="111" name="PlaceHolder 2"/>
          <p:cNvSpPr>
            <a:spLocks noGrp="1"/>
          </p:cNvSpPr>
          <p:nvPr>
            <p:ph type="body"/>
          </p:nvPr>
        </p:nvSpPr>
        <p:spPr>
          <a:xfrm>
            <a:off x="447840" y="641520"/>
            <a:ext cx="11290320" cy="3650760"/>
          </a:xfrm>
          <a:prstGeom prst="rect">
            <a:avLst/>
          </a:prstGeom>
          <a:noFill/>
          <a:ln w="0">
            <a:noFill/>
          </a:ln>
        </p:spPr>
        <p:txBody>
          <a:bodyPr lIns="90000" rIns="90000" tIns="45000" bIns="45000" anchor="t">
            <a:normAutofit/>
          </a:bodyPr>
          <a:p>
            <a:pPr indent="0" algn="ctr" defTabSz="914400">
              <a:lnSpc>
                <a:spcPct val="100000"/>
              </a:lnSpc>
              <a:buNone/>
              <a:tabLst>
                <a:tab algn="l" pos="0"/>
              </a:tabLst>
            </a:pPr>
            <a:r>
              <a:rPr b="0" lang="en-US" sz="1600" spc="-1" strike="noStrike">
                <a:solidFill>
                  <a:schemeClr val="dk1"/>
                </a:solidFill>
                <a:latin typeface="Franklin Gothic Book"/>
              </a:rPr>
              <a:t>Click icon to add picture</a:t>
            </a:r>
            <a:endParaRPr b="0" lang="en-US" sz="1600" spc="-1" strike="noStrike">
              <a:solidFill>
                <a:schemeClr val="dk1">
                  <a:lumMod val="75000"/>
                  <a:lumOff val="25000"/>
                </a:schemeClr>
              </a:solidFill>
              <a:latin typeface="Franklin Gothic Book"/>
            </a:endParaRPr>
          </a:p>
        </p:txBody>
      </p:sp>
      <p:sp>
        <p:nvSpPr>
          <p:cNvPr id="112" name="PlaceHolder 3"/>
          <p:cNvSpPr>
            <a:spLocks noGrp="1"/>
          </p:cNvSpPr>
          <p:nvPr>
            <p:ph type="body"/>
          </p:nvPr>
        </p:nvSpPr>
        <p:spPr>
          <a:xfrm>
            <a:off x="581040" y="5259960"/>
            <a:ext cx="11029320" cy="997920"/>
          </a:xfrm>
          <a:prstGeom prst="rect">
            <a:avLst/>
          </a:prstGeom>
          <a:noFill/>
          <a:ln w="0">
            <a:noFill/>
          </a:ln>
        </p:spPr>
        <p:txBody>
          <a:bodyPr lIns="91440" rIns="91440" tIns="45720" bIns="45720" anchor="t">
            <a:normAutofit/>
          </a:bodyPr>
          <a:p>
            <a:pPr indent="0" defTabSz="457200">
              <a:lnSpc>
                <a:spcPct val="110000"/>
              </a:lnSpc>
              <a:spcBef>
                <a:spcPts val="320"/>
              </a:spcBef>
              <a:spcAft>
                <a:spcPts val="601"/>
              </a:spcAft>
              <a:buNone/>
              <a:tabLst>
                <a:tab algn="l" pos="0"/>
              </a:tabLst>
            </a:pPr>
            <a:r>
              <a:rPr b="0" lang="en-US" sz="1600" spc="-1" strike="noStrike">
                <a:solidFill>
                  <a:schemeClr val="dk1">
                    <a:lumMod val="75000"/>
                    <a:lumOff val="25000"/>
                  </a:schemeClr>
                </a:solidFill>
                <a:latin typeface="Franklin Gothic Book"/>
              </a:rPr>
              <a:t>Click to edit Master text styles</a:t>
            </a:r>
            <a:endParaRPr b="0" lang="en-US" sz="1600" spc="-1" strike="noStrike">
              <a:solidFill>
                <a:schemeClr val="dk1">
                  <a:lumMod val="75000"/>
                  <a:lumOff val="25000"/>
                </a:schemeClr>
              </a:solidFill>
              <a:latin typeface="Franklin Gothic Book"/>
            </a:endParaRPr>
          </a:p>
        </p:txBody>
      </p:sp>
      <p:sp>
        <p:nvSpPr>
          <p:cNvPr id="113" name="PlaceHolder 4"/>
          <p:cNvSpPr>
            <a:spLocks noGrp="1"/>
          </p:cNvSpPr>
          <p:nvPr>
            <p:ph type="dt" idx="29"/>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114" name="PlaceHolder 5"/>
          <p:cNvSpPr>
            <a:spLocks noGrp="1"/>
          </p:cNvSpPr>
          <p:nvPr>
            <p:ph type="ftr" idx="30"/>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15" name="PlaceHolder 6"/>
          <p:cNvSpPr>
            <a:spLocks noGrp="1"/>
          </p:cNvSpPr>
          <p:nvPr>
            <p:ph type="sldNum" idx="31"/>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A6FDEBDA-078C-4C2F-9BC3-9F71D5FA95FE}"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3"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4"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15"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16" name="PlaceHolder 1"/>
          <p:cNvSpPr>
            <a:spLocks noGrp="1"/>
          </p:cNvSpPr>
          <p:nvPr>
            <p:ph type="title"/>
          </p:nvPr>
        </p:nvSpPr>
        <p:spPr>
          <a:xfrm>
            <a:off x="581040" y="702000"/>
            <a:ext cx="11029320" cy="101340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17" name="PlaceHolder 2"/>
          <p:cNvSpPr>
            <a:spLocks noGrp="1"/>
          </p:cNvSpPr>
          <p:nvPr>
            <p:ph type="body"/>
          </p:nvPr>
        </p:nvSpPr>
        <p:spPr>
          <a:xfrm>
            <a:off x="581040" y="1415160"/>
            <a:ext cx="11029320" cy="4572360"/>
          </a:xfrm>
          <a:prstGeom prst="rect">
            <a:avLst/>
          </a:prstGeom>
          <a:noFill/>
          <a:ln w="0">
            <a:noFill/>
          </a:ln>
        </p:spPr>
        <p:txBody>
          <a:bodyPr lIns="91440" rIns="91440" tIns="45720" bIns="45720" anchor="t" vert="eaVert">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18" name="PlaceHolder 3"/>
          <p:cNvSpPr>
            <a:spLocks noGrp="1"/>
          </p:cNvSpPr>
          <p:nvPr>
            <p:ph type="dt" idx="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19" name="PlaceHolder 4"/>
          <p:cNvSpPr>
            <a:spLocks noGrp="1"/>
          </p:cNvSpPr>
          <p:nvPr>
            <p:ph type="ftr" idx="5"/>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0" name="PlaceHolder 5"/>
          <p:cNvSpPr>
            <a:spLocks noGrp="1"/>
          </p:cNvSpPr>
          <p:nvPr>
            <p:ph type="sldNum" idx="6"/>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2CD6C616-8FA6-474D-9615-BF8016F5AA73}"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 name="Rectangle 8" hidden="1"/>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2" name="Rectangle 9" hidden="1"/>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3" name="Rectangle 10" hidden="1"/>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24"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25" name="Rectangle 6"/>
          <p:cNvSpPr/>
          <p:nvPr/>
        </p:nvSpPr>
        <p:spPr>
          <a:xfrm>
            <a:off x="8058240" y="599760"/>
            <a:ext cx="3687120" cy="58165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6" name="PlaceHolder 1"/>
          <p:cNvSpPr>
            <a:spLocks noGrp="1"/>
          </p:cNvSpPr>
          <p:nvPr>
            <p:ph type="title"/>
          </p:nvPr>
        </p:nvSpPr>
        <p:spPr>
          <a:xfrm>
            <a:off x="8204040" y="863640"/>
            <a:ext cx="3123720" cy="4807080"/>
          </a:xfrm>
          <a:prstGeom prst="rect">
            <a:avLst/>
          </a:prstGeom>
          <a:noFill/>
          <a:ln w="0">
            <a:noFill/>
          </a:ln>
        </p:spPr>
        <p:txBody>
          <a:bodyPr lIns="91440" rIns="91440" tIns="45720" bIns="45720" anchor="ctr" vert="eaVert">
            <a:noAutofit/>
          </a:bodyPr>
          <a:p>
            <a:pPr indent="0" defTabSz="457200">
              <a:lnSpc>
                <a:spcPct val="100000"/>
              </a:lnSpc>
              <a:buNone/>
            </a:pPr>
            <a:r>
              <a:rPr b="0" lang="en-US" sz="2800" spc="-1" strike="noStrike" cap="all">
                <a:solidFill>
                  <a:srgbClr val="ffffff"/>
                </a:solidFill>
                <a:latin typeface="Franklin Gothic Demi"/>
              </a:rPr>
              <a:t>Click to edit Master title style</a:t>
            </a:r>
            <a:endParaRPr b="0" lang="en-US" sz="2800" spc="-1" strike="noStrike">
              <a:solidFill>
                <a:schemeClr val="dk1"/>
              </a:solidFill>
              <a:latin typeface="Franklin Gothic Book"/>
            </a:endParaRPr>
          </a:p>
        </p:txBody>
      </p:sp>
      <p:sp>
        <p:nvSpPr>
          <p:cNvPr id="27" name="PlaceHolder 2"/>
          <p:cNvSpPr>
            <a:spLocks noGrp="1"/>
          </p:cNvSpPr>
          <p:nvPr>
            <p:ph type="body"/>
          </p:nvPr>
        </p:nvSpPr>
        <p:spPr>
          <a:xfrm>
            <a:off x="775080" y="863640"/>
            <a:ext cx="7161120" cy="4807080"/>
          </a:xfrm>
          <a:prstGeom prst="rect">
            <a:avLst/>
          </a:prstGeom>
          <a:noFill/>
          <a:ln w="0">
            <a:noFill/>
          </a:ln>
        </p:spPr>
        <p:txBody>
          <a:bodyPr lIns="91440" rIns="91440" tIns="45720" bIns="45720" anchor="t" vert="eaVert">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28" name="Rectangle 7"/>
          <p:cNvSpPr/>
          <p:nvPr/>
        </p:nvSpPr>
        <p:spPr>
          <a:xfrm>
            <a:off x="446400" y="457200"/>
            <a:ext cx="3702960" cy="946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29" name="Rectangle 8"/>
          <p:cNvSpPr/>
          <p:nvPr/>
        </p:nvSpPr>
        <p:spPr>
          <a:xfrm>
            <a:off x="8042040" y="453600"/>
            <a:ext cx="3702960" cy="982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0" name="Rectangle 9"/>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1" name="PlaceHolder 3"/>
          <p:cNvSpPr>
            <a:spLocks noGrp="1"/>
          </p:cNvSpPr>
          <p:nvPr>
            <p:ph type="dt" idx="7"/>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32" name="PlaceHolder 4"/>
          <p:cNvSpPr>
            <a:spLocks noGrp="1"/>
          </p:cNvSpPr>
          <p:nvPr>
            <p:ph type="ftr" idx="8"/>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3" name="PlaceHolder 5"/>
          <p:cNvSpPr>
            <a:spLocks noGrp="1"/>
          </p:cNvSpPr>
          <p:nvPr>
            <p:ph type="sldNum" idx="9"/>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0288C9F1-83D1-4912-A08D-8B8806EF3958}"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5"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36"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37"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38"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39" name="PlaceHolder 2"/>
          <p:cNvSpPr>
            <a:spLocks noGrp="1"/>
          </p:cNvSpPr>
          <p:nvPr>
            <p:ph type="body"/>
          </p:nvPr>
        </p:nvSpPr>
        <p:spPr>
          <a:xfrm>
            <a:off x="581040" y="130212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40" name="PlaceHolder 3"/>
          <p:cNvSpPr>
            <a:spLocks noGrp="1"/>
          </p:cNvSpPr>
          <p:nvPr>
            <p:ph type="dt" idx="10"/>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4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46"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7" name="Rectangle 7"/>
          <p:cNvSpPr/>
          <p:nvPr/>
        </p:nvSpPr>
        <p:spPr>
          <a:xfrm>
            <a:off x="447840" y="5141880"/>
            <a:ext cx="11290680" cy="1258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48" name="PlaceHolder 1"/>
          <p:cNvSpPr>
            <a:spLocks noGrp="1"/>
          </p:cNvSpPr>
          <p:nvPr>
            <p:ph type="title"/>
          </p:nvPr>
        </p:nvSpPr>
        <p:spPr>
          <a:xfrm>
            <a:off x="581040" y="2394000"/>
            <a:ext cx="11029320" cy="2147040"/>
          </a:xfrm>
          <a:prstGeom prst="rect">
            <a:avLst/>
          </a:prstGeom>
          <a:noFill/>
          <a:ln w="0">
            <a:noFill/>
          </a:ln>
        </p:spPr>
        <p:txBody>
          <a:bodyPr lIns="91440" rIns="91440" tIns="45720" bIns="45720" anchor="b">
            <a:normAutofit/>
          </a:bodyPr>
          <a:p>
            <a:pPr indent="0" defTabSz="457200">
              <a:lnSpc>
                <a:spcPct val="100000"/>
              </a:lnSpc>
              <a:buNone/>
            </a:pPr>
            <a:r>
              <a:rPr b="0" lang="en-US" sz="3600" spc="-1" strike="noStrike" cap="all">
                <a:solidFill>
                  <a:schemeClr val="dk1">
                    <a:lumMod val="75000"/>
                    <a:lumOff val="25000"/>
                  </a:schemeClr>
                </a:solidFill>
                <a:latin typeface="Franklin Gothic Demi"/>
              </a:rPr>
              <a:t>Click to edit Master title style</a:t>
            </a:r>
            <a:endParaRPr b="0" lang="en-US" sz="3600" spc="-1" strike="noStrike">
              <a:solidFill>
                <a:schemeClr val="dk1"/>
              </a:solidFill>
              <a:latin typeface="Franklin Gothic Book"/>
            </a:endParaRPr>
          </a:p>
        </p:txBody>
      </p:sp>
      <p:sp>
        <p:nvSpPr>
          <p:cNvPr id="49" name="PlaceHolder 2"/>
          <p:cNvSpPr>
            <a:spLocks noGrp="1"/>
          </p:cNvSpPr>
          <p:nvPr>
            <p:ph type="body"/>
          </p:nvPr>
        </p:nvSpPr>
        <p:spPr>
          <a:xfrm>
            <a:off x="581040" y="4541400"/>
            <a:ext cx="11029320" cy="600120"/>
          </a:xfrm>
          <a:prstGeom prst="rect">
            <a:avLst/>
          </a:prstGeom>
          <a:noFill/>
          <a:ln w="0">
            <a:noFill/>
          </a:ln>
        </p:spPr>
        <p:txBody>
          <a:bodyPr lIns="91440" rIns="91440" tIns="45720" bIns="45720" anchor="t">
            <a:normAutofit/>
          </a:bodyPr>
          <a:p>
            <a:pPr indent="0" defTabSz="457200">
              <a:lnSpc>
                <a:spcPct val="110000"/>
              </a:lnSpc>
              <a:spcBef>
                <a:spcPts val="360"/>
              </a:spcBef>
              <a:spcAft>
                <a:spcPts val="601"/>
              </a:spcAft>
              <a:buNone/>
              <a:tabLst>
                <a:tab algn="l" pos="0"/>
              </a:tabLst>
            </a:pPr>
            <a:r>
              <a:rPr b="0" lang="en-US" sz="1800" spc="-1" strike="noStrike" cap="all">
                <a:solidFill>
                  <a:schemeClr val="accent1"/>
                </a:solidFill>
                <a:latin typeface="Franklin Gothic Book"/>
              </a:rPr>
              <a:t>Click to edit Master text styles</a:t>
            </a:r>
            <a:endParaRPr b="0" lang="en-US" sz="1800" spc="-1" strike="noStrike">
              <a:solidFill>
                <a:schemeClr val="dk1">
                  <a:lumMod val="75000"/>
                  <a:lumOff val="25000"/>
                </a:schemeClr>
              </a:solidFill>
              <a:latin typeface="Franklin Gothic Book"/>
            </a:endParaRPr>
          </a:p>
        </p:txBody>
      </p:sp>
      <p:sp>
        <p:nvSpPr>
          <p:cNvPr id="50" name="PlaceHolder 3"/>
          <p:cNvSpPr>
            <a:spLocks noGrp="1"/>
          </p:cNvSpPr>
          <p:nvPr>
            <p:ph type="dt" idx="1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51" name="PlaceHolder 4"/>
          <p:cNvSpPr>
            <a:spLocks noGrp="1"/>
          </p:cNvSpPr>
          <p:nvPr>
            <p:ph type="ftr" idx="1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2" name="PlaceHolder 5"/>
          <p:cNvSpPr>
            <a:spLocks noGrp="1"/>
          </p:cNvSpPr>
          <p:nvPr>
            <p:ph type="sldNum" idx="1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60E8B4C3-555D-41B1-9CD1-F6605345F223}"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5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5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56"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57" name="PlaceHolder 1"/>
          <p:cNvSpPr>
            <a:spLocks noGrp="1"/>
          </p:cNvSpPr>
          <p:nvPr>
            <p:ph type="title"/>
          </p:nvPr>
        </p:nvSpPr>
        <p:spPr>
          <a:xfrm>
            <a:off x="581040" y="729720"/>
            <a:ext cx="11029320" cy="49248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58" name="PlaceHolder 2"/>
          <p:cNvSpPr>
            <a:spLocks noGrp="1"/>
          </p:cNvSpPr>
          <p:nvPr>
            <p:ph type="body"/>
          </p:nvPr>
        </p:nvSpPr>
        <p:spPr>
          <a:xfrm>
            <a:off x="581040" y="1391400"/>
            <a:ext cx="5194440" cy="4469040"/>
          </a:xfrm>
          <a:prstGeom prst="rect">
            <a:avLst/>
          </a:prstGeom>
          <a:noFill/>
          <a:ln w="0">
            <a:noFill/>
          </a:ln>
        </p:spPr>
        <p:txBody>
          <a:bodyPr lIns="91440" rIns="91440" tIns="45720" bIns="45720" anchor="ctr">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59" name="PlaceHolder 3"/>
          <p:cNvSpPr>
            <a:spLocks noGrp="1"/>
          </p:cNvSpPr>
          <p:nvPr>
            <p:ph type="body"/>
          </p:nvPr>
        </p:nvSpPr>
        <p:spPr>
          <a:xfrm>
            <a:off x="6415920" y="1391400"/>
            <a:ext cx="5194440" cy="4469040"/>
          </a:xfrm>
          <a:prstGeom prst="rect">
            <a:avLst/>
          </a:prstGeom>
          <a:noFill/>
          <a:ln w="0">
            <a:noFill/>
          </a:ln>
        </p:spPr>
        <p:txBody>
          <a:bodyPr lIns="91440" rIns="91440" tIns="45720" bIns="45720" anchor="ctr">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60" name="PlaceHolder 4"/>
          <p:cNvSpPr>
            <a:spLocks noGrp="1"/>
          </p:cNvSpPr>
          <p:nvPr>
            <p:ph type="dt" idx="1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61" name="PlaceHolder 5"/>
          <p:cNvSpPr>
            <a:spLocks noGrp="1"/>
          </p:cNvSpPr>
          <p:nvPr>
            <p:ph type="ftr" idx="15"/>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2" name="PlaceHolder 6"/>
          <p:cNvSpPr>
            <a:spLocks noGrp="1"/>
          </p:cNvSpPr>
          <p:nvPr>
            <p:ph type="sldNum" idx="16"/>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0FA3E5C7-608B-4AFD-8B62-39B674345EF0}"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6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6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6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70" name="PlaceHolder 1"/>
          <p:cNvSpPr>
            <a:spLocks noGrp="1"/>
          </p:cNvSpPr>
          <p:nvPr>
            <p:ph type="title"/>
          </p:nvPr>
        </p:nvSpPr>
        <p:spPr>
          <a:xfrm>
            <a:off x="581040" y="729720"/>
            <a:ext cx="11029320" cy="98784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71" name="PlaceHolder 2"/>
          <p:cNvSpPr>
            <a:spLocks noGrp="1"/>
          </p:cNvSpPr>
          <p:nvPr>
            <p:ph type="body"/>
          </p:nvPr>
        </p:nvSpPr>
        <p:spPr>
          <a:xfrm>
            <a:off x="581040" y="2250720"/>
            <a:ext cx="5194440" cy="55728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0" lang="en-US" sz="2000" spc="-1" strike="noStrike">
                <a:solidFill>
                  <a:schemeClr val="dk1">
                    <a:lumMod val="75000"/>
                    <a:lumOff val="25000"/>
                  </a:schemeClr>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p:txBody>
      </p:sp>
      <p:sp>
        <p:nvSpPr>
          <p:cNvPr id="72" name="PlaceHolder 3"/>
          <p:cNvSpPr>
            <a:spLocks noGrp="1"/>
          </p:cNvSpPr>
          <p:nvPr>
            <p:ph type="body"/>
          </p:nvPr>
        </p:nvSpPr>
        <p:spPr>
          <a:xfrm>
            <a:off x="581040" y="2926080"/>
            <a:ext cx="5194440" cy="2934720"/>
          </a:xfrm>
          <a:prstGeom prst="rect">
            <a:avLst/>
          </a:prstGeom>
          <a:noFill/>
          <a:ln w="0">
            <a:noFill/>
          </a:ln>
        </p:spPr>
        <p:txBody>
          <a:bodyPr lIns="91440" rIns="91440" tIns="45720" bIns="45720" anchor="t">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73" name="PlaceHolder 4"/>
          <p:cNvSpPr>
            <a:spLocks noGrp="1"/>
          </p:cNvSpPr>
          <p:nvPr>
            <p:ph type="body"/>
          </p:nvPr>
        </p:nvSpPr>
        <p:spPr>
          <a:xfrm>
            <a:off x="6415920" y="2250720"/>
            <a:ext cx="5194440" cy="552960"/>
          </a:xfrm>
          <a:prstGeom prst="rect">
            <a:avLst/>
          </a:prstGeom>
          <a:noFill/>
          <a:ln w="0">
            <a:noFill/>
          </a:ln>
        </p:spPr>
        <p:txBody>
          <a:bodyPr lIns="91440" rIns="91440" tIns="45720" bIns="45720" anchor="ctr">
            <a:noAutofit/>
          </a:bodyPr>
          <a:p>
            <a:pPr indent="0" defTabSz="457200">
              <a:lnSpc>
                <a:spcPct val="100000"/>
              </a:lnSpc>
              <a:spcBef>
                <a:spcPts val="400"/>
              </a:spcBef>
              <a:spcAft>
                <a:spcPts val="601"/>
              </a:spcAft>
              <a:buNone/>
              <a:tabLst>
                <a:tab algn="l" pos="0"/>
              </a:tabLst>
            </a:pPr>
            <a:r>
              <a:rPr b="0" lang="en-US" sz="2000" spc="-1" strike="noStrike">
                <a:solidFill>
                  <a:schemeClr val="dk1">
                    <a:lumMod val="75000"/>
                    <a:lumOff val="25000"/>
                  </a:schemeClr>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p:txBody>
      </p:sp>
      <p:sp>
        <p:nvSpPr>
          <p:cNvPr id="74" name="PlaceHolder 5"/>
          <p:cNvSpPr>
            <a:spLocks noGrp="1"/>
          </p:cNvSpPr>
          <p:nvPr>
            <p:ph type="body"/>
          </p:nvPr>
        </p:nvSpPr>
        <p:spPr>
          <a:xfrm>
            <a:off x="6415920" y="2926080"/>
            <a:ext cx="5194440" cy="2934720"/>
          </a:xfrm>
          <a:prstGeom prst="rect">
            <a:avLst/>
          </a:prstGeom>
          <a:noFill/>
          <a:ln w="0">
            <a:noFill/>
          </a:ln>
        </p:spPr>
        <p:txBody>
          <a:bodyPr lIns="91440" rIns="91440" tIns="45720" bIns="45720" anchor="t">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75" name="PlaceHolder 6"/>
          <p:cNvSpPr>
            <a:spLocks noGrp="1"/>
          </p:cNvSpPr>
          <p:nvPr>
            <p:ph type="dt" idx="17"/>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76" name="PlaceHolder 7"/>
          <p:cNvSpPr>
            <a:spLocks noGrp="1"/>
          </p:cNvSpPr>
          <p:nvPr>
            <p:ph type="ftr" idx="18"/>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7" name="PlaceHolder 8"/>
          <p:cNvSpPr>
            <a:spLocks noGrp="1"/>
          </p:cNvSpPr>
          <p:nvPr>
            <p:ph type="sldNum" idx="19"/>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663CC2B5-3DC6-4EC6-9B9C-599208C6BE1E}"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79"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80"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81"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82" name="PlaceHolder 1"/>
          <p:cNvSpPr>
            <a:spLocks noGrp="1"/>
          </p:cNvSpPr>
          <p:nvPr>
            <p:ph type="title"/>
          </p:nvPr>
        </p:nvSpPr>
        <p:spPr>
          <a:xfrm>
            <a:off x="576000" y="729720"/>
            <a:ext cx="11029320" cy="59184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83" name="PlaceHolder 2"/>
          <p:cNvSpPr>
            <a:spLocks noGrp="1"/>
          </p:cNvSpPr>
          <p:nvPr>
            <p:ph type="dt" idx="20"/>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84" name="PlaceHolder 3"/>
          <p:cNvSpPr>
            <a:spLocks noGrp="1"/>
          </p:cNvSpPr>
          <p:nvPr>
            <p:ph type="ftr" idx="21"/>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5" name="PlaceHolder 4"/>
          <p:cNvSpPr>
            <a:spLocks noGrp="1"/>
          </p:cNvSpPr>
          <p:nvPr>
            <p:ph type="sldNum" idx="22"/>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1194134C-9932-48E0-B2DD-3D4C616D2815}"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Click to edit the outline text format</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Second Outline Level</a:t>
            </a:r>
            <a:endParaRPr b="0" lang="en-US" sz="1300" spc="-1" strike="noStrike">
              <a:solidFill>
                <a:schemeClr val="dk1">
                  <a:lumMod val="75000"/>
                  <a:lumOff val="25000"/>
                </a:schemeClr>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chemeClr val="dk1">
                    <a:lumMod val="75000"/>
                    <a:lumOff val="25000"/>
                  </a:schemeClr>
                </a:solidFill>
                <a:latin typeface="Franklin Gothic Book"/>
              </a:rPr>
              <a:t>Third Outline Level</a:t>
            </a:r>
            <a:endParaRPr b="0" lang="en-US" sz="1100" spc="-1" strike="noStrike">
              <a:solidFill>
                <a:schemeClr val="dk1">
                  <a:lumMod val="75000"/>
                  <a:lumOff val="25000"/>
                </a:schemeClr>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chemeClr val="dk1">
                    <a:lumMod val="75000"/>
                    <a:lumOff val="25000"/>
                  </a:schemeClr>
                </a:solidFill>
                <a:latin typeface="Franklin Gothic Book"/>
              </a:rPr>
              <a:t>Fourth Outline Level</a:t>
            </a:r>
            <a:endParaRPr b="0" lang="en-US" sz="1100" spc="-1" strike="noStrike">
              <a:solidFill>
                <a:schemeClr val="dk1">
                  <a:lumMod val="75000"/>
                  <a:lumOff val="25000"/>
                </a:schemeClr>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Fifth Outline Level</a:t>
            </a:r>
            <a:endParaRPr b="0" lang="en-US" sz="2000" spc="-1" strike="noStrike">
              <a:solidFill>
                <a:schemeClr val="dk1">
                  <a:lumMod val="75000"/>
                  <a:lumOff val="25000"/>
                </a:schemeClr>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Sixth Outline Level</a:t>
            </a:r>
            <a:endParaRPr b="0" lang="en-US" sz="2000" spc="-1" strike="noStrike">
              <a:solidFill>
                <a:schemeClr val="dk1">
                  <a:lumMod val="75000"/>
                  <a:lumOff val="25000"/>
                </a:schemeClr>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Seventh Outline Level</a:t>
            </a:r>
            <a:endParaRPr b="0" lang="en-US" sz="2000" spc="-1" strike="noStrike">
              <a:solidFill>
                <a:schemeClr val="dk1">
                  <a:lumMod val="75000"/>
                  <a:lumOff val="25000"/>
                </a:schemeClr>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89"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90"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pic>
        <p:nvPicPr>
          <p:cNvPr id="91"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2" name="PlaceHolder 1"/>
          <p:cNvSpPr>
            <a:spLocks noGrp="1"/>
          </p:cNvSpPr>
          <p:nvPr>
            <p:ph type="dt" idx="23"/>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IN" sz="900" spc="-1" strike="noStrike">
              <a:solidFill>
                <a:srgbClr val="000000"/>
              </a:solidFill>
              <a:latin typeface="Times New Roman"/>
            </a:endParaRPr>
          </a:p>
        </p:txBody>
      </p:sp>
      <p:sp>
        <p:nvSpPr>
          <p:cNvPr id="93" name="PlaceHolder 2"/>
          <p:cNvSpPr>
            <a:spLocks noGrp="1"/>
          </p:cNvSpPr>
          <p:nvPr>
            <p:ph type="ftr" idx="24"/>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4" name="PlaceHolder 3"/>
          <p:cNvSpPr>
            <a:spLocks noGrp="1"/>
          </p:cNvSpPr>
          <p:nvPr>
            <p:ph type="sldNum" idx="25"/>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1730A04C-A9C9-47B8-88B8-B95E30D8C84D}"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hyperlink" Target="https://github.com/avadhPa/cloakit.git" TargetMode="External"/><Relationship Id="rId2" Type="http://schemas.openxmlformats.org/officeDocument/2006/relationships/hyperlink" Target="https://cloakit.netlify.app/" TargetMode="External"/><Relationship Id="rId3"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359000" y="1821600"/>
            <a:ext cx="9143640" cy="977400"/>
          </a:xfrm>
          <a:prstGeom prst="rect">
            <a:avLst/>
          </a:prstGeom>
          <a:noFill/>
          <a:ln w="0">
            <a:noFill/>
          </a:ln>
        </p:spPr>
        <p:txBody>
          <a:bodyPr lIns="91440" rIns="91440" tIns="45720" bIns="45720" anchor="b">
            <a:noAutofit/>
          </a:bodyPr>
          <a:p>
            <a:pPr indent="0" algn="ctr" defTabSz="457200">
              <a:lnSpc>
                <a:spcPct val="100000"/>
              </a:lnSpc>
              <a:spcBef>
                <a:spcPts val="1191"/>
              </a:spcBef>
              <a:spcAft>
                <a:spcPts val="992"/>
              </a:spcAft>
              <a:buNone/>
            </a:pPr>
            <a:r>
              <a:rPr b="1" lang="en-US" sz="3600" spc="-1" strike="noStrike" cap="all">
                <a:solidFill>
                  <a:schemeClr val="accent1"/>
                </a:solidFill>
                <a:latin typeface="Arial"/>
              </a:rPr>
              <a:t>Secure Data Hiding in Image Using Steganography </a:t>
            </a:r>
            <a:endParaRPr b="0" lang="en-US" sz="3600" spc="-1" strike="noStrike">
              <a:solidFill>
                <a:schemeClr val="dk1"/>
              </a:solidFill>
              <a:latin typeface="Franklin Gothic Book"/>
            </a:endParaRPr>
          </a:p>
        </p:txBody>
      </p:sp>
      <p:sp>
        <p:nvSpPr>
          <p:cNvPr id="117" name="TextBox 2"/>
          <p:cNvSpPr/>
          <p:nvPr/>
        </p:nvSpPr>
        <p:spPr>
          <a:xfrm>
            <a:off x="-329760" y="1034280"/>
            <a:ext cx="12726360" cy="578880"/>
          </a:xfrm>
          <a:prstGeom prst="rect">
            <a:avLst/>
          </a:prstGeom>
          <a:noFill/>
          <a:ln w="0">
            <a:noFill/>
          </a:ln>
        </p:spPr>
        <p:style>
          <a:lnRef idx="0"/>
          <a:fillRef idx="0"/>
          <a:effectRef idx="0"/>
          <a:fontRef idx="minor"/>
        </p:style>
        <p:txBody>
          <a:bodyPr anchor="t">
            <a:spAutoFit/>
          </a:bodyPr>
          <a:p>
            <a:pPr algn="ctr" defTabSz="914400">
              <a:lnSpc>
                <a:spcPct val="100000"/>
              </a:lnSpc>
            </a:pPr>
            <a:r>
              <a:rPr b="1" lang="en-US" sz="3200" spc="-1" strike="noStrike">
                <a:solidFill>
                  <a:schemeClr val="accent1">
                    <a:lumMod val="75000"/>
                  </a:schemeClr>
                </a:solidFill>
                <a:latin typeface="Arial"/>
              </a:rPr>
              <a:t>CAPSTONE PROJECT</a:t>
            </a:r>
            <a:endParaRPr b="0" lang="en-IN" sz="3200" spc="-1" strike="noStrike">
              <a:solidFill>
                <a:srgbClr val="000000"/>
              </a:solidFill>
              <a:latin typeface="Arial"/>
            </a:endParaRPr>
          </a:p>
        </p:txBody>
      </p:sp>
      <p:sp>
        <p:nvSpPr>
          <p:cNvPr id="118" name="TextBox 3"/>
          <p:cNvSpPr/>
          <p:nvPr/>
        </p:nvSpPr>
        <p:spPr>
          <a:xfrm>
            <a:off x="3117600" y="4586400"/>
            <a:ext cx="7979760" cy="1615680"/>
          </a:xfrm>
          <a:prstGeom prst="rect">
            <a:avLst/>
          </a:prstGeom>
          <a:noFill/>
          <a:ln w="0">
            <a:noFill/>
          </a:ln>
        </p:spPr>
        <p:style>
          <a:lnRef idx="0"/>
          <a:fillRef idx="0"/>
          <a:effectRef idx="0"/>
          <a:fontRef idx="minor"/>
        </p:style>
        <p:txBody>
          <a:bodyPr anchor="t">
            <a:spAutoFit/>
          </a:bodyPr>
          <a:p>
            <a:pPr defTabSz="914400">
              <a:lnSpc>
                <a:spcPct val="100000"/>
              </a:lnSpc>
            </a:pPr>
            <a:r>
              <a:rPr b="1" lang="en-US" sz="2000" spc="-1" strike="noStrike">
                <a:solidFill>
                  <a:schemeClr val="accent1">
                    <a:lumMod val="75000"/>
                  </a:schemeClr>
                </a:solidFill>
                <a:latin typeface="Arial"/>
              </a:rPr>
              <a:t>Presented By: Avadh Virendra Pandey</a:t>
            </a:r>
            <a:endParaRPr b="0" lang="en-IN"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ea typeface="Microsoft YaHei"/>
              </a:rPr>
              <a:t>Student Name : </a:t>
            </a:r>
            <a:r>
              <a:rPr b="1" lang="en-US" sz="2000" spc="-1" strike="noStrike">
                <a:solidFill>
                  <a:schemeClr val="accent1">
                    <a:lumMod val="75000"/>
                  </a:schemeClr>
                </a:solidFill>
                <a:latin typeface="Arial"/>
              </a:rPr>
              <a:t> Avadh Virendra Pandey</a:t>
            </a:r>
            <a:r>
              <a:rPr b="1" lang="en-US" sz="2000" spc="-1" strike="noStrike">
                <a:solidFill>
                  <a:schemeClr val="accent1">
                    <a:lumMod val="75000"/>
                  </a:schemeClr>
                </a:solidFill>
                <a:latin typeface="Arial"/>
              </a:rPr>
              <a:t>	</a:t>
            </a:r>
            <a:endParaRPr b="0" lang="en-IN"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College Name &amp; Department : A.P.Shah institute of technology </a:t>
            </a:r>
            <a:r>
              <a:rPr b="1" lang="en-US" sz="2000" spc="-1" strike="noStrike">
                <a:solidFill>
                  <a:schemeClr val="accent1">
                    <a:lumMod val="75000"/>
                  </a:schemeClr>
                </a:solidFill>
                <a:latin typeface="Arial"/>
              </a:rPr>
              <a:t>	</a:t>
            </a:r>
            <a:r>
              <a:rPr b="1" lang="en-US" sz="2000" spc="-1" strike="noStrike">
                <a:solidFill>
                  <a:schemeClr val="accent1">
                    <a:lumMod val="75000"/>
                  </a:schemeClr>
                </a:solidFill>
                <a:latin typeface="Arial"/>
              </a:rPr>
              <a:t>	</a:t>
            </a:r>
            <a:r>
              <a:rPr b="1" lang="en-US" sz="2000" spc="-1" strike="noStrike">
                <a:solidFill>
                  <a:schemeClr val="accent1">
                    <a:lumMod val="75000"/>
                  </a:schemeClr>
                </a:solidFill>
                <a:latin typeface="Arial"/>
              </a:rPr>
              <a:t>	</a:t>
            </a:r>
            <a:r>
              <a:rPr b="1" lang="en-US" sz="2000" spc="-1" strike="noStrike">
                <a:solidFill>
                  <a:schemeClr val="accent1">
                    <a:lumMod val="75000"/>
                  </a:schemeClr>
                </a:solidFill>
                <a:latin typeface="Arial"/>
              </a:rPr>
              <a:t>	</a:t>
            </a:r>
            <a:r>
              <a:rPr b="1" lang="en-US" sz="2000" spc="-1" strike="noStrike">
                <a:solidFill>
                  <a:schemeClr val="accent1">
                    <a:lumMod val="75000"/>
                  </a:schemeClr>
                </a:solidFill>
                <a:latin typeface="Arial"/>
              </a:rPr>
              <a:t>(CS BRANCH) (2024 Passout)</a:t>
            </a:r>
            <a:endParaRPr b="0" lang="en-IN" sz="2000" spc="-1" strike="noStrike">
              <a:solidFill>
                <a:srgbClr val="000000"/>
              </a:solidFill>
              <a:latin typeface="Arial"/>
            </a:endParaRPr>
          </a:p>
          <a:p>
            <a:pPr defTabSz="914400">
              <a:lnSpc>
                <a:spcPct val="100000"/>
              </a:lnSpc>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marL="306000" indent="0" defTabSz="457200">
              <a:lnSpc>
                <a:spcPct val="110000"/>
              </a:lnSpc>
              <a:spcBef>
                <a:spcPts val="1191"/>
              </a:spcBef>
              <a:spcAft>
                <a:spcPts val="992"/>
              </a:spcAft>
              <a:buNone/>
            </a:pPr>
            <a:r>
              <a:rPr b="0" lang="en-US" sz="1700" spc="-1" strike="noStrike" u="sng">
                <a:solidFill>
                  <a:schemeClr val="dk1">
                    <a:lumMod val="75000"/>
                    <a:lumOff val="25000"/>
                  </a:schemeClr>
                </a:solidFill>
                <a:uFillTx/>
                <a:latin typeface="Franklin Gothic Book"/>
              </a:rPr>
              <a:t>A number of advancements should be taken into consideration to improve "cloakit," including:</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Advanced Encryption: Adding an additional degree of protection by encrypting the message using encryption techniques prior to embedding.</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Support for Multiple File kinds: Adding more media kinds, such audio or video files, to the functionality for message embedding.</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Creating a mobile-friendly version or specialized app in order to reach a larger user base is known as mobile optimization.</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1191"/>
              </a:spcBef>
              <a:spcAft>
                <a:spcPts val="992"/>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Improved User Interface: Making the process even more intuitive by making it better in terms of both design and usability.</a:t>
            </a:r>
            <a:endParaRPr b="0" lang="en-US" sz="1700" spc="-1" strike="noStrike">
              <a:solidFill>
                <a:schemeClr val="dk1">
                  <a:lumMod val="75000"/>
                  <a:lumOff val="25000"/>
                </a:schemeClr>
              </a:solidFill>
              <a:latin typeface="Franklin Gothic Book"/>
            </a:endParaRPr>
          </a:p>
          <a:p>
            <a:pPr marL="306000" indent="0" defTabSz="457200">
              <a:lnSpc>
                <a:spcPct val="110000"/>
              </a:lnSpc>
              <a:spcBef>
                <a:spcPts val="1191"/>
              </a:spcBef>
              <a:spcAft>
                <a:spcPts val="992"/>
              </a:spcAft>
              <a:buNone/>
            </a:pPr>
            <a:endParaRPr b="0" lang="en-US" sz="1700" spc="-1" strike="noStrike">
              <a:solidFill>
                <a:schemeClr val="dk1">
                  <a:lumMod val="75000"/>
                  <a:lumOff val="25000"/>
                </a:schemeClr>
              </a:solidFill>
              <a:latin typeface="Franklin Gothic Book"/>
            </a:endParaRPr>
          </a:p>
        </p:txBody>
      </p:sp>
      <p:sp>
        <p:nvSpPr>
          <p:cNvPr id="140" name="Title 4"/>
          <p:cNvSpPr/>
          <p:nvPr/>
        </p:nvSpPr>
        <p:spPr>
          <a:xfrm>
            <a:off x="535680" y="844560"/>
            <a:ext cx="11029320" cy="529920"/>
          </a:xfrm>
          <a:prstGeom prst="rect">
            <a:avLst/>
          </a:prstGeom>
          <a:noFill/>
          <a:ln w="0">
            <a:noFill/>
          </a:ln>
        </p:spPr>
        <p:style>
          <a:lnRef idx="0"/>
          <a:fillRef idx="0"/>
          <a:effectRef idx="0"/>
          <a:fontRef idx="minor"/>
        </p:style>
        <p:txBody>
          <a:bodyPr anchor="b">
            <a:normAutofit fontScale="74983" lnSpcReduction="10000"/>
          </a:bodyPr>
          <a:p>
            <a:pPr defTabSz="457200">
              <a:lnSpc>
                <a:spcPct val="100000"/>
              </a:lnSpc>
            </a:pPr>
            <a:r>
              <a:rPr b="1" lang="en-US" sz="4400" spc="-1" strike="noStrike" cap="all">
                <a:solidFill>
                  <a:schemeClr val="accent1"/>
                </a:solidFill>
                <a:latin typeface="Arial"/>
              </a:rPr>
              <a:t>Future scope(optional)</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1463040" y="2766240"/>
            <a:ext cx="9298440" cy="1325160"/>
          </a:xfrm>
          <a:prstGeom prst="rect">
            <a:avLst/>
          </a:prstGeom>
          <a:noFill/>
          <a:ln w="0">
            <a:noFill/>
          </a:ln>
        </p:spPr>
        <p:txBody>
          <a:bodyPr lIns="91440" rIns="91440" tIns="45720" bIns="45720" anchor="b">
            <a:noAutofit/>
          </a:bodyPr>
          <a:p>
            <a:pPr indent="0" algn="ctr" defTabSz="457200">
              <a:lnSpc>
                <a:spcPct val="100000"/>
              </a:lnSpc>
              <a:buNone/>
            </a:pPr>
            <a:r>
              <a:rPr b="1" lang="en-US" sz="2800" spc="-1" strike="noStrike" cap="all">
                <a:solidFill>
                  <a:srgbClr val="002060"/>
                </a:solidFill>
                <a:latin typeface="Arial"/>
              </a:rPr>
              <a:t>THANK YOU</a:t>
            </a:r>
            <a:endParaRPr b="0" lang="en-US" sz="28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49600" y="558360"/>
            <a:ext cx="10515240" cy="1325160"/>
          </a:xfrm>
          <a:prstGeom prst="rect">
            <a:avLst/>
          </a:prstGeom>
          <a:noFill/>
          <a:ln w="0">
            <a:noFill/>
          </a:ln>
        </p:spPr>
        <p:txBody>
          <a:bodyPr lIns="91440" rIns="91440" tIns="45720" bIns="45720" anchor="b">
            <a:noAutofit/>
          </a:bodyPr>
          <a:p>
            <a:pPr indent="0" defTabSz="457200">
              <a:lnSpc>
                <a:spcPct val="100000"/>
              </a:lnSpc>
              <a:buNone/>
            </a:pPr>
            <a:r>
              <a:rPr b="1" lang="en-US" sz="2800" spc="-1" strike="noStrike" cap="all">
                <a:solidFill>
                  <a:srgbClr val="002060"/>
                </a:solidFill>
                <a:latin typeface="Arial"/>
              </a:rPr>
              <a:t>OUTLINE</a:t>
            </a:r>
            <a:endParaRPr b="0" lang="en-US" sz="2800" spc="-1" strike="noStrike">
              <a:solidFill>
                <a:schemeClr val="dk1"/>
              </a:solidFill>
              <a:latin typeface="Franklin Gothic Book"/>
            </a:endParaRPr>
          </a:p>
        </p:txBody>
      </p:sp>
      <p:sp>
        <p:nvSpPr>
          <p:cNvPr id="120" name="PlaceHolder 2"/>
          <p:cNvSpPr>
            <a:spLocks noGrp="1"/>
          </p:cNvSpPr>
          <p:nvPr>
            <p:ph/>
          </p:nvPr>
        </p:nvSpPr>
        <p:spPr>
          <a:xfrm>
            <a:off x="838080" y="1618920"/>
            <a:ext cx="11018520" cy="5238720"/>
          </a:xfrm>
          <a:prstGeom prst="rect">
            <a:avLst/>
          </a:prstGeom>
          <a:noFill/>
          <a:ln w="0">
            <a:noFill/>
          </a:ln>
        </p:spPr>
        <p:txBody>
          <a:bodyPr lIns="91440" rIns="91440" tIns="45720" bIns="45720" anchor="t">
            <a:noAutofit/>
          </a:bodyPr>
          <a:p>
            <a:pPr indent="0" defTabSz="457200">
              <a:lnSpc>
                <a:spcPct val="110000"/>
              </a:lnSpc>
              <a:spcBef>
                <a:spcPts val="400"/>
              </a:spcBef>
              <a:spcAft>
                <a:spcPts val="601"/>
              </a:spcAft>
              <a:buNone/>
              <a:tabLst>
                <a:tab algn="l" pos="0"/>
              </a:tabLst>
            </a:pPr>
            <a:r>
              <a:rPr b="1" lang="en-US" sz="2000" spc="-1" strike="noStrike">
                <a:solidFill>
                  <a:schemeClr val="dk1">
                    <a:lumMod val="75000"/>
                    <a:lumOff val="25000"/>
                  </a:schemeClr>
                </a:solidFill>
                <a:latin typeface="Arial"/>
                <a:ea typeface="Franklin Gothic Book"/>
              </a:rPr>
              <a: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Problem Statement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Technology used</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Wow factor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End users</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Result</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Conclusion</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Git-hub Link</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Future scope</a:t>
            </a:r>
            <a:endParaRPr b="0" lang="en-US" sz="20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algn="l" pos="0"/>
              </a:tabLst>
            </a:pPr>
            <a:endParaRPr b="0" lang="en-US" sz="20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algn="l" pos="0"/>
              </a:tabLst>
            </a:pP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p:nvPr>
        </p:nvSpPr>
        <p:spPr>
          <a:xfrm>
            <a:off x="452520" y="1237680"/>
            <a:ext cx="11029320" cy="4672800"/>
          </a:xfrm>
          <a:prstGeom prst="rect">
            <a:avLst/>
          </a:prstGeom>
          <a:noFill/>
          <a:ln w="0">
            <a:noFill/>
          </a:ln>
        </p:spPr>
        <p:txBody>
          <a:bodyPr lIns="91440" rIns="91440" tIns="45720" bIns="45720" anchor="ctr">
            <a:noAutofit/>
          </a:bodyPr>
          <a:p>
            <a:pPr indent="0" defTabSz="457200">
              <a:lnSpc>
                <a:spcPct val="110000"/>
              </a:lnSpc>
              <a:spcBef>
                <a:spcPts val="641"/>
              </a:spcBef>
              <a:spcAft>
                <a:spcPts val="601"/>
              </a:spcAft>
              <a:buNone/>
              <a:tabLst>
                <a:tab algn="l" pos="0"/>
              </a:tabLst>
            </a:pPr>
            <a:r>
              <a:rPr b="0" lang="en-IN" sz="1800" spc="-1" strike="noStrike">
                <a:solidFill>
                  <a:srgbClr val="0f0f0f"/>
                </a:solidFill>
                <a:latin typeface="Franklin Gothic Book"/>
                <a:ea typeface="Franklin Gothic Book"/>
              </a:rPr>
              <a:t>Secure ways to share sensitive data are becoming more and more necessary in today's society, when data privacy is crucial. Traditional encryption methods can attract unwelcome attention, notwithstanding their effectiveness. An alternative is provided by steganography, which hides secret messages behind common images to lessen their visibility. </a:t>
            </a:r>
            <a:endParaRPr b="0" lang="en-US" sz="1800" spc="-1" strike="noStrike">
              <a:solidFill>
                <a:schemeClr val="dk1">
                  <a:lumMod val="75000"/>
                  <a:lumOff val="25000"/>
                </a:schemeClr>
              </a:solidFill>
              <a:latin typeface="Franklin Gothic Book"/>
            </a:endParaRPr>
          </a:p>
        </p:txBody>
      </p:sp>
      <p:sp>
        <p:nvSpPr>
          <p:cNvPr id="122" name="PlaceHolder 2"/>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rPr>
              <a:t>Problem Statement</a:t>
            </a:r>
            <a:endParaRPr b="0" lang="en-US" sz="44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rPr>
              <a:t>Technology  used</a:t>
            </a:r>
            <a:endParaRPr b="0" lang="en-US" sz="4400" spc="-1" strike="noStrike">
              <a:solidFill>
                <a:schemeClr val="dk1"/>
              </a:solidFill>
              <a:latin typeface="Franklin Gothic Book"/>
            </a:endParaRPr>
          </a:p>
        </p:txBody>
      </p:sp>
      <p:sp>
        <p:nvSpPr>
          <p:cNvPr id="124" name="PlaceHolder 2"/>
          <p:cNvSpPr>
            <a:spLocks noGrp="1"/>
          </p:cNvSpPr>
          <p:nvPr>
            <p:ph/>
          </p:nvPr>
        </p:nvSpPr>
        <p:spPr>
          <a:xfrm>
            <a:off x="441720" y="1087200"/>
            <a:ext cx="11613240" cy="5563440"/>
          </a:xfrm>
          <a:prstGeom prst="rect">
            <a:avLst/>
          </a:prstGeom>
          <a:noFill/>
          <a:ln w="0">
            <a:noFill/>
          </a:ln>
        </p:spPr>
        <p:txBody>
          <a:bodyPr lIns="91440" rIns="91440" tIns="45720" bIns="45720" anchor="ctr">
            <a:noAutofit/>
          </a:bodyPr>
          <a:p>
            <a:pPr indent="0" defTabSz="457200">
              <a:lnSpc>
                <a:spcPct val="110000"/>
              </a:lnSpc>
              <a:spcBef>
                <a:spcPts val="1191"/>
              </a:spcBef>
              <a:spcAft>
                <a:spcPts val="992"/>
              </a:spcAft>
              <a:buNone/>
              <a:tabLst>
                <a:tab algn="l" pos="0"/>
              </a:tabLst>
            </a:pPr>
            <a:r>
              <a:rPr b="0" lang="en-IN" sz="1800" spc="-1" strike="noStrike">
                <a:solidFill>
                  <a:schemeClr val="dk1">
                    <a:lumMod val="75000"/>
                    <a:lumOff val="25000"/>
                  </a:schemeClr>
                </a:solidFill>
                <a:latin typeface="Franklin Gothic Book"/>
              </a:rPr>
              <a:t>The application is built using core web technologies:</a:t>
            </a:r>
            <a:endParaRPr b="0" lang="en-US" sz="1800" spc="-1" strike="noStrike">
              <a:solidFill>
                <a:schemeClr val="dk1">
                  <a:lumMod val="75000"/>
                  <a:lumOff val="25000"/>
                </a:schemeClr>
              </a:solidFill>
              <a:latin typeface="Franklin Gothic Book"/>
            </a:endParaRPr>
          </a:p>
          <a:p>
            <a:pPr indent="0" defTabSz="457200">
              <a:lnSpc>
                <a:spcPct val="110000"/>
              </a:lnSpc>
              <a:spcBef>
                <a:spcPts val="1191"/>
              </a:spcBef>
              <a:spcAft>
                <a:spcPts val="992"/>
              </a:spcAft>
              <a:buNone/>
              <a:tabLst>
                <a:tab algn="l" pos="0"/>
              </a:tabLst>
            </a:pPr>
            <a:r>
              <a:rPr b="0" lang="en-IN" sz="1800" spc="-1" strike="noStrike">
                <a:solidFill>
                  <a:schemeClr val="dk1">
                    <a:lumMod val="75000"/>
                    <a:lumOff val="25000"/>
                  </a:schemeClr>
                </a:solidFill>
                <a:latin typeface="Franklin Gothic Book"/>
              </a:rPr>
              <a:t>HTML: Structures the web pages.</a:t>
            </a:r>
            <a:endParaRPr b="0" lang="en-US" sz="1800" spc="-1" strike="noStrike">
              <a:solidFill>
                <a:schemeClr val="dk1">
                  <a:lumMod val="75000"/>
                  <a:lumOff val="25000"/>
                </a:schemeClr>
              </a:solidFill>
              <a:latin typeface="Franklin Gothic Book"/>
            </a:endParaRPr>
          </a:p>
          <a:p>
            <a:pPr indent="0" defTabSz="457200">
              <a:lnSpc>
                <a:spcPct val="110000"/>
              </a:lnSpc>
              <a:spcBef>
                <a:spcPts val="1191"/>
              </a:spcBef>
              <a:spcAft>
                <a:spcPts val="992"/>
              </a:spcAft>
              <a:buNone/>
              <a:tabLst>
                <a:tab algn="l" pos="0"/>
              </a:tabLst>
            </a:pPr>
            <a:r>
              <a:rPr b="0" lang="en-IN" sz="1800" spc="-1" strike="noStrike">
                <a:solidFill>
                  <a:schemeClr val="dk1">
                    <a:lumMod val="75000"/>
                    <a:lumOff val="25000"/>
                  </a:schemeClr>
                </a:solidFill>
                <a:latin typeface="Franklin Gothic Book"/>
              </a:rPr>
              <a:t>CSS: Styles the application for an intuitive user experience.</a:t>
            </a:r>
            <a:endParaRPr b="0" lang="en-US" sz="1800" spc="-1" strike="noStrike">
              <a:solidFill>
                <a:schemeClr val="dk1">
                  <a:lumMod val="75000"/>
                  <a:lumOff val="25000"/>
                </a:schemeClr>
              </a:solidFill>
              <a:latin typeface="Franklin Gothic Book"/>
            </a:endParaRPr>
          </a:p>
          <a:p>
            <a:pPr indent="0" defTabSz="457200">
              <a:lnSpc>
                <a:spcPct val="110000"/>
              </a:lnSpc>
              <a:spcBef>
                <a:spcPts val="1191"/>
              </a:spcBef>
              <a:spcAft>
                <a:spcPts val="992"/>
              </a:spcAft>
              <a:buNone/>
              <a:tabLst>
                <a:tab algn="l" pos="0"/>
              </a:tabLst>
            </a:pPr>
            <a:r>
              <a:rPr b="0" lang="en-IN" sz="1800" spc="-1" strike="noStrike">
                <a:solidFill>
                  <a:schemeClr val="dk1">
                    <a:lumMod val="75000"/>
                    <a:lumOff val="25000"/>
                  </a:schemeClr>
                </a:solidFill>
                <a:latin typeface="Franklin Gothic Book"/>
              </a:rPr>
              <a:t>JavaScript: Implements the core functionality for encoding and decoding messages within images.</a:t>
            </a:r>
            <a:endParaRPr b="0" lang="en-US" sz="1800" spc="-1" strike="noStrike">
              <a:solidFill>
                <a:schemeClr val="dk1">
                  <a:lumMod val="75000"/>
                  <a:lumOff val="25000"/>
                </a:schemeClr>
              </a:solidFill>
              <a:latin typeface="Franklin Gothic Book"/>
            </a:endParaRPr>
          </a:p>
          <a:p>
            <a:pPr indent="0" defTabSz="457200">
              <a:lnSpc>
                <a:spcPct val="110000"/>
              </a:lnSpc>
              <a:spcBef>
                <a:spcPts val="1191"/>
              </a:spcBef>
              <a:spcAft>
                <a:spcPts val="992"/>
              </a:spcAft>
              <a:buNone/>
              <a:tabLst>
                <a:tab algn="l" pos="0"/>
              </a:tabLst>
            </a:pPr>
            <a:r>
              <a:rPr b="0" lang="en-IN" sz="1800" spc="-1" strike="noStrike">
                <a:solidFill>
                  <a:schemeClr val="dk1">
                    <a:lumMod val="75000"/>
                    <a:lumOff val="25000"/>
                  </a:schemeClr>
                </a:solidFill>
                <a:latin typeface="Franklin Gothic Book"/>
              </a:rPr>
              <a:t>Netlify: For hosting purpose i have used netlify.</a:t>
            </a:r>
            <a:endParaRPr b="0" lang="en-US" sz="1800" spc="-1" strike="noStrike">
              <a:solidFill>
                <a:schemeClr val="dk1">
                  <a:lumMod val="75000"/>
                  <a:lumOff val="25000"/>
                </a:schemeClr>
              </a:solidFill>
              <a:latin typeface="Franklin Gothic Book"/>
            </a:endParaRPr>
          </a:p>
          <a:p>
            <a:pPr indent="0" defTabSz="457200">
              <a:lnSpc>
                <a:spcPct val="110000"/>
              </a:lnSpc>
              <a:spcBef>
                <a:spcPts val="1191"/>
              </a:spcBef>
              <a:spcAft>
                <a:spcPts val="992"/>
              </a:spcAft>
              <a:buNone/>
              <a:tabLst>
                <a:tab algn="l" pos="0"/>
              </a:tabLst>
            </a:pPr>
            <a:r>
              <a:rPr b="0" lang="en-IN" sz="1800" spc="-1" strike="noStrike">
                <a:solidFill>
                  <a:schemeClr val="dk1">
                    <a:lumMod val="75000"/>
                    <a:lumOff val="25000"/>
                  </a:schemeClr>
                </a:solidFill>
                <a:latin typeface="Franklin Gothic Book"/>
              </a:rPr>
              <a:t>Vscode: is a free, open-source code editor developed by Microsoft. </a:t>
            </a:r>
            <a:endParaRPr b="0" lang="en-US" sz="18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81040" y="771840"/>
            <a:ext cx="11029320" cy="529920"/>
          </a:xfrm>
          <a:prstGeom prst="rect">
            <a:avLst/>
          </a:prstGeom>
          <a:noFill/>
          <a:ln w="0">
            <a:noFill/>
          </a:ln>
        </p:spPr>
        <p:txBody>
          <a:bodyPr lIns="91440" rIns="91440" tIns="45720" bIns="45720" anchor="b">
            <a:noAutofit/>
          </a:bodyPr>
          <a:p>
            <a:pPr indent="0" defTabSz="457200">
              <a:lnSpc>
                <a:spcPct val="100000"/>
              </a:lnSpc>
              <a:buNone/>
            </a:pPr>
            <a:r>
              <a:rPr b="1" lang="en-US" sz="3200" spc="-1" strike="noStrike" cap="all">
                <a:solidFill>
                  <a:schemeClr val="accent1"/>
                </a:solidFill>
                <a:latin typeface="Arial"/>
                <a:ea typeface="Franklin Gothic Demi"/>
              </a:rPr>
              <a:t>Wow factors</a:t>
            </a:r>
            <a:endParaRPr b="0" lang="en-US" sz="3200" spc="-1" strike="noStrike">
              <a:solidFill>
                <a:schemeClr val="dk1"/>
              </a:solidFill>
              <a:latin typeface="Franklin Gothic Book"/>
            </a:endParaRPr>
          </a:p>
        </p:txBody>
      </p:sp>
      <p:sp>
        <p:nvSpPr>
          <p:cNvPr id="126"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indent="0" defTabSz="457200">
              <a:lnSpc>
                <a:spcPct val="110000"/>
              </a:lnSpc>
              <a:spcBef>
                <a:spcPts val="360"/>
              </a:spcBef>
              <a:spcAft>
                <a:spcPts val="601"/>
              </a:spcAft>
              <a:buNone/>
              <a:tabLst>
                <a:tab algn="l" pos="0"/>
              </a:tabLst>
            </a:pPr>
            <a:r>
              <a:rPr b="0" lang="en-IN" sz="1800" spc="-1" strike="noStrike">
                <a:solidFill>
                  <a:srgbClr val="0f0f0f"/>
                </a:solidFill>
                <a:latin typeface="Franklin Gothic Book"/>
              </a:rPr>
              <a:t>The main selling point of "cloakit" is how seamlessly steganography is integrated into an intuitive online interface. Messages can be easily hidden and recovered by users without the need for complex technological knowledge or specialist tools. A wider audience may now more easily understand steganography thanks to this method.</a:t>
            </a:r>
            <a:endParaRPr b="0" lang="en-US" sz="18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IN" sz="2800" spc="-1" strike="noStrike" cap="all">
                <a:solidFill>
                  <a:schemeClr val="accent1"/>
                </a:solidFill>
                <a:latin typeface="Franklin Gothic Demi"/>
              </a:rPr>
              <a:t>End users</a:t>
            </a:r>
            <a:endParaRPr b="0" lang="en-US" sz="2800" spc="-1" strike="noStrike">
              <a:solidFill>
                <a:schemeClr val="dk1"/>
              </a:solidFill>
              <a:latin typeface="Franklin Gothic Book"/>
            </a:endParaRPr>
          </a:p>
        </p:txBody>
      </p:sp>
      <p:sp>
        <p:nvSpPr>
          <p:cNvPr id="128"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marL="306000" indent="0" defTabSz="457200">
              <a:lnSpc>
                <a:spcPct val="110000"/>
              </a:lnSpc>
              <a:spcBef>
                <a:spcPts val="1191"/>
              </a:spcBef>
              <a:spcAft>
                <a:spcPts val="992"/>
              </a:spcAft>
              <a:buNone/>
            </a:pPr>
            <a:r>
              <a:rPr b="0" lang="en-IN" sz="1800" spc="-1" strike="noStrike" u="sng">
                <a:solidFill>
                  <a:schemeClr val="dk1">
                    <a:lumMod val="75000"/>
                    <a:lumOff val="25000"/>
                  </a:schemeClr>
                </a:solidFill>
                <a:uFillTx/>
                <a:latin typeface="Franklin Gothic Book"/>
              </a:rPr>
              <a:t>For people who value privacy and want to interact discreetly, this app is perfect. Among the possible users are:</a:t>
            </a:r>
            <a:endParaRPr b="0" lang="en-US" sz="1800" spc="-1" strike="noStrike">
              <a:solidFill>
                <a:schemeClr val="dk1">
                  <a:lumMod val="75000"/>
                  <a:lumOff val="25000"/>
                </a:schemeClr>
              </a:solidFill>
              <a:latin typeface="Franklin Gothic Book"/>
            </a:endParaRPr>
          </a:p>
          <a:p>
            <a:pPr marL="306000" indent="0" defTabSz="457200">
              <a:lnSpc>
                <a:spcPct val="110000"/>
              </a:lnSpc>
              <a:spcBef>
                <a:spcPts val="1191"/>
              </a:spcBef>
              <a:spcAft>
                <a:spcPts val="992"/>
              </a:spcAft>
              <a:buNone/>
            </a:pPr>
            <a:r>
              <a:rPr b="0" lang="en-IN" sz="1800" spc="-1" strike="noStrike">
                <a:solidFill>
                  <a:schemeClr val="dk1">
                    <a:lumMod val="75000"/>
                    <a:lumOff val="25000"/>
                  </a:schemeClr>
                </a:solidFill>
                <a:latin typeface="Franklin Gothic Book"/>
              </a:rPr>
              <a:t>1) Journalists: Disseminating private information without drawing notice.</a:t>
            </a:r>
            <a:endParaRPr b="0" lang="en-US" sz="1800" spc="-1" strike="noStrike">
              <a:solidFill>
                <a:schemeClr val="dk1">
                  <a:lumMod val="75000"/>
                  <a:lumOff val="25000"/>
                </a:schemeClr>
              </a:solidFill>
              <a:latin typeface="Franklin Gothic Book"/>
            </a:endParaRPr>
          </a:p>
          <a:p>
            <a:pPr marL="306000" indent="0" defTabSz="457200">
              <a:lnSpc>
                <a:spcPct val="110000"/>
              </a:lnSpc>
              <a:spcBef>
                <a:spcPts val="1191"/>
              </a:spcBef>
              <a:spcAft>
                <a:spcPts val="992"/>
              </a:spcAft>
              <a:buNone/>
            </a:pPr>
            <a:r>
              <a:rPr b="0" lang="en-IN" sz="1800" spc="-1" strike="noStrike">
                <a:solidFill>
                  <a:schemeClr val="dk1">
                    <a:lumMod val="75000"/>
                    <a:lumOff val="25000"/>
                  </a:schemeClr>
                </a:solidFill>
                <a:latin typeface="Franklin Gothic Book"/>
              </a:rPr>
              <a:t>2) Activists: Speaking up in settings when surveillance is common.</a:t>
            </a:r>
            <a:endParaRPr b="0" lang="en-US" sz="1800" spc="-1" strike="noStrike">
              <a:solidFill>
                <a:schemeClr val="dk1">
                  <a:lumMod val="75000"/>
                  <a:lumOff val="25000"/>
                </a:schemeClr>
              </a:solidFill>
              <a:latin typeface="Franklin Gothic Book"/>
            </a:endParaRPr>
          </a:p>
          <a:p>
            <a:pPr marL="306000" indent="0" defTabSz="457200">
              <a:lnSpc>
                <a:spcPct val="110000"/>
              </a:lnSpc>
              <a:spcBef>
                <a:spcPts val="1191"/>
              </a:spcBef>
              <a:spcAft>
                <a:spcPts val="992"/>
              </a:spcAft>
              <a:buNone/>
            </a:pPr>
            <a:r>
              <a:rPr b="0" lang="en-IN" sz="1800" spc="-1" strike="noStrike">
                <a:solidFill>
                  <a:schemeClr val="dk1">
                    <a:lumMod val="75000"/>
                    <a:lumOff val="25000"/>
                  </a:schemeClr>
                </a:solidFill>
                <a:latin typeface="Franklin Gothic Book"/>
              </a:rPr>
              <a:t>3) Users in general: Anyone who wants to make their communications more secure.</a:t>
            </a:r>
            <a:endParaRPr b="0" lang="en-US" sz="1800" spc="-1" strike="noStrike">
              <a:solidFill>
                <a:schemeClr val="dk1">
                  <a:lumMod val="75000"/>
                  <a:lumOff val="25000"/>
                </a:schemeClr>
              </a:solidFill>
              <a:latin typeface="Franklin Gothic Book"/>
            </a:endParaRPr>
          </a:p>
          <a:p>
            <a:pPr marL="306000" indent="0" defTabSz="457200">
              <a:lnSpc>
                <a:spcPct val="110000"/>
              </a:lnSpc>
              <a:spcBef>
                <a:spcPts val="1191"/>
              </a:spcBef>
              <a:spcAft>
                <a:spcPts val="992"/>
              </a:spcAft>
              <a:buNone/>
            </a:pPr>
            <a:endParaRPr b="0" lang="en-US" sz="18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IN" sz="2800" spc="-1" strike="noStrike" cap="all">
                <a:solidFill>
                  <a:schemeClr val="accent1"/>
                </a:solidFill>
                <a:latin typeface="Franklin Gothic Demi"/>
              </a:rPr>
              <a:t>Results</a:t>
            </a:r>
            <a:endParaRPr b="0" lang="en-US" sz="2800" spc="-1" strike="noStrike">
              <a:solidFill>
                <a:schemeClr val="dk1"/>
              </a:solidFill>
              <a:latin typeface="Franklin Gothic Book"/>
            </a:endParaRPr>
          </a:p>
        </p:txBody>
      </p:sp>
      <p:sp>
        <p:nvSpPr>
          <p:cNvPr id="130"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pic>
        <p:nvPicPr>
          <p:cNvPr id="131" name="" descr=""/>
          <p:cNvPicPr/>
          <p:nvPr/>
        </p:nvPicPr>
        <p:blipFill>
          <a:blip r:embed="rId1"/>
          <a:stretch/>
        </p:blipFill>
        <p:spPr>
          <a:xfrm>
            <a:off x="824040" y="1368720"/>
            <a:ext cx="4755960" cy="2411280"/>
          </a:xfrm>
          <a:prstGeom prst="rect">
            <a:avLst/>
          </a:prstGeom>
          <a:ln w="0">
            <a:noFill/>
          </a:ln>
        </p:spPr>
      </p:pic>
      <p:pic>
        <p:nvPicPr>
          <p:cNvPr id="132" name="" descr=""/>
          <p:cNvPicPr/>
          <p:nvPr/>
        </p:nvPicPr>
        <p:blipFill>
          <a:blip r:embed="rId2"/>
          <a:stretch/>
        </p:blipFill>
        <p:spPr>
          <a:xfrm>
            <a:off x="6660000" y="1393920"/>
            <a:ext cx="4575960" cy="2330640"/>
          </a:xfrm>
          <a:prstGeom prst="rect">
            <a:avLst/>
          </a:prstGeom>
          <a:ln w="0">
            <a:noFill/>
          </a:ln>
        </p:spPr>
      </p:pic>
      <p:pic>
        <p:nvPicPr>
          <p:cNvPr id="133" name="" descr=""/>
          <p:cNvPicPr/>
          <p:nvPr/>
        </p:nvPicPr>
        <p:blipFill>
          <a:blip r:embed="rId3"/>
          <a:stretch/>
        </p:blipFill>
        <p:spPr>
          <a:xfrm>
            <a:off x="955080" y="4140000"/>
            <a:ext cx="4624920" cy="2340000"/>
          </a:xfrm>
          <a:prstGeom prst="rect">
            <a:avLst/>
          </a:prstGeom>
          <a:ln w="0">
            <a:noFill/>
          </a:ln>
        </p:spPr>
      </p:pic>
      <p:pic>
        <p:nvPicPr>
          <p:cNvPr id="134" name="" descr=""/>
          <p:cNvPicPr/>
          <p:nvPr/>
        </p:nvPicPr>
        <p:blipFill>
          <a:blip r:embed="rId4"/>
          <a:stretch/>
        </p:blipFill>
        <p:spPr>
          <a:xfrm>
            <a:off x="6660000" y="4140000"/>
            <a:ext cx="4597920" cy="23400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IN" sz="2800" spc="-1" strike="noStrike" cap="all">
                <a:solidFill>
                  <a:schemeClr val="accent1"/>
                </a:solidFill>
                <a:latin typeface="Franklin Gothic Demi"/>
              </a:rPr>
              <a:t>Conclusion</a:t>
            </a:r>
            <a:endParaRPr b="0" lang="en-US" sz="2800" spc="-1" strike="noStrike">
              <a:solidFill>
                <a:schemeClr val="dk1"/>
              </a:solidFill>
              <a:latin typeface="Franklin Gothic Book"/>
            </a:endParaRPr>
          </a:p>
        </p:txBody>
      </p:sp>
      <p:sp>
        <p:nvSpPr>
          <p:cNvPr id="136"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1191"/>
              </a:spcBef>
              <a:spcAft>
                <a:spcPts val="992"/>
              </a:spcAft>
              <a:buClr>
                <a:srgbClr val="1cade4"/>
              </a:buClr>
              <a:buSzPct val="92000"/>
              <a:buFont typeface="Wingdings 2" charset="2"/>
              <a:buChar char=""/>
            </a:pPr>
            <a:r>
              <a:rPr b="0" lang="en-IN" sz="1800" spc="-1" strike="noStrike">
                <a:solidFill>
                  <a:schemeClr val="dk1">
                    <a:lumMod val="75000"/>
                    <a:lumOff val="25000"/>
                  </a:schemeClr>
                </a:solidFill>
                <a:latin typeface="Franklin Gothic Book"/>
              </a:rPr>
              <a:t>"Cloakit" is a prime example of how traditional steganographic methods can be modified for use in contemporary online applications to improve privacy. It enables users to safeguard their communications without depending entirely on conventional encryption techniques by offering an easily navigable platform. </a:t>
            </a:r>
            <a:endParaRPr b="0" lang="en-US" sz="18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IN" sz="2800" spc="-1" strike="noStrike" cap="all">
                <a:solidFill>
                  <a:schemeClr val="accent1"/>
                </a:solidFill>
                <a:latin typeface="Franklin Gothic Demi"/>
              </a:rPr>
              <a:t>GitHub Link</a:t>
            </a:r>
            <a:endParaRPr b="0" lang="en-US" sz="2800" spc="-1" strike="noStrike">
              <a:solidFill>
                <a:schemeClr val="dk1"/>
              </a:solidFill>
              <a:latin typeface="Franklin Gothic Book"/>
            </a:endParaRPr>
          </a:p>
        </p:txBody>
      </p:sp>
      <p:sp>
        <p:nvSpPr>
          <p:cNvPr id="138"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IN" sz="1700" spc="-1" strike="noStrike">
                <a:solidFill>
                  <a:schemeClr val="dk1">
                    <a:lumMod val="75000"/>
                    <a:lumOff val="25000"/>
                  </a:schemeClr>
                </a:solidFill>
                <a:latin typeface="Franklin Gothic Book"/>
                <a:hlinkClick r:id="rId1"/>
              </a:rPr>
              <a:t>https://github.com/avadhPa/cloakit.git</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pPr>
            <a:r>
              <a:rPr b="0" lang="en-IN" sz="1700" spc="-1" strike="noStrike">
                <a:solidFill>
                  <a:schemeClr val="dk1">
                    <a:lumMod val="75000"/>
                    <a:lumOff val="25000"/>
                  </a:schemeClr>
                </a:solidFill>
                <a:latin typeface="Franklin Gothic Book"/>
              </a:rPr>
              <a:t>Also hosted on netlify ( </a:t>
            </a:r>
            <a:r>
              <a:rPr b="0" lang="en-IN" sz="1700" spc="-1" strike="noStrike">
                <a:solidFill>
                  <a:schemeClr val="dk1">
                    <a:lumMod val="75000"/>
                    <a:lumOff val="25000"/>
                  </a:schemeClr>
                </a:solidFill>
                <a:latin typeface="Franklin Gothic Book"/>
                <a:hlinkClick r:id="rId2"/>
              </a:rPr>
              <a:t>https://cloakit.netlify.app/</a:t>
            </a:r>
            <a:r>
              <a:rPr b="0" lang="en-IN" sz="1700" spc="-1" strike="noStrike">
                <a:solidFill>
                  <a:schemeClr val="dk1">
                    <a:lumMod val="75000"/>
                    <a:lumOff val="25000"/>
                  </a:schemeClr>
                </a:solidFill>
                <a:latin typeface="Franklin Gothic Book"/>
              </a:rPr>
              <a:t> )</a:t>
            </a: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29</TotalTime>
  <Application>LibreOffice/24.2.1.2$Windows_X86_64 LibreOffice_project/db4def46b0453cc22e2d0305797cf981b68ef5ac</Application>
  <AppVersion>15.0000</AppVersion>
  <Words>88</Words>
  <Paragraphs>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cp:lastPrinted>2025-02-24T15:29:50Z</cp:lastPrinted>
  <dcterms:modified xsi:type="dcterms:W3CDTF">2025-02-24T15:33:22Z</dcterms:modified>
  <cp:revision>26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PresentationFormat">
    <vt:lpwstr>Custom</vt:lpwstr>
  </property>
  <property fmtid="{D5CDD505-2E9C-101B-9397-08002B2CF9AE}" pid="4" name="Slides">
    <vt:i4>11</vt:i4>
  </property>
</Properties>
</file>