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F2BC-FC79-4F86-B4C4-4735C9652C39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9465-6D7B-4FC0-8FD0-9FD3CB4B6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07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F2BC-FC79-4F86-B4C4-4735C9652C39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9465-6D7B-4FC0-8FD0-9FD3CB4B6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86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F2BC-FC79-4F86-B4C4-4735C9652C39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9465-6D7B-4FC0-8FD0-9FD3CB4B6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67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F2BC-FC79-4F86-B4C4-4735C9652C39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9465-6D7B-4FC0-8FD0-9FD3CB4B6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66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F2BC-FC79-4F86-B4C4-4735C9652C39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9465-6D7B-4FC0-8FD0-9FD3CB4B6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6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F2BC-FC79-4F86-B4C4-4735C9652C39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9465-6D7B-4FC0-8FD0-9FD3CB4B6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83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F2BC-FC79-4F86-B4C4-4735C9652C39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9465-6D7B-4FC0-8FD0-9FD3CB4B6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70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F2BC-FC79-4F86-B4C4-4735C9652C39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9465-6D7B-4FC0-8FD0-9FD3CB4B6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73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F2BC-FC79-4F86-B4C4-4735C9652C39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9465-6D7B-4FC0-8FD0-9FD3CB4B6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22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F2BC-FC79-4F86-B4C4-4735C9652C39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9465-6D7B-4FC0-8FD0-9FD3CB4B6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73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F2BC-FC79-4F86-B4C4-4735C9652C39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9465-6D7B-4FC0-8FD0-9FD3CB4B6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55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CF2BC-FC79-4F86-B4C4-4735C9652C39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B9465-6D7B-4FC0-8FD0-9FD3CB4B6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33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Superstore	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Avadhoot Deshpande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008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338138"/>
            <a:ext cx="9086850" cy="618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5250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R^2 value for model 1 is 0.2739 and R^2 value model 2 is 0.2769 and R^2 value for model 3 is 0.2739</a:t>
            </a:r>
          </a:p>
          <a:p>
            <a:r>
              <a:rPr lang="en-US" sz="2400" dirty="0" smtClean="0"/>
              <a:t>Sales is dependent on following factors and model 2 is better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473" y="2971800"/>
            <a:ext cx="537210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6611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Model1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967" y="1600200"/>
            <a:ext cx="660006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7834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0"/>
            <a:ext cx="8153400" cy="6011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7162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39" y="381000"/>
            <a:ext cx="9001125" cy="621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5457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19199"/>
            <a:ext cx="8991600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7180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323850"/>
            <a:ext cx="8972550" cy="621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2821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323850"/>
            <a:ext cx="9058275" cy="621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9333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1752600"/>
            <a:ext cx="8829675" cy="468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130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3" y="414338"/>
            <a:ext cx="8791575" cy="602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2343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</TotalTime>
  <Words>42</Words>
  <Application>Microsoft Office PowerPoint</Application>
  <PresentationFormat>On-screen Show (4:3)</PresentationFormat>
  <Paragraphs>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Superstore Data</vt:lpstr>
      <vt:lpstr>Model1</vt:lpstr>
      <vt:lpstr>PowerPoint Presentation</vt:lpstr>
      <vt:lpstr>PowerPoint Presentation</vt:lpstr>
      <vt:lpstr>Model 2</vt:lpstr>
      <vt:lpstr>PowerPoint Presentation</vt:lpstr>
      <vt:lpstr>PowerPoint Presentation</vt:lpstr>
      <vt:lpstr>Model 3</vt:lpstr>
      <vt:lpstr>PowerPoint Presentation</vt:lpstr>
      <vt:lpstr>PowerPoint Presentation</vt:lpstr>
      <vt:lpstr>Result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Superstore Data</dc:title>
  <dc:creator>Avadhoot</dc:creator>
  <cp:lastModifiedBy>Avadhoot</cp:lastModifiedBy>
  <cp:revision>3</cp:revision>
  <dcterms:created xsi:type="dcterms:W3CDTF">2019-02-06T19:35:47Z</dcterms:created>
  <dcterms:modified xsi:type="dcterms:W3CDTF">2019-02-07T14:55:46Z</dcterms:modified>
</cp:coreProperties>
</file>