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310" r:id="rId2"/>
    <p:sldId id="324" r:id="rId3"/>
    <p:sldId id="346" r:id="rId4"/>
    <p:sldId id="332" r:id="rId5"/>
    <p:sldId id="329" r:id="rId6"/>
    <p:sldId id="330" r:id="rId7"/>
    <p:sldId id="331" r:id="rId8"/>
    <p:sldId id="333" r:id="rId9"/>
    <p:sldId id="334" r:id="rId10"/>
    <p:sldId id="335" r:id="rId11"/>
    <p:sldId id="336" r:id="rId12"/>
    <p:sldId id="337" r:id="rId13"/>
    <p:sldId id="338" r:id="rId14"/>
    <p:sldId id="347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48" r:id="rId36"/>
    <p:sldId id="371" r:id="rId37"/>
    <p:sldId id="372" r:id="rId38"/>
    <p:sldId id="349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50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1" r:id="rId68"/>
    <p:sldId id="402" r:id="rId69"/>
    <p:sldId id="404" r:id="rId70"/>
    <p:sldId id="339" r:id="rId71"/>
    <p:sldId id="341" r:id="rId72"/>
    <p:sldId id="342" r:id="rId73"/>
    <p:sldId id="343" r:id="rId74"/>
    <p:sldId id="344" r:id="rId75"/>
    <p:sldId id="345" r:id="rId76"/>
    <p:sldId id="412" r:id="rId77"/>
    <p:sldId id="403" r:id="rId78"/>
  </p:sldIdLst>
  <p:sldSz cx="12192000" cy="6858000"/>
  <p:notesSz cx="6858000" cy="9144000"/>
  <p:embeddedFontLst>
    <p:embeddedFont>
      <p:font typeface="Segoe UI Black" panose="020B0A02040204020203" pitchFamily="34" charset="0"/>
      <p:bold r:id="rId81"/>
      <p:boldItalic r:id="rId82"/>
    </p:embeddedFont>
    <p:embeddedFont>
      <p:font typeface="Calibri" panose="020F0502020204030204" pitchFamily="34" charset="0"/>
      <p:regular r:id="rId83"/>
      <p:bold r:id="rId84"/>
      <p:italic r:id="rId85"/>
      <p:boldItalic r:id="rId86"/>
    </p:embeddedFont>
    <p:embeddedFont>
      <p:font typeface="Wingdings 2" panose="05020102010507070707" pitchFamily="18" charset="2"/>
      <p:regular r:id="rId87"/>
    </p:embeddedFont>
    <p:embeddedFont>
      <p:font typeface="Roboto Condensed Light" pitchFamily="2" charset="0"/>
      <p:regular r:id="rId88"/>
    </p:embeddedFont>
    <p:embeddedFont>
      <p:font typeface="Cambria Math" panose="02040503050406030204" pitchFamily="18" charset="0"/>
      <p:regular r:id="rId89"/>
    </p:embeddedFont>
    <p:embeddedFont>
      <p:font typeface="Roboto Condensed" pitchFamily="2" charset="0"/>
      <p:regular r:id="rId90"/>
      <p:bold r:id="rId91"/>
      <p:italic r:id="rId92"/>
      <p:boldItalic r:id="rId93"/>
    </p:embeddedFont>
    <p:embeddedFont>
      <p:font typeface="Wingdings 3" panose="05040102010807070707" pitchFamily="18" charset="2"/>
      <p:regular r:id="rId9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etqkkpdHZLTwvDX0y3xfg==" hashData="HOr+SpMpqTSTty38WtmT/ZvKpRMSXFU7gy/pPuVF+BaelJ4q3Do6WgIZ0HaQ/sXYwdsFNAL9zsGtJi5BPuAzLA=="/>
  <p:extLst>
    <p:ext uri="{521415D9-36F7-43E2-AB2F-B90AF26B5E84}">
      <p14:sectionLst xmlns:p14="http://schemas.microsoft.com/office/powerpoint/2010/main">
        <p14:section name="Default Section" id="{B71101C8-8D4A-4F64-99EA-97219E192D2A}">
          <p14:sldIdLst>
            <p14:sldId id="310"/>
            <p14:sldId id="324"/>
          </p14:sldIdLst>
        </p14:section>
        <p14:section name="Logical Gates" id="{15C1084F-28E8-45F8-8042-C306DF6ED1AB}">
          <p14:sldIdLst>
            <p14:sldId id="346"/>
            <p14:sldId id="332"/>
            <p14:sldId id="329"/>
            <p14:sldId id="330"/>
            <p14:sldId id="331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Number Systems" id="{6BFC68E6-D310-417F-A98F-94F25E002051}">
          <p14:sldIdLst>
            <p14:sldId id="347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Binary Arithmetic Operations" id="{95DC888D-21B0-4321-9F9A-3FC36BAC8169}">
          <p14:sldIdLst>
            <p14:sldId id="348"/>
            <p14:sldId id="371"/>
            <p14:sldId id="372"/>
          </p14:sldIdLst>
        </p14:section>
        <p14:section name="Complements Arithmetic" id="{989C7B41-51A6-4224-BB11-13DFCD18BBF5}">
          <p14:sldIdLst>
            <p14:sldId id="349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</p14:sldIdLst>
        </p14:section>
        <p14:section name="Binary Codes" id="{31430270-2D9A-49C2-B9C7-221D68140CAE}">
          <p14:sldIdLst>
            <p14:sldId id="350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1"/>
            <p14:sldId id="402"/>
          </p14:sldIdLst>
        </p14:section>
        <p14:section name="Boolean Algebra Laws" id="{4502F198-5F9F-4974-AFB4-17D51F2C128F}">
          <p14:sldIdLst>
            <p14:sldId id="404"/>
            <p14:sldId id="339"/>
            <p14:sldId id="341"/>
            <p14:sldId id="342"/>
            <p14:sldId id="343"/>
            <p14:sldId id="344"/>
            <p14:sldId id="345"/>
            <p14:sldId id="412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0233"/>
    <a:srgbClr val="301B92"/>
    <a:srgbClr val="673BB7"/>
    <a:srgbClr val="607D8B"/>
    <a:srgbClr val="ED524F"/>
    <a:srgbClr val="B71B1C"/>
    <a:srgbClr val="F54337"/>
    <a:srgbClr val="D81A60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4.fntdata"/><Relationship Id="rId89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font" Target="fonts/font10.fntdata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85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font" Target="fonts/font11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9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7.fntdata"/><Relationship Id="rId61" Type="http://schemas.openxmlformats.org/officeDocument/2006/relationships/slide" Target="slides/slide60.xml"/><Relationship Id="rId82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3.fntdata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804D292-FDE6-4740-BD23-5814F0C155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C032C9-2C1E-4CF6-A3C4-7502E137E7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4BD4E-4D0D-4F77-A68F-4CFFD6043445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836138-E6E7-4427-BBC1-56A11A8630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98D7DF-AB7A-4F3A-AA22-63A597EA7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50123-96C4-4DE2-B998-709FDEF2C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22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9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6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6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7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35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0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3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pic>
        <p:nvPicPr>
          <p:cNvPr id="33" name="Picture 32" descr="output-onlinepngtools.png">
            <a:extLst>
              <a:ext uri="{FF2B5EF4-FFF2-40B4-BE49-F238E27FC236}">
                <a16:creationId xmlns:a16="http://schemas.microsoft.com/office/drawing/2014/main" xmlns="" id="{A0549EC1-0B4B-5649-849C-0B48C67255F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170612" y="1525182"/>
            <a:ext cx="5824348" cy="28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Fundamentals of Digital System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5EC0171-2BE4-40CA-A480-8BB7C938984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80751CB1-487E-4F91-B9F5-121CF12A72F8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#2301CS102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Fundamentals of Digital System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3B5677A2-14E3-4450-A93A-4020B13EB00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F0D54220-6151-48FA-B959-14945EB273F1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Semiconductor Devices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 17">
            <a:extLst>
              <a:ext uri="{FF2B5EF4-FFF2-40B4-BE49-F238E27FC236}">
                <a16:creationId xmlns:a16="http://schemas.microsoft.com/office/drawing/2014/main" xmlns="" id="{041B91BA-E967-4818-B106-E9599A94208F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113DDC47-5F98-429E-9511-53CA83B7C313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F1A31E7A-9723-434F-980A-25DC6F4298A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21EL01203 (FOE)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Semiconductor Devices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B0EE67C7-74D3-4CBD-AD92-CC9A11B73E72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8153AE79-B6DD-42D9-9A57-251C608C94C9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21EL01203 (FOE)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Semiconductor Devices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8F1A213C-9150-4DD4-AF93-378AEE35F37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EE13806C-05D6-42C4-AE68-FB0FD73D5453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21EL01203 (FOE) 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Semiconductor Devices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140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0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Fundamentals of Digital System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Science &amp; Engineering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Digital Fundamentals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(DF)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#2301CS102</a:t>
            </a:r>
          </a:p>
        </p:txBody>
      </p:sp>
      <p:pic>
        <p:nvPicPr>
          <p:cNvPr id="16" name="Picture Placeholder 8">
            <a:extLst>
              <a:ext uri="{FF2B5EF4-FFF2-40B4-BE49-F238E27FC236}">
                <a16:creationId xmlns:a16="http://schemas.microsoft.com/office/drawing/2014/main" xmlns="" id="{955B1F2C-5420-4479-A55C-83A5DAC50F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884" y="5204627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15096-2830-4C9C-8497-030AF9E9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Exclusive-OR (X-OR) Gate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21E0E20-8E08-4A30-ACCA-AB70518E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8" y="848830"/>
            <a:ext cx="12001500" cy="14225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X-OR gate that has 1 state when one and only one of its two inputs assumes a logic 1 state and has 0 state when all of its input are same.</a:t>
            </a:r>
          </a:p>
          <a:p>
            <a:pPr algn="just"/>
            <a:r>
              <a:rPr lang="en-US" dirty="0"/>
              <a:t>Also known as </a:t>
            </a:r>
            <a:r>
              <a:rPr lang="en-US" b="1" dirty="0">
                <a:solidFill>
                  <a:schemeClr val="tx2"/>
                </a:solidFill>
              </a:rPr>
              <a:t>anti-coincidence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gate</a:t>
            </a:r>
            <a:r>
              <a:rPr lang="en-US" dirty="0"/>
              <a:t> or </a:t>
            </a:r>
            <a:r>
              <a:rPr lang="en-US" b="1" dirty="0">
                <a:solidFill>
                  <a:schemeClr val="tx2"/>
                </a:solidFill>
              </a:rPr>
              <a:t>inequality detector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2E8A424-FD37-4BB0-8C47-6C3E8BD6C6C3}"/>
              </a:ext>
            </a:extLst>
          </p:cNvPr>
          <p:cNvSpPr txBox="1"/>
          <p:nvPr/>
        </p:nvSpPr>
        <p:spPr>
          <a:xfrm>
            <a:off x="533165" y="3056194"/>
            <a:ext cx="49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20EBF7F-7436-41D9-9656-0859D0A71BF5}"/>
              </a:ext>
            </a:extLst>
          </p:cNvPr>
          <p:cNvSpPr txBox="1"/>
          <p:nvPr/>
        </p:nvSpPr>
        <p:spPr>
          <a:xfrm>
            <a:off x="533165" y="3432729"/>
            <a:ext cx="49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0AE8990-1701-4AA4-A568-C9FA4730996B}"/>
              </a:ext>
            </a:extLst>
          </p:cNvPr>
          <p:cNvSpPr txBox="1"/>
          <p:nvPr/>
        </p:nvSpPr>
        <p:spPr>
          <a:xfrm>
            <a:off x="2427029" y="3217394"/>
            <a:ext cx="47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7744C4C-6109-40A6-ADEA-888704F8752D}"/>
              </a:ext>
            </a:extLst>
          </p:cNvPr>
          <p:cNvSpPr txBox="1"/>
          <p:nvPr/>
        </p:nvSpPr>
        <p:spPr>
          <a:xfrm>
            <a:off x="9162780" y="2430993"/>
            <a:ext cx="201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6ECD5183-730B-4672-9BDA-0BE9BC8F91B4}"/>
                  </a:ext>
                </a:extLst>
              </p:cNvPr>
              <p:cNvSpPr txBox="1"/>
              <p:nvPr/>
            </p:nvSpPr>
            <p:spPr>
              <a:xfrm>
                <a:off x="9254129" y="3048515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⨁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CD5183-730B-4672-9BDA-0BE9BC8F9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129" y="3048515"/>
                <a:ext cx="1828800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33C5A1-5845-487C-AAFD-8AB2D8DF4927}"/>
              </a:ext>
            </a:extLst>
          </p:cNvPr>
          <p:cNvSpPr txBox="1"/>
          <p:nvPr/>
        </p:nvSpPr>
        <p:spPr>
          <a:xfrm>
            <a:off x="5280478" y="2426096"/>
            <a:ext cx="161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Truth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85DF13-E53B-4077-B3B4-8B029F57B996}"/>
              </a:ext>
            </a:extLst>
          </p:cNvPr>
          <p:cNvSpPr txBox="1"/>
          <p:nvPr/>
        </p:nvSpPr>
        <p:spPr>
          <a:xfrm>
            <a:off x="549544" y="2426096"/>
            <a:ext cx="235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2-input XOR Gate</a:t>
            </a:r>
          </a:p>
        </p:txBody>
      </p:sp>
      <p:grpSp>
        <p:nvGrpSpPr>
          <p:cNvPr id="13" name="Group 26">
            <a:extLst>
              <a:ext uri="{FF2B5EF4-FFF2-40B4-BE49-F238E27FC236}">
                <a16:creationId xmlns:a16="http://schemas.microsoft.com/office/drawing/2014/main" xmlns="" id="{A6BACEE4-36DF-4855-8BC5-ED11F74C9B1B}"/>
              </a:ext>
            </a:extLst>
          </p:cNvPr>
          <p:cNvGrpSpPr/>
          <p:nvPr/>
        </p:nvGrpSpPr>
        <p:grpSpPr>
          <a:xfrm>
            <a:off x="915126" y="3093875"/>
            <a:ext cx="1548000" cy="724319"/>
            <a:chOff x="3675121" y="5435203"/>
            <a:chExt cx="1599238" cy="72431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7F56135-E439-4074-AD26-D29E15E2E2BA}"/>
                </a:ext>
              </a:extLst>
            </p:cNvPr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4C2A9E05-C228-46DD-BB20-C41DB518FD7C}"/>
                </a:ext>
              </a:extLst>
            </p:cNvPr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DDFFDDF9-0783-4F03-9FD5-070C51FFF4A5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Stored Data 71">
              <a:extLst>
                <a:ext uri="{FF2B5EF4-FFF2-40B4-BE49-F238E27FC236}">
                  <a16:creationId xmlns:a16="http://schemas.microsoft.com/office/drawing/2014/main" xmlns="" id="{82AA3A56-5FAD-46E0-8149-55F9CCAB86FB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Stored Data 71">
              <a:extLst>
                <a:ext uri="{FF2B5EF4-FFF2-40B4-BE49-F238E27FC236}">
                  <a16:creationId xmlns:a16="http://schemas.microsoft.com/office/drawing/2014/main" xmlns="" id="{CE42BB50-596F-4641-B616-292E757A98D7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Stored Data 71">
              <a:extLst>
                <a:ext uri="{FF2B5EF4-FFF2-40B4-BE49-F238E27FC236}">
                  <a16:creationId xmlns:a16="http://schemas.microsoft.com/office/drawing/2014/main" xmlns="" id="{B1177F63-9003-40A0-9FCC-CAD427F54B46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C9DF8130-67AC-48FF-BE09-1244E6C6E75C}"/>
              </a:ext>
            </a:extLst>
          </p:cNvPr>
          <p:cNvGraphicFramePr>
            <a:graphicFrameLocks noGrp="1"/>
          </p:cNvGraphicFramePr>
          <p:nvPr/>
        </p:nvGraphicFramePr>
        <p:xfrm>
          <a:off x="4364501" y="3037032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58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870B5-AAA3-4666-8CF8-12B39315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Exclusive-NOR (X-NOR) Gate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8BB342-B82D-4F08-B675-7D889AC4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368312"/>
          </a:xfrm>
        </p:spPr>
        <p:txBody>
          <a:bodyPr/>
          <a:lstStyle/>
          <a:p>
            <a:r>
              <a:rPr lang="en-US" dirty="0"/>
              <a:t>X-NOR gate that has 1 state when all of its input are same and has 0 state when one of its input has 0 state and other input is 1 state.</a:t>
            </a:r>
          </a:p>
          <a:p>
            <a:r>
              <a:rPr lang="en-US" dirty="0"/>
              <a:t>Also known as </a:t>
            </a:r>
            <a:r>
              <a:rPr lang="en-US" b="1" dirty="0">
                <a:solidFill>
                  <a:schemeClr val="tx2"/>
                </a:solidFill>
              </a:rPr>
              <a:t>coincidence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gate</a:t>
            </a:r>
            <a:r>
              <a:rPr lang="en-US" dirty="0"/>
              <a:t> or </a:t>
            </a:r>
            <a:r>
              <a:rPr lang="en-US" b="1" dirty="0">
                <a:solidFill>
                  <a:schemeClr val="tx2"/>
                </a:solidFill>
              </a:rPr>
              <a:t>equality detector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43C2E0B-4BD7-4FCC-932A-948788A04535}"/>
              </a:ext>
            </a:extLst>
          </p:cNvPr>
          <p:cNvSpPr txBox="1"/>
          <p:nvPr/>
        </p:nvSpPr>
        <p:spPr>
          <a:xfrm>
            <a:off x="510123" y="302996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A107FD-9D8A-4C66-ACFC-71F972023251}"/>
              </a:ext>
            </a:extLst>
          </p:cNvPr>
          <p:cNvSpPr txBox="1"/>
          <p:nvPr/>
        </p:nvSpPr>
        <p:spPr>
          <a:xfrm>
            <a:off x="510123" y="340649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1DBA9B-A741-4715-B861-0AC07B02B572}"/>
              </a:ext>
            </a:extLst>
          </p:cNvPr>
          <p:cNvSpPr txBox="1"/>
          <p:nvPr/>
        </p:nvSpPr>
        <p:spPr>
          <a:xfrm>
            <a:off x="2509723" y="325409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7EAB4F-FBC7-4AD5-B02A-87D48DB617DE}"/>
              </a:ext>
            </a:extLst>
          </p:cNvPr>
          <p:cNvSpPr txBox="1"/>
          <p:nvPr/>
        </p:nvSpPr>
        <p:spPr>
          <a:xfrm>
            <a:off x="9388503" y="2479619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1F7E1622-0134-423F-B364-8C2D222609B5}"/>
                  </a:ext>
                </a:extLst>
              </p:cNvPr>
              <p:cNvSpPr txBox="1"/>
              <p:nvPr/>
            </p:nvSpPr>
            <p:spPr>
              <a:xfrm>
                <a:off x="9528837" y="3060803"/>
                <a:ext cx="1662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7E1622-0134-423F-B364-8C2D22260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837" y="3060803"/>
                <a:ext cx="166282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B63A418-F528-4BD1-93D9-B675F7CE765D}"/>
              </a:ext>
            </a:extLst>
          </p:cNvPr>
          <p:cNvSpPr txBox="1"/>
          <p:nvPr/>
        </p:nvSpPr>
        <p:spPr>
          <a:xfrm>
            <a:off x="5435478" y="2477355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Truth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CDABB90-935B-435B-B0EA-5EEAE9103C8F}"/>
              </a:ext>
            </a:extLst>
          </p:cNvPr>
          <p:cNvSpPr txBox="1"/>
          <p:nvPr/>
        </p:nvSpPr>
        <p:spPr>
          <a:xfrm>
            <a:off x="495506" y="2477355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2-input XNOR Gate</a:t>
            </a:r>
          </a:p>
        </p:txBody>
      </p:sp>
      <p:grpSp>
        <p:nvGrpSpPr>
          <p:cNvPr id="12" name="Group 18">
            <a:extLst>
              <a:ext uri="{FF2B5EF4-FFF2-40B4-BE49-F238E27FC236}">
                <a16:creationId xmlns:a16="http://schemas.microsoft.com/office/drawing/2014/main" xmlns="" id="{543831DD-A8E2-4BEE-8AB4-4C82CD7ACC7A}"/>
              </a:ext>
            </a:extLst>
          </p:cNvPr>
          <p:cNvGrpSpPr/>
          <p:nvPr/>
        </p:nvGrpSpPr>
        <p:grpSpPr>
          <a:xfrm>
            <a:off x="843499" y="3106163"/>
            <a:ext cx="1719449" cy="724319"/>
            <a:chOff x="7186131" y="5434009"/>
            <a:chExt cx="1719449" cy="724319"/>
          </a:xfrm>
        </p:grpSpPr>
        <p:grpSp>
          <p:nvGrpSpPr>
            <p:cNvPr id="13" name="Group 19">
              <a:extLst>
                <a:ext uri="{FF2B5EF4-FFF2-40B4-BE49-F238E27FC236}">
                  <a16:creationId xmlns:a16="http://schemas.microsoft.com/office/drawing/2014/main" xmlns="" id="{9E1BA5AE-7C69-4176-BA84-2836190A015E}"/>
                </a:ext>
              </a:extLst>
            </p:cNvPr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37352839-E5EE-4AFB-9085-B16D35F90E77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xmlns="" id="{13DE2428-AA69-4958-8809-CC93265779F9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Stored Data 71">
                <a:extLst>
                  <a:ext uri="{FF2B5EF4-FFF2-40B4-BE49-F238E27FC236}">
                    <a16:creationId xmlns:a16="http://schemas.microsoft.com/office/drawing/2014/main" xmlns="" id="{DE7AF322-00E4-47A7-8908-C3D91CEDC1A7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Stored Data 71">
                <a:extLst>
                  <a:ext uri="{FF2B5EF4-FFF2-40B4-BE49-F238E27FC236}">
                    <a16:creationId xmlns:a16="http://schemas.microsoft.com/office/drawing/2014/main" xmlns="" id="{5BF677C3-CD4A-4C7D-9C0F-5C9422081C3E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Stored Data 71">
                <a:extLst>
                  <a:ext uri="{FF2B5EF4-FFF2-40B4-BE49-F238E27FC236}">
                    <a16:creationId xmlns:a16="http://schemas.microsoft.com/office/drawing/2014/main" xmlns="" id="{7BD26702-C132-4D7A-BD2D-24C46F6FE812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20">
              <a:extLst>
                <a:ext uri="{FF2B5EF4-FFF2-40B4-BE49-F238E27FC236}">
                  <a16:creationId xmlns:a16="http://schemas.microsoft.com/office/drawing/2014/main" xmlns="" id="{C1361006-2BE4-4BB2-BA47-201E9F16F0D7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xmlns="" id="{FB248762-59A0-4424-A9EF-4BF3E73D88A7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142EC02F-198C-4B58-B32B-C1685A484E52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CE56D875-08E2-48C6-A196-0D83318343FD}"/>
              </a:ext>
            </a:extLst>
          </p:cNvPr>
          <p:cNvGraphicFramePr>
            <a:graphicFrameLocks noGrp="1"/>
          </p:cNvGraphicFramePr>
          <p:nvPr/>
        </p:nvGraphicFramePr>
        <p:xfrm>
          <a:off x="4478866" y="3115204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86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84CEA-AD31-4E47-A764-EB7A0568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NAND as Universal Gate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0BE64E-8C2F-486A-828E-9E6E837A7901}"/>
              </a:ext>
            </a:extLst>
          </p:cNvPr>
          <p:cNvSpPr txBox="1"/>
          <p:nvPr/>
        </p:nvSpPr>
        <p:spPr>
          <a:xfrm>
            <a:off x="659284" y="2202594"/>
            <a:ext cx="2290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 using NAND</a:t>
            </a:r>
          </a:p>
        </p:txBody>
      </p:sp>
      <p:grpSp>
        <p:nvGrpSpPr>
          <p:cNvPr id="5" name="Group 19">
            <a:extLst>
              <a:ext uri="{FF2B5EF4-FFF2-40B4-BE49-F238E27FC236}">
                <a16:creationId xmlns:a16="http://schemas.microsoft.com/office/drawing/2014/main" xmlns="" id="{B5CCE439-004E-47B3-9D94-811B830ED3F0}"/>
              </a:ext>
            </a:extLst>
          </p:cNvPr>
          <p:cNvGrpSpPr/>
          <p:nvPr/>
        </p:nvGrpSpPr>
        <p:grpSpPr>
          <a:xfrm>
            <a:off x="763704" y="1344111"/>
            <a:ext cx="2096864" cy="741118"/>
            <a:chOff x="951136" y="1707023"/>
            <a:chExt cx="2096864" cy="741118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xmlns="" id="{E4EA1C82-BE02-4596-A08E-94807D9D2843}"/>
                </a:ext>
              </a:extLst>
            </p:cNvPr>
            <p:cNvGrpSpPr/>
            <p:nvPr/>
          </p:nvGrpSpPr>
          <p:grpSpPr>
            <a:xfrm>
              <a:off x="1366243" y="1707023"/>
              <a:ext cx="1681757" cy="741118"/>
              <a:chOff x="3279279" y="4177246"/>
              <a:chExt cx="1681757" cy="74111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A659061-0E97-4278-B95C-C8C54838A354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7A7737C5-093A-4723-B2D1-967F0E721D6F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7">
                <a:extLst>
                  <a:ext uri="{FF2B5EF4-FFF2-40B4-BE49-F238E27FC236}">
                    <a16:creationId xmlns:a16="http://schemas.microsoft.com/office/drawing/2014/main" xmlns="" id="{4ED418E6-7AC6-446C-8040-2F93BEB46910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xmlns="" id="{49992554-B241-4AF3-A9F4-3E3532E76177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xmlns="" id="{C0AE1F42-AA86-43FC-8189-BB07815EBAF2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2" name="Delay 67">
                <a:extLst>
                  <a:ext uri="{FF2B5EF4-FFF2-40B4-BE49-F238E27FC236}">
                    <a16:creationId xmlns:a16="http://schemas.microsoft.com/office/drawing/2014/main" xmlns="" id="{EA3C7D40-3971-45F3-88CA-4644F72966AB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7CBE821-59CF-4AA1-A540-34EA81D2B456}"/>
                </a:ext>
              </a:extLst>
            </p:cNvPr>
            <p:cNvCxnSpPr/>
            <p:nvPr/>
          </p:nvCxnSpPr>
          <p:spPr>
            <a:xfrm>
              <a:off x="1366243" y="1900799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CB17985A-5E09-464F-8ADA-3E67263B3809}"/>
                </a:ext>
              </a:extLst>
            </p:cNvPr>
            <p:cNvCxnSpPr/>
            <p:nvPr/>
          </p:nvCxnSpPr>
          <p:spPr>
            <a:xfrm flipV="1">
              <a:off x="951136" y="208470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9EE4AE7-CA0F-410F-A999-22079690EED8}"/>
              </a:ext>
            </a:extLst>
          </p:cNvPr>
          <p:cNvSpPr txBox="1"/>
          <p:nvPr/>
        </p:nvSpPr>
        <p:spPr>
          <a:xfrm>
            <a:off x="350004" y="148383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2D80689-C268-4C50-99EA-7FEA9BD7AB1D}"/>
              </a:ext>
            </a:extLst>
          </p:cNvPr>
          <p:cNvSpPr txBox="1"/>
          <p:nvPr/>
        </p:nvSpPr>
        <p:spPr>
          <a:xfrm>
            <a:off x="2889964" y="148383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A’</a:t>
            </a:r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xmlns="" id="{E7386175-2292-4E22-8144-32C999468BE8}"/>
              </a:ext>
            </a:extLst>
          </p:cNvPr>
          <p:cNvGrpSpPr/>
          <p:nvPr/>
        </p:nvGrpSpPr>
        <p:grpSpPr>
          <a:xfrm>
            <a:off x="8707505" y="1426866"/>
            <a:ext cx="2096864" cy="741118"/>
            <a:chOff x="951136" y="1707023"/>
            <a:chExt cx="2096864" cy="741118"/>
          </a:xfrm>
        </p:grpSpPr>
        <p:grpSp>
          <p:nvGrpSpPr>
            <p:cNvPr id="18" name="Group 21">
              <a:extLst>
                <a:ext uri="{FF2B5EF4-FFF2-40B4-BE49-F238E27FC236}">
                  <a16:creationId xmlns:a16="http://schemas.microsoft.com/office/drawing/2014/main" xmlns="" id="{FAD966D4-7626-4BDE-99C7-C090AB7C9D25}"/>
                </a:ext>
              </a:extLst>
            </p:cNvPr>
            <p:cNvGrpSpPr/>
            <p:nvPr/>
          </p:nvGrpSpPr>
          <p:grpSpPr>
            <a:xfrm>
              <a:off x="1366243" y="1707023"/>
              <a:ext cx="1681757" cy="741118"/>
              <a:chOff x="3279279" y="4177246"/>
              <a:chExt cx="1681757" cy="74111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D19D819A-838D-4E13-BC4A-CBFF06BE8D07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B226A027-4A0B-4182-A9DE-37FDFE8608C7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6">
                <a:extLst>
                  <a:ext uri="{FF2B5EF4-FFF2-40B4-BE49-F238E27FC236}">
                    <a16:creationId xmlns:a16="http://schemas.microsoft.com/office/drawing/2014/main" xmlns="" id="{D36F72A5-E48E-4335-B26A-9EEE5CD3CE16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xmlns="" id="{9E376EE7-86B9-4886-8AEF-89A0DED0C36F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xmlns="" id="{3F1C2A13-D95F-49C7-B3A9-A01E4FF33C14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4" name="Delay 67">
                <a:extLst>
                  <a:ext uri="{FF2B5EF4-FFF2-40B4-BE49-F238E27FC236}">
                    <a16:creationId xmlns:a16="http://schemas.microsoft.com/office/drawing/2014/main" xmlns="" id="{F18C7793-9D6D-4B73-8E74-86E196382D3D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EB1FAC93-5D9F-44D6-9D76-E53EB05527CB}"/>
                </a:ext>
              </a:extLst>
            </p:cNvPr>
            <p:cNvCxnSpPr/>
            <p:nvPr/>
          </p:nvCxnSpPr>
          <p:spPr>
            <a:xfrm>
              <a:off x="1366243" y="1900799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484B7D16-45F2-42D0-9034-93FA5F6CC6DA}"/>
                </a:ext>
              </a:extLst>
            </p:cNvPr>
            <p:cNvCxnSpPr/>
            <p:nvPr/>
          </p:nvCxnSpPr>
          <p:spPr>
            <a:xfrm flipV="1">
              <a:off x="951136" y="208470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30">
            <a:extLst>
              <a:ext uri="{FF2B5EF4-FFF2-40B4-BE49-F238E27FC236}">
                <a16:creationId xmlns:a16="http://schemas.microsoft.com/office/drawing/2014/main" xmlns="" id="{5ACB06B4-3DD4-4848-ACFA-5B4934E38DBB}"/>
              </a:ext>
            </a:extLst>
          </p:cNvPr>
          <p:cNvGrpSpPr/>
          <p:nvPr/>
        </p:nvGrpSpPr>
        <p:grpSpPr>
          <a:xfrm>
            <a:off x="7254348" y="1426866"/>
            <a:ext cx="1681757" cy="741118"/>
            <a:chOff x="3279279" y="4177246"/>
            <a:chExt cx="1681757" cy="74111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CB3DF77D-1494-4E04-B8F9-E3ED2D19205B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D38FB52D-3170-4E05-B003-39ED492D9F9F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33">
              <a:extLst>
                <a:ext uri="{FF2B5EF4-FFF2-40B4-BE49-F238E27FC236}">
                  <a16:creationId xmlns:a16="http://schemas.microsoft.com/office/drawing/2014/main" xmlns="" id="{E08E6181-78B4-401F-9433-AB2AB1D61655}"/>
                </a:ext>
              </a:extLst>
            </p:cNvPr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6D2E1E84-8C5E-422C-90FE-6EECF549A5EE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D70860F0-7972-4EFC-AE27-3C4D6681CC97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1" name="Delay 67">
              <a:extLst>
                <a:ext uri="{FF2B5EF4-FFF2-40B4-BE49-F238E27FC236}">
                  <a16:creationId xmlns:a16="http://schemas.microsoft.com/office/drawing/2014/main" xmlns="" id="{EBFD2526-0DEC-416B-8792-82006455CDD7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551F0C5-1C85-4543-9672-437E3278AED8}"/>
              </a:ext>
            </a:extLst>
          </p:cNvPr>
          <p:cNvSpPr txBox="1"/>
          <p:nvPr/>
        </p:nvSpPr>
        <p:spPr>
          <a:xfrm>
            <a:off x="6772545" y="138980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B8106B2-468F-4576-BD37-7692F442B6E3}"/>
              </a:ext>
            </a:extLst>
          </p:cNvPr>
          <p:cNvSpPr txBox="1"/>
          <p:nvPr/>
        </p:nvSpPr>
        <p:spPr>
          <a:xfrm>
            <a:off x="6775318" y="174582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59331D8-7C43-4357-83C2-51B349F54ABC}"/>
              </a:ext>
            </a:extLst>
          </p:cNvPr>
          <p:cNvSpPr txBox="1"/>
          <p:nvPr/>
        </p:nvSpPr>
        <p:spPr>
          <a:xfrm>
            <a:off x="8443787" y="108045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(AB)’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2B65334-F097-491F-B196-9C926631F29E}"/>
              </a:ext>
            </a:extLst>
          </p:cNvPr>
          <p:cNvSpPr txBox="1"/>
          <p:nvPr/>
        </p:nvSpPr>
        <p:spPr>
          <a:xfrm>
            <a:off x="10142878" y="1080450"/>
            <a:ext cx="1537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((AB)’)’ = AB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60F296E-B01F-4D7C-8D18-2F6765D8F66D}"/>
              </a:ext>
            </a:extLst>
          </p:cNvPr>
          <p:cNvSpPr txBox="1"/>
          <p:nvPr/>
        </p:nvSpPr>
        <p:spPr>
          <a:xfrm>
            <a:off x="7966686" y="2279236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AND using NAND</a:t>
            </a:r>
          </a:p>
        </p:txBody>
      </p:sp>
      <p:grpSp>
        <p:nvGrpSpPr>
          <p:cNvPr id="39" name="Group 42">
            <a:extLst>
              <a:ext uri="{FF2B5EF4-FFF2-40B4-BE49-F238E27FC236}">
                <a16:creationId xmlns:a16="http://schemas.microsoft.com/office/drawing/2014/main" xmlns="" id="{1AB33C9B-D7AC-4BB2-AC52-2B8AB16FAB71}"/>
              </a:ext>
            </a:extLst>
          </p:cNvPr>
          <p:cNvGrpSpPr/>
          <p:nvPr/>
        </p:nvGrpSpPr>
        <p:grpSpPr>
          <a:xfrm>
            <a:off x="3265331" y="4544060"/>
            <a:ext cx="2096864" cy="741118"/>
            <a:chOff x="951136" y="1707023"/>
            <a:chExt cx="2096864" cy="741118"/>
          </a:xfrm>
        </p:grpSpPr>
        <p:grpSp>
          <p:nvGrpSpPr>
            <p:cNvPr id="40" name="Group 43">
              <a:extLst>
                <a:ext uri="{FF2B5EF4-FFF2-40B4-BE49-F238E27FC236}">
                  <a16:creationId xmlns:a16="http://schemas.microsoft.com/office/drawing/2014/main" xmlns="" id="{F372E454-29B9-4183-A55A-34B2118AAB61}"/>
                </a:ext>
              </a:extLst>
            </p:cNvPr>
            <p:cNvGrpSpPr/>
            <p:nvPr/>
          </p:nvGrpSpPr>
          <p:grpSpPr>
            <a:xfrm>
              <a:off x="1366243" y="1707023"/>
              <a:ext cx="1681757" cy="741118"/>
              <a:chOff x="3279279" y="4177246"/>
              <a:chExt cx="1681757" cy="741118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EC889304-EC5D-42DC-AADF-4E2E46D8F688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B8AABB8F-6D6F-482B-AEA8-7FAFB2C31B53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8">
                <a:extLst>
                  <a:ext uri="{FF2B5EF4-FFF2-40B4-BE49-F238E27FC236}">
                    <a16:creationId xmlns:a16="http://schemas.microsoft.com/office/drawing/2014/main" xmlns="" id="{6D9EF787-1FB5-47EB-B2A1-A1B1FB26550F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66BD4F61-B7CF-4E15-83C9-3402BECD69E7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xmlns="" id="{0964A4A7-DDA4-4BA5-896A-9C901A9AAE5B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6" name="Delay 67">
                <a:extLst>
                  <a:ext uri="{FF2B5EF4-FFF2-40B4-BE49-F238E27FC236}">
                    <a16:creationId xmlns:a16="http://schemas.microsoft.com/office/drawing/2014/main" xmlns="" id="{43A8D592-50B9-4AFB-BCF8-C686ADAF55FF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64EA990A-5756-4C7D-A0BE-32E70CF5BDA0}"/>
                </a:ext>
              </a:extLst>
            </p:cNvPr>
            <p:cNvCxnSpPr/>
            <p:nvPr/>
          </p:nvCxnSpPr>
          <p:spPr>
            <a:xfrm>
              <a:off x="1366243" y="1900799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0CD7DAB6-FCEF-43E1-B360-2734FD56377F}"/>
                </a:ext>
              </a:extLst>
            </p:cNvPr>
            <p:cNvCxnSpPr/>
            <p:nvPr/>
          </p:nvCxnSpPr>
          <p:spPr>
            <a:xfrm flipV="1">
              <a:off x="951136" y="208470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52">
            <a:extLst>
              <a:ext uri="{FF2B5EF4-FFF2-40B4-BE49-F238E27FC236}">
                <a16:creationId xmlns:a16="http://schemas.microsoft.com/office/drawing/2014/main" xmlns="" id="{69B7EF94-C733-442F-84F4-006742D2DE60}"/>
              </a:ext>
            </a:extLst>
          </p:cNvPr>
          <p:cNvGrpSpPr/>
          <p:nvPr/>
        </p:nvGrpSpPr>
        <p:grpSpPr>
          <a:xfrm>
            <a:off x="3265331" y="3466816"/>
            <a:ext cx="2096864" cy="741118"/>
            <a:chOff x="951136" y="1707023"/>
            <a:chExt cx="2096864" cy="741118"/>
          </a:xfrm>
        </p:grpSpPr>
        <p:grpSp>
          <p:nvGrpSpPr>
            <p:cNvPr id="50" name="Group 53">
              <a:extLst>
                <a:ext uri="{FF2B5EF4-FFF2-40B4-BE49-F238E27FC236}">
                  <a16:creationId xmlns:a16="http://schemas.microsoft.com/office/drawing/2014/main" xmlns="" id="{6555F019-529B-4ED3-9F86-D9F4818CA07C}"/>
                </a:ext>
              </a:extLst>
            </p:cNvPr>
            <p:cNvGrpSpPr/>
            <p:nvPr/>
          </p:nvGrpSpPr>
          <p:grpSpPr>
            <a:xfrm>
              <a:off x="1366243" y="1707023"/>
              <a:ext cx="1681757" cy="741118"/>
              <a:chOff x="3279279" y="4177246"/>
              <a:chExt cx="1681757" cy="741118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F5393AB3-C625-4B1D-B75D-A1AFFD9FE131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xmlns="" id="{632D2571-7D6B-4EE0-9962-8C20D8A91D8C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8">
                <a:extLst>
                  <a:ext uri="{FF2B5EF4-FFF2-40B4-BE49-F238E27FC236}">
                    <a16:creationId xmlns:a16="http://schemas.microsoft.com/office/drawing/2014/main" xmlns="" id="{6D050FFA-BF17-4D82-9DBC-029C75417134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D47BD165-3371-4E99-AEDE-9045FF3B8B72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xmlns="" id="{519D3F78-83FB-4A1F-A21D-DE1A37E40351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6" name="Delay 67">
                <a:extLst>
                  <a:ext uri="{FF2B5EF4-FFF2-40B4-BE49-F238E27FC236}">
                    <a16:creationId xmlns:a16="http://schemas.microsoft.com/office/drawing/2014/main" xmlns="" id="{57B5F3B4-6967-4729-B12B-BA84D3E41EBC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A8C89EA9-2216-4578-B1D8-694AECB47BB6}"/>
                </a:ext>
              </a:extLst>
            </p:cNvPr>
            <p:cNvCxnSpPr/>
            <p:nvPr/>
          </p:nvCxnSpPr>
          <p:spPr>
            <a:xfrm>
              <a:off x="1366243" y="1900799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96B7A95F-1049-495C-9F77-B63FF946B09F}"/>
                </a:ext>
              </a:extLst>
            </p:cNvPr>
            <p:cNvCxnSpPr/>
            <p:nvPr/>
          </p:nvCxnSpPr>
          <p:spPr>
            <a:xfrm flipV="1">
              <a:off x="951136" y="208470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CCD37552-39F3-4E7C-8DBF-13EBB64C3A22}"/>
              </a:ext>
            </a:extLst>
          </p:cNvPr>
          <p:cNvCxnSpPr/>
          <p:nvPr/>
        </p:nvCxnSpPr>
        <p:spPr>
          <a:xfrm>
            <a:off x="5362195" y="3834682"/>
            <a:ext cx="0" cy="396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FD22603C-94DE-4384-8037-6DCEE8BDD980}"/>
              </a:ext>
            </a:extLst>
          </p:cNvPr>
          <p:cNvCxnSpPr/>
          <p:nvPr/>
        </p:nvCxnSpPr>
        <p:spPr>
          <a:xfrm>
            <a:off x="5365371" y="4532991"/>
            <a:ext cx="0" cy="396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9">
            <a:extLst>
              <a:ext uri="{FF2B5EF4-FFF2-40B4-BE49-F238E27FC236}">
                <a16:creationId xmlns:a16="http://schemas.microsoft.com/office/drawing/2014/main" xmlns="" id="{21ED92B8-3F4B-4158-8A37-0A806AC6C837}"/>
              </a:ext>
            </a:extLst>
          </p:cNvPr>
          <p:cNvGrpSpPr/>
          <p:nvPr/>
        </p:nvGrpSpPr>
        <p:grpSpPr>
          <a:xfrm>
            <a:off x="5355732" y="4007660"/>
            <a:ext cx="1898731" cy="741118"/>
            <a:chOff x="3062305" y="4177246"/>
            <a:chExt cx="1898731" cy="74111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C63C81B1-E59C-4D4B-9844-C53B462A5C15}"/>
                </a:ext>
              </a:extLst>
            </p:cNvPr>
            <p:cNvCxnSpPr/>
            <p:nvPr/>
          </p:nvCxnSpPr>
          <p:spPr>
            <a:xfrm flipV="1">
              <a:off x="3062305" y="4703374"/>
              <a:ext cx="63000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8B5A9860-6EB6-425C-ACEA-D2CE5EBC3EEF}"/>
                </a:ext>
              </a:extLst>
            </p:cNvPr>
            <p:cNvCxnSpPr/>
            <p:nvPr/>
          </p:nvCxnSpPr>
          <p:spPr>
            <a:xfrm flipV="1">
              <a:off x="3062306" y="4386520"/>
              <a:ext cx="63000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72">
              <a:extLst>
                <a:ext uri="{FF2B5EF4-FFF2-40B4-BE49-F238E27FC236}">
                  <a16:creationId xmlns:a16="http://schemas.microsoft.com/office/drawing/2014/main" xmlns="" id="{8CA06407-A10C-4F49-93DA-98939ADFAF16}"/>
                </a:ext>
              </a:extLst>
            </p:cNvPr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229EBA7E-4781-4DED-BEE2-855136DA96E4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xmlns="" id="{94630A33-7FE7-43A0-8407-4A59F8B1F8C9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7" name="Delay 67">
              <a:extLst>
                <a:ext uri="{FF2B5EF4-FFF2-40B4-BE49-F238E27FC236}">
                  <a16:creationId xmlns:a16="http://schemas.microsoft.com/office/drawing/2014/main" xmlns="" id="{81E894AB-5AC8-4B29-AE89-52420F91E48B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E46042F-1D32-4496-92F9-311EC4562C45}"/>
              </a:ext>
            </a:extLst>
          </p:cNvPr>
          <p:cNvSpPr txBox="1"/>
          <p:nvPr/>
        </p:nvSpPr>
        <p:spPr>
          <a:xfrm>
            <a:off x="2903545" y="358707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679F570-AF78-42D7-8740-E1A6BE42D47F}"/>
              </a:ext>
            </a:extLst>
          </p:cNvPr>
          <p:cNvSpPr txBox="1"/>
          <p:nvPr/>
        </p:nvSpPr>
        <p:spPr>
          <a:xfrm>
            <a:off x="2906318" y="46909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912BA54-7CA2-432D-9F78-868071834D62}"/>
              </a:ext>
            </a:extLst>
          </p:cNvPr>
          <p:cNvSpPr txBox="1"/>
          <p:nvPr/>
        </p:nvSpPr>
        <p:spPr>
          <a:xfrm>
            <a:off x="5090842" y="3338508"/>
            <a:ext cx="42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A’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8A417D9C-069D-4824-990E-8F8B10FBC4DB}"/>
              </a:ext>
            </a:extLst>
          </p:cNvPr>
          <p:cNvSpPr txBox="1"/>
          <p:nvPr/>
        </p:nvSpPr>
        <p:spPr>
          <a:xfrm>
            <a:off x="7263841" y="4103891"/>
            <a:ext cx="19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(A’B’)’ = (A+B)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A146D85-8710-48A1-8514-9CE7959D1FB7}"/>
              </a:ext>
            </a:extLst>
          </p:cNvPr>
          <p:cNvSpPr txBox="1"/>
          <p:nvPr/>
        </p:nvSpPr>
        <p:spPr>
          <a:xfrm>
            <a:off x="4536894" y="551783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OR using NAND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76B17E4-73D0-4B5F-AE40-7BFB0E831B25}"/>
              </a:ext>
            </a:extLst>
          </p:cNvPr>
          <p:cNvSpPr txBox="1"/>
          <p:nvPr/>
        </p:nvSpPr>
        <p:spPr>
          <a:xfrm>
            <a:off x="5054529" y="5018289"/>
            <a:ext cx="42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B’</a:t>
            </a:r>
          </a:p>
        </p:txBody>
      </p:sp>
    </p:spTree>
    <p:extLst>
      <p:ext uri="{BB962C8B-B14F-4D97-AF65-F5344CB8AC3E}">
        <p14:creationId xmlns:p14="http://schemas.microsoft.com/office/powerpoint/2010/main" val="113800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34" grpId="0"/>
      <p:bldP spid="35" grpId="0"/>
      <p:bldP spid="36" grpId="0"/>
      <p:bldP spid="37" grpId="0"/>
      <p:bldP spid="38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74A2BD-5F4C-444E-B974-8E4D993A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 as Universal Gate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AB1C1A-1F5C-4E93-9F97-217C89AF572A}"/>
              </a:ext>
            </a:extLst>
          </p:cNvPr>
          <p:cNvSpPr txBox="1"/>
          <p:nvPr/>
        </p:nvSpPr>
        <p:spPr>
          <a:xfrm>
            <a:off x="916096" y="2227287"/>
            <a:ext cx="209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 using NOR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15FEC2-7996-4D00-9AAC-2D1F14DC869D}"/>
              </a:ext>
            </a:extLst>
          </p:cNvPr>
          <p:cNvSpPr txBox="1"/>
          <p:nvPr/>
        </p:nvSpPr>
        <p:spPr>
          <a:xfrm>
            <a:off x="381000" y="148383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8C52D3-5ACF-43E5-8605-975BEA8E930C}"/>
              </a:ext>
            </a:extLst>
          </p:cNvPr>
          <p:cNvSpPr txBox="1"/>
          <p:nvPr/>
        </p:nvSpPr>
        <p:spPr>
          <a:xfrm>
            <a:off x="2920960" y="148383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6CF8BD-1CC2-433D-802F-CDA18DFC6DDE}"/>
              </a:ext>
            </a:extLst>
          </p:cNvPr>
          <p:cNvSpPr txBox="1"/>
          <p:nvPr/>
        </p:nvSpPr>
        <p:spPr>
          <a:xfrm>
            <a:off x="6662308" y="129995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1C110BD-C233-46C9-9652-8669898AB862}"/>
              </a:ext>
            </a:extLst>
          </p:cNvPr>
          <p:cNvSpPr txBox="1"/>
          <p:nvPr/>
        </p:nvSpPr>
        <p:spPr>
          <a:xfrm>
            <a:off x="6665081" y="165597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2D6A9A-A7BF-48E9-BCA5-B4C0ECACEC28}"/>
              </a:ext>
            </a:extLst>
          </p:cNvPr>
          <p:cNvSpPr txBox="1"/>
          <p:nvPr/>
        </p:nvSpPr>
        <p:spPr>
          <a:xfrm>
            <a:off x="8202244" y="102058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(A+B)’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EE2CE55-2A1B-424E-956A-D8E6849579FC}"/>
              </a:ext>
            </a:extLst>
          </p:cNvPr>
          <p:cNvSpPr txBox="1"/>
          <p:nvPr/>
        </p:nvSpPr>
        <p:spPr>
          <a:xfrm>
            <a:off x="9945778" y="99060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((A+B)’)’ = A+B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181529A-306D-4C3A-B5B8-8AF2E92638E1}"/>
              </a:ext>
            </a:extLst>
          </p:cNvPr>
          <p:cNvSpPr txBox="1"/>
          <p:nvPr/>
        </p:nvSpPr>
        <p:spPr>
          <a:xfrm>
            <a:off x="7714930" y="2227286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OR using NOR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1F2FE90-6F2B-41C9-A087-E81B5699B6A0}"/>
              </a:ext>
            </a:extLst>
          </p:cNvPr>
          <p:cNvCxnSpPr/>
          <p:nvPr/>
        </p:nvCxnSpPr>
        <p:spPr>
          <a:xfrm>
            <a:off x="5559544" y="3865059"/>
            <a:ext cx="0" cy="3732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50C09E0-0D14-4EFD-9E38-003536574119}"/>
              </a:ext>
            </a:extLst>
          </p:cNvPr>
          <p:cNvCxnSpPr/>
          <p:nvPr/>
        </p:nvCxnSpPr>
        <p:spPr>
          <a:xfrm>
            <a:off x="5562720" y="4578866"/>
            <a:ext cx="0" cy="3732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E11A1B6-AAA6-4E42-905B-1F53E2CECC0E}"/>
              </a:ext>
            </a:extLst>
          </p:cNvPr>
          <p:cNvSpPr txBox="1"/>
          <p:nvPr/>
        </p:nvSpPr>
        <p:spPr>
          <a:xfrm>
            <a:off x="3100894" y="361744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FCD5121-2880-4DEC-84B3-6D933CCD368E}"/>
              </a:ext>
            </a:extLst>
          </p:cNvPr>
          <p:cNvSpPr txBox="1"/>
          <p:nvPr/>
        </p:nvSpPr>
        <p:spPr>
          <a:xfrm>
            <a:off x="3103667" y="472128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A7E0C3C-60C3-4765-87AF-62D083C27373}"/>
              </a:ext>
            </a:extLst>
          </p:cNvPr>
          <p:cNvSpPr txBox="1"/>
          <p:nvPr/>
        </p:nvSpPr>
        <p:spPr>
          <a:xfrm>
            <a:off x="5288191" y="3368884"/>
            <a:ext cx="42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AFCCE3D-B482-4E28-BA91-1F4D610395F8}"/>
              </a:ext>
            </a:extLst>
          </p:cNvPr>
          <p:cNvSpPr txBox="1"/>
          <p:nvPr/>
        </p:nvSpPr>
        <p:spPr>
          <a:xfrm>
            <a:off x="7321708" y="4134267"/>
            <a:ext cx="17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(A’+B’)’ = AB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1F94F30-D9EC-47A4-8FA8-69CDC5DDC35D}"/>
              </a:ext>
            </a:extLst>
          </p:cNvPr>
          <p:cNvSpPr txBox="1"/>
          <p:nvPr/>
        </p:nvSpPr>
        <p:spPr>
          <a:xfrm>
            <a:off x="4633362" y="5537685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AND using NOR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BC99F15-E4E5-421D-8B83-6DDCF702C32B}"/>
              </a:ext>
            </a:extLst>
          </p:cNvPr>
          <p:cNvSpPr txBox="1"/>
          <p:nvPr/>
        </p:nvSpPr>
        <p:spPr>
          <a:xfrm>
            <a:off x="5251878" y="5048665"/>
            <a:ext cx="42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B’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AC61C96-1CEE-4AAB-A879-14ED1B3193A7}"/>
              </a:ext>
            </a:extLst>
          </p:cNvPr>
          <p:cNvGrpSpPr/>
          <p:nvPr/>
        </p:nvGrpSpPr>
        <p:grpSpPr>
          <a:xfrm>
            <a:off x="794700" y="1359991"/>
            <a:ext cx="2134555" cy="723601"/>
            <a:chOff x="794700" y="1359991"/>
            <a:chExt cx="2134555" cy="72360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E6187DAE-151C-4B33-828E-3D961FF27E6E}"/>
                </a:ext>
              </a:extLst>
            </p:cNvPr>
            <p:cNvCxnSpPr/>
            <p:nvPr/>
          </p:nvCxnSpPr>
          <p:spPr>
            <a:xfrm>
              <a:off x="1209807" y="1537887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5D763A4-016E-44FA-B046-1A7F6F7021ED}"/>
                </a:ext>
              </a:extLst>
            </p:cNvPr>
            <p:cNvCxnSpPr/>
            <p:nvPr/>
          </p:nvCxnSpPr>
          <p:spPr>
            <a:xfrm flipV="1">
              <a:off x="794700" y="172179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82">
              <a:extLst>
                <a:ext uri="{FF2B5EF4-FFF2-40B4-BE49-F238E27FC236}">
                  <a16:creationId xmlns:a16="http://schemas.microsoft.com/office/drawing/2014/main" xmlns="" id="{5B832E33-6C86-4596-82FD-C533291AB65D}"/>
                </a:ext>
              </a:extLst>
            </p:cNvPr>
            <p:cNvGrpSpPr/>
            <p:nvPr/>
          </p:nvGrpSpPr>
          <p:grpSpPr>
            <a:xfrm>
              <a:off x="1209806" y="1359991"/>
              <a:ext cx="1719449" cy="723601"/>
              <a:chOff x="7186131" y="5434727"/>
              <a:chExt cx="1719449" cy="723601"/>
            </a:xfrm>
          </p:grpSpPr>
          <p:grpSp>
            <p:nvGrpSpPr>
              <p:cNvPr id="26" name="Group 83">
                <a:extLst>
                  <a:ext uri="{FF2B5EF4-FFF2-40B4-BE49-F238E27FC236}">
                    <a16:creationId xmlns:a16="http://schemas.microsoft.com/office/drawing/2014/main" xmlns="" id="{B6DFE5F1-3CC7-46B8-B416-20FA0C99FA60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xmlns="" id="{614BD0D1-B867-4B49-82F4-E2F9C7AF75E1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xmlns="" id="{DFD1373E-A455-4CCC-92E7-3EAB3A74E6FE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Stored Data 71">
                  <a:extLst>
                    <a:ext uri="{FF2B5EF4-FFF2-40B4-BE49-F238E27FC236}">
                      <a16:creationId xmlns:a16="http://schemas.microsoft.com/office/drawing/2014/main" xmlns="" id="{7E599819-ABD2-4682-9287-CC8CF5CACC71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Stored Data 71">
                  <a:extLst>
                    <a:ext uri="{FF2B5EF4-FFF2-40B4-BE49-F238E27FC236}">
                      <a16:creationId xmlns:a16="http://schemas.microsoft.com/office/drawing/2014/main" xmlns="" id="{BC58522A-C678-46E7-9C1F-150314FEFE5A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" name="Group 84">
                <a:extLst>
                  <a:ext uri="{FF2B5EF4-FFF2-40B4-BE49-F238E27FC236}">
                    <a16:creationId xmlns:a16="http://schemas.microsoft.com/office/drawing/2014/main" xmlns="" id="{61691377-4773-4DB2-9243-B71A1FB68E8C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xmlns="" id="{F669210E-9D4A-468D-836A-8F34AD9659F4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xmlns="" id="{9529B3C6-DB7F-42B8-A357-941B247C4EDA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4" name="Group 91">
            <a:extLst>
              <a:ext uri="{FF2B5EF4-FFF2-40B4-BE49-F238E27FC236}">
                <a16:creationId xmlns:a16="http://schemas.microsoft.com/office/drawing/2014/main" xmlns="" id="{4AB297DA-F149-42B2-B26D-1FEE284E7BAD}"/>
              </a:ext>
            </a:extLst>
          </p:cNvPr>
          <p:cNvGrpSpPr/>
          <p:nvPr/>
        </p:nvGrpSpPr>
        <p:grpSpPr>
          <a:xfrm>
            <a:off x="7034255" y="1347650"/>
            <a:ext cx="1959525" cy="723601"/>
            <a:chOff x="7186131" y="5434727"/>
            <a:chExt cx="1959525" cy="723601"/>
          </a:xfrm>
        </p:grpSpPr>
        <p:grpSp>
          <p:nvGrpSpPr>
            <p:cNvPr id="35" name="Group 92">
              <a:extLst>
                <a:ext uri="{FF2B5EF4-FFF2-40B4-BE49-F238E27FC236}">
                  <a16:creationId xmlns:a16="http://schemas.microsoft.com/office/drawing/2014/main" xmlns="" id="{F44CDF8A-5092-4810-987B-09766BC57EFB}"/>
                </a:ext>
              </a:extLst>
            </p:cNvPr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D4C696D2-54B9-45C3-9381-BE681D4AEAB5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46D39015-E6D9-4128-911F-B771CE8B8924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Stored Data 71">
                <a:extLst>
                  <a:ext uri="{FF2B5EF4-FFF2-40B4-BE49-F238E27FC236}">
                    <a16:creationId xmlns:a16="http://schemas.microsoft.com/office/drawing/2014/main" xmlns="" id="{7E1FFD64-5BB2-42AA-99E3-CB9726633CDA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Stored Data 71">
                <a:extLst>
                  <a:ext uri="{FF2B5EF4-FFF2-40B4-BE49-F238E27FC236}">
                    <a16:creationId xmlns:a16="http://schemas.microsoft.com/office/drawing/2014/main" xmlns="" id="{C2AD1A0E-70ED-458E-85AC-1BF5A8C4C69D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93">
              <a:extLst>
                <a:ext uri="{FF2B5EF4-FFF2-40B4-BE49-F238E27FC236}">
                  <a16:creationId xmlns:a16="http://schemas.microsoft.com/office/drawing/2014/main" xmlns="" id="{24049F9B-6523-4EDE-89A5-294159DD6F41}"/>
                </a:ext>
              </a:extLst>
            </p:cNvPr>
            <p:cNvGrpSpPr/>
            <p:nvPr/>
          </p:nvGrpSpPr>
          <p:grpSpPr>
            <a:xfrm>
              <a:off x="8524804" y="5740592"/>
              <a:ext cx="620852" cy="117436"/>
              <a:chOff x="1486315" y="1289057"/>
              <a:chExt cx="620852" cy="117436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966C69B4-D402-4068-BDED-02505E2536AF}"/>
                  </a:ext>
                </a:extLst>
              </p:cNvPr>
              <p:cNvCxnSpPr/>
              <p:nvPr/>
            </p:nvCxnSpPr>
            <p:spPr>
              <a:xfrm flipV="1">
                <a:off x="1603167" y="1347775"/>
                <a:ext cx="504000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FF03E8E0-578A-456E-AEAB-4E8BDD83746F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3" name="Group 100">
            <a:extLst>
              <a:ext uri="{FF2B5EF4-FFF2-40B4-BE49-F238E27FC236}">
                <a16:creationId xmlns:a16="http://schemas.microsoft.com/office/drawing/2014/main" xmlns="" id="{43B62B00-8648-4BDB-9520-CDBB73062B52}"/>
              </a:ext>
            </a:extLst>
          </p:cNvPr>
          <p:cNvGrpSpPr/>
          <p:nvPr/>
        </p:nvGrpSpPr>
        <p:grpSpPr>
          <a:xfrm>
            <a:off x="9004560" y="1352533"/>
            <a:ext cx="1719449" cy="723601"/>
            <a:chOff x="1209806" y="1359991"/>
            <a:chExt cx="1719449" cy="72360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70213AB-B037-46CB-90F1-E2C1A5CB7E3A}"/>
                </a:ext>
              </a:extLst>
            </p:cNvPr>
            <p:cNvCxnSpPr/>
            <p:nvPr/>
          </p:nvCxnSpPr>
          <p:spPr>
            <a:xfrm>
              <a:off x="1209807" y="1537887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103">
              <a:extLst>
                <a:ext uri="{FF2B5EF4-FFF2-40B4-BE49-F238E27FC236}">
                  <a16:creationId xmlns:a16="http://schemas.microsoft.com/office/drawing/2014/main" xmlns="" id="{5FF35A0E-3661-46EE-8CCC-D3E10507EE50}"/>
                </a:ext>
              </a:extLst>
            </p:cNvPr>
            <p:cNvGrpSpPr/>
            <p:nvPr/>
          </p:nvGrpSpPr>
          <p:grpSpPr>
            <a:xfrm>
              <a:off x="1209806" y="1359991"/>
              <a:ext cx="1719449" cy="723601"/>
              <a:chOff x="7186131" y="5434727"/>
              <a:chExt cx="1719449" cy="723601"/>
            </a:xfrm>
          </p:grpSpPr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xmlns="" id="{3D6F624C-4B6F-4531-ABE1-645796D8142C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318175D0-1207-4FF0-99E2-E30092167DE4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273ADE78-5D72-452D-9C0A-C7FB4BDF0E42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Stored Data 71">
                  <a:extLst>
                    <a:ext uri="{FF2B5EF4-FFF2-40B4-BE49-F238E27FC236}">
                      <a16:creationId xmlns:a16="http://schemas.microsoft.com/office/drawing/2014/main" xmlns="" id="{F97DA536-9F28-46B3-BE8A-4B32C6A25BE5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Stored Data 71">
                  <a:extLst>
                    <a:ext uri="{FF2B5EF4-FFF2-40B4-BE49-F238E27FC236}">
                      <a16:creationId xmlns:a16="http://schemas.microsoft.com/office/drawing/2014/main" xmlns="" id="{C482F23A-1011-4C2F-A4CC-C01F19490E1F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8" name="Group 105">
                <a:extLst>
                  <a:ext uri="{FF2B5EF4-FFF2-40B4-BE49-F238E27FC236}">
                    <a16:creationId xmlns:a16="http://schemas.microsoft.com/office/drawing/2014/main" xmlns="" id="{2C60C961-E16B-4316-8EEA-E66438593E34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1A735D0C-5F77-4501-BFDC-615D15CEAFC4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xmlns="" id="{621700BE-2949-40EF-958E-E26ABCC79220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55" name="Group 112">
            <a:extLst>
              <a:ext uri="{FF2B5EF4-FFF2-40B4-BE49-F238E27FC236}">
                <a16:creationId xmlns:a16="http://schemas.microsoft.com/office/drawing/2014/main" xmlns="" id="{C58B4155-90A6-48EB-824E-CF26A2D922F6}"/>
              </a:ext>
            </a:extLst>
          </p:cNvPr>
          <p:cNvGrpSpPr/>
          <p:nvPr/>
        </p:nvGrpSpPr>
        <p:grpSpPr>
          <a:xfrm>
            <a:off x="3434368" y="3499829"/>
            <a:ext cx="2134555" cy="723601"/>
            <a:chOff x="794700" y="1359991"/>
            <a:chExt cx="2134555" cy="72360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CDD6F557-6714-4721-B24B-C7471DF7F461}"/>
                </a:ext>
              </a:extLst>
            </p:cNvPr>
            <p:cNvCxnSpPr/>
            <p:nvPr/>
          </p:nvCxnSpPr>
          <p:spPr>
            <a:xfrm>
              <a:off x="1209807" y="1537887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69551C5A-7677-46F8-9770-5D36D74AF904}"/>
                </a:ext>
              </a:extLst>
            </p:cNvPr>
            <p:cNvCxnSpPr/>
            <p:nvPr/>
          </p:nvCxnSpPr>
          <p:spPr>
            <a:xfrm flipV="1">
              <a:off x="794700" y="172179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115">
              <a:extLst>
                <a:ext uri="{FF2B5EF4-FFF2-40B4-BE49-F238E27FC236}">
                  <a16:creationId xmlns:a16="http://schemas.microsoft.com/office/drawing/2014/main" xmlns="" id="{CBBC353B-EBEA-487B-93D5-83983D00B6F2}"/>
                </a:ext>
              </a:extLst>
            </p:cNvPr>
            <p:cNvGrpSpPr/>
            <p:nvPr/>
          </p:nvGrpSpPr>
          <p:grpSpPr>
            <a:xfrm>
              <a:off x="1209806" y="1359991"/>
              <a:ext cx="1719449" cy="723601"/>
              <a:chOff x="7186131" y="5434727"/>
              <a:chExt cx="1719449" cy="723601"/>
            </a:xfrm>
          </p:grpSpPr>
          <p:grpSp>
            <p:nvGrpSpPr>
              <p:cNvPr id="59" name="Group 116">
                <a:extLst>
                  <a:ext uri="{FF2B5EF4-FFF2-40B4-BE49-F238E27FC236}">
                    <a16:creationId xmlns:a16="http://schemas.microsoft.com/office/drawing/2014/main" xmlns="" id="{BCE39188-F3CE-455E-8D28-06CF4ED91A80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B02A75BD-2B51-4BA5-8671-10E613565107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2709C517-569B-4504-AF70-5948ABDC67E6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Stored Data 71">
                  <a:extLst>
                    <a:ext uri="{FF2B5EF4-FFF2-40B4-BE49-F238E27FC236}">
                      <a16:creationId xmlns:a16="http://schemas.microsoft.com/office/drawing/2014/main" xmlns="" id="{924F3650-4EEC-4CA6-98C9-F24755F19796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Stored Data 71">
                  <a:extLst>
                    <a:ext uri="{FF2B5EF4-FFF2-40B4-BE49-F238E27FC236}">
                      <a16:creationId xmlns:a16="http://schemas.microsoft.com/office/drawing/2014/main" xmlns="" id="{8151A301-9610-4C80-986B-B7D2596F2F37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0" name="Group 117">
                <a:extLst>
                  <a:ext uri="{FF2B5EF4-FFF2-40B4-BE49-F238E27FC236}">
                    <a16:creationId xmlns:a16="http://schemas.microsoft.com/office/drawing/2014/main" xmlns="" id="{BDFD019A-B54A-4624-B03B-5CD22A98DEFE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FF15B565-F060-427B-86C5-13888291A3E7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xmlns="" id="{17023F6B-C12D-4356-9AC7-1040572EFECF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67" name="Group 124">
            <a:extLst>
              <a:ext uri="{FF2B5EF4-FFF2-40B4-BE49-F238E27FC236}">
                <a16:creationId xmlns:a16="http://schemas.microsoft.com/office/drawing/2014/main" xmlns="" id="{3206BB3A-D49E-42B3-A6F2-F33AC9D0E96B}"/>
              </a:ext>
            </a:extLst>
          </p:cNvPr>
          <p:cNvGrpSpPr/>
          <p:nvPr/>
        </p:nvGrpSpPr>
        <p:grpSpPr>
          <a:xfrm>
            <a:off x="3423476" y="4578866"/>
            <a:ext cx="2134555" cy="723601"/>
            <a:chOff x="794700" y="1359991"/>
            <a:chExt cx="2134555" cy="723601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E36D00B3-AAE0-444E-B22A-1F2A1DF87B53}"/>
                </a:ext>
              </a:extLst>
            </p:cNvPr>
            <p:cNvCxnSpPr/>
            <p:nvPr/>
          </p:nvCxnSpPr>
          <p:spPr>
            <a:xfrm>
              <a:off x="1209807" y="1537887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9C19A01E-08DE-4A8E-BF28-724A8061E926}"/>
                </a:ext>
              </a:extLst>
            </p:cNvPr>
            <p:cNvCxnSpPr/>
            <p:nvPr/>
          </p:nvCxnSpPr>
          <p:spPr>
            <a:xfrm flipV="1">
              <a:off x="794700" y="172179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127">
              <a:extLst>
                <a:ext uri="{FF2B5EF4-FFF2-40B4-BE49-F238E27FC236}">
                  <a16:creationId xmlns:a16="http://schemas.microsoft.com/office/drawing/2014/main" xmlns="" id="{9C74ACDC-64A0-4FBA-ADB5-60A8FC391187}"/>
                </a:ext>
              </a:extLst>
            </p:cNvPr>
            <p:cNvGrpSpPr/>
            <p:nvPr/>
          </p:nvGrpSpPr>
          <p:grpSpPr>
            <a:xfrm>
              <a:off x="1209806" y="1359991"/>
              <a:ext cx="1719449" cy="723601"/>
              <a:chOff x="7186131" y="5434727"/>
              <a:chExt cx="1719449" cy="723601"/>
            </a:xfrm>
          </p:grpSpPr>
          <p:grpSp>
            <p:nvGrpSpPr>
              <p:cNvPr id="71" name="Group 128">
                <a:extLst>
                  <a:ext uri="{FF2B5EF4-FFF2-40B4-BE49-F238E27FC236}">
                    <a16:creationId xmlns:a16="http://schemas.microsoft.com/office/drawing/2014/main" xmlns="" id="{A367121D-141B-4832-A05A-5BE02F12EA78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1C4A3C3B-3719-4F93-BBD9-42B6289DFE0A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2F3D8E5C-D5C9-42ED-B9FC-F61453F53603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Stored Data 71">
                  <a:extLst>
                    <a:ext uri="{FF2B5EF4-FFF2-40B4-BE49-F238E27FC236}">
                      <a16:creationId xmlns:a16="http://schemas.microsoft.com/office/drawing/2014/main" xmlns="" id="{059ACD1D-8104-4C43-AD0F-2EA71E9AB470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Stored Data 71">
                  <a:extLst>
                    <a:ext uri="{FF2B5EF4-FFF2-40B4-BE49-F238E27FC236}">
                      <a16:creationId xmlns:a16="http://schemas.microsoft.com/office/drawing/2014/main" xmlns="" id="{5D96F601-1758-4D77-8BCD-8DEAB3FC45B2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2" name="Group 129">
                <a:extLst>
                  <a:ext uri="{FF2B5EF4-FFF2-40B4-BE49-F238E27FC236}">
                    <a16:creationId xmlns:a16="http://schemas.microsoft.com/office/drawing/2014/main" xmlns="" id="{7A24C6AB-9C44-4973-8323-212E138E255D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A29361CE-9102-4BC4-90B6-FC2A1688581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xmlns="" id="{3F571B97-4430-47C7-8D92-DBAD26478910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79" name="Group 136">
            <a:extLst>
              <a:ext uri="{FF2B5EF4-FFF2-40B4-BE49-F238E27FC236}">
                <a16:creationId xmlns:a16="http://schemas.microsoft.com/office/drawing/2014/main" xmlns="" id="{7A2FAC3C-FA59-4FD0-8848-B8ECEBFA5373}"/>
              </a:ext>
            </a:extLst>
          </p:cNvPr>
          <p:cNvGrpSpPr/>
          <p:nvPr/>
        </p:nvGrpSpPr>
        <p:grpSpPr>
          <a:xfrm>
            <a:off x="5560566" y="4038420"/>
            <a:ext cx="1807938" cy="723601"/>
            <a:chOff x="7097642" y="5434727"/>
            <a:chExt cx="1807938" cy="723601"/>
          </a:xfrm>
        </p:grpSpPr>
        <p:grpSp>
          <p:nvGrpSpPr>
            <p:cNvPr id="80" name="Group 137">
              <a:extLst>
                <a:ext uri="{FF2B5EF4-FFF2-40B4-BE49-F238E27FC236}">
                  <a16:creationId xmlns:a16="http://schemas.microsoft.com/office/drawing/2014/main" xmlns="" id="{11BE9CC9-61A8-4685-9C0C-0921D63F826C}"/>
                </a:ext>
              </a:extLst>
            </p:cNvPr>
            <p:cNvGrpSpPr/>
            <p:nvPr/>
          </p:nvGrpSpPr>
          <p:grpSpPr>
            <a:xfrm>
              <a:off x="7097642" y="5434727"/>
              <a:ext cx="1420629" cy="723601"/>
              <a:chOff x="3586632" y="5435921"/>
              <a:chExt cx="1420629" cy="723601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D10493A5-3105-4021-B7F4-E16D8F6AB251}"/>
                  </a:ext>
                </a:extLst>
              </p:cNvPr>
              <p:cNvCxnSpPr/>
              <p:nvPr/>
            </p:nvCxnSpPr>
            <p:spPr>
              <a:xfrm flipV="1">
                <a:off x="3586632" y="5984024"/>
                <a:ext cx="504000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xmlns="" id="{4AD7C4F7-C69E-424E-A87D-B668A4FE7693}"/>
                  </a:ext>
                </a:extLst>
              </p:cNvPr>
              <p:cNvCxnSpPr/>
              <p:nvPr/>
            </p:nvCxnSpPr>
            <p:spPr>
              <a:xfrm flipV="1">
                <a:off x="3586632" y="5630201"/>
                <a:ext cx="504000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Stored Data 71">
                <a:extLst>
                  <a:ext uri="{FF2B5EF4-FFF2-40B4-BE49-F238E27FC236}">
                    <a16:creationId xmlns:a16="http://schemas.microsoft.com/office/drawing/2014/main" xmlns="" id="{970D637A-FD5E-42BD-9437-A73B0790985D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Stored Data 71">
                <a:extLst>
                  <a:ext uri="{FF2B5EF4-FFF2-40B4-BE49-F238E27FC236}">
                    <a16:creationId xmlns:a16="http://schemas.microsoft.com/office/drawing/2014/main" xmlns="" id="{D91067D7-62EA-4A32-9B26-1C3513C22685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1" name="Group 138">
              <a:extLst>
                <a:ext uri="{FF2B5EF4-FFF2-40B4-BE49-F238E27FC236}">
                  <a16:creationId xmlns:a16="http://schemas.microsoft.com/office/drawing/2014/main" xmlns="" id="{0D417698-ED02-487A-A61F-F75762E567CA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B7B7E563-EB82-420F-AB01-36A128B35569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xmlns="" id="{5A1A87CD-39E8-4B14-8209-69E1E8BB94EB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039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Number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</p:txBody>
      </p:sp>
    </p:spTree>
    <p:extLst>
      <p:ext uri="{BB962C8B-B14F-4D97-AF65-F5344CB8AC3E}">
        <p14:creationId xmlns:p14="http://schemas.microsoft.com/office/powerpoint/2010/main" val="246159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9E28B-E353-40AB-9A56-23F92532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Number Systems</a:t>
            </a:r>
            <a:endParaRPr lang="en-IN" b="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0A4CCBEB-26FE-4CDC-9066-E45A1B4BB87A}"/>
              </a:ext>
            </a:extLst>
          </p:cNvPr>
          <p:cNvGraphicFramePr>
            <a:graphicFrameLocks noGrp="1"/>
          </p:cNvGraphicFramePr>
          <p:nvPr/>
        </p:nvGraphicFramePr>
        <p:xfrm>
          <a:off x="1423164" y="1958629"/>
          <a:ext cx="9345672" cy="9144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40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8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8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1255">
                  <a:extLst>
                    <a:ext uri="{9D8B030D-6E8A-4147-A177-3AD203B41FA5}">
                      <a16:colId xmlns:a16="http://schemas.microsoft.com/office/drawing/2014/main" xmlns="" val="2395442488"/>
                    </a:ext>
                  </a:extLst>
                </a:gridCol>
                <a:gridCol w="2699067">
                  <a:extLst>
                    <a:ext uri="{9D8B030D-6E8A-4147-A177-3AD203B41FA5}">
                      <a16:colId xmlns:a16="http://schemas.microsoft.com/office/drawing/2014/main" xmlns="" val="1028825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Base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Symbols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Used by Humans?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Used in Computers?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 1, … 9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80922352-63E6-4F73-AA2E-1CD4218DED95}"/>
              </a:ext>
            </a:extLst>
          </p:cNvPr>
          <p:cNvGraphicFramePr>
            <a:graphicFrameLocks noGrp="1"/>
          </p:cNvGraphicFramePr>
          <p:nvPr/>
        </p:nvGraphicFramePr>
        <p:xfrm>
          <a:off x="1423164" y="2873029"/>
          <a:ext cx="9345672" cy="4572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40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8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8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1255">
                  <a:extLst>
                    <a:ext uri="{9D8B030D-6E8A-4147-A177-3AD203B41FA5}">
                      <a16:colId xmlns:a16="http://schemas.microsoft.com/office/drawing/2014/main" xmlns="" val="2395442488"/>
                    </a:ext>
                  </a:extLst>
                </a:gridCol>
                <a:gridCol w="2699067">
                  <a:extLst>
                    <a:ext uri="{9D8B030D-6E8A-4147-A177-3AD203B41FA5}">
                      <a16:colId xmlns:a16="http://schemas.microsoft.com/office/drawing/2014/main" xmlns="" val="102882548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0, 1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DEF12567-BB0B-4055-B76B-87EF9254171B}"/>
              </a:ext>
            </a:extLst>
          </p:cNvPr>
          <p:cNvGraphicFramePr>
            <a:graphicFrameLocks noGrp="1"/>
          </p:cNvGraphicFramePr>
          <p:nvPr/>
        </p:nvGraphicFramePr>
        <p:xfrm>
          <a:off x="1423164" y="3330229"/>
          <a:ext cx="9345672" cy="4572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40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8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8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1255">
                  <a:extLst>
                    <a:ext uri="{9D8B030D-6E8A-4147-A177-3AD203B41FA5}">
                      <a16:colId xmlns:a16="http://schemas.microsoft.com/office/drawing/2014/main" xmlns="" val="2395442488"/>
                    </a:ext>
                  </a:extLst>
                </a:gridCol>
                <a:gridCol w="2699067">
                  <a:extLst>
                    <a:ext uri="{9D8B030D-6E8A-4147-A177-3AD203B41FA5}">
                      <a16:colId xmlns:a16="http://schemas.microsoft.com/office/drawing/2014/main" xmlns="" val="102882548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 1, … 7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FEBE1DBC-99FA-43F4-94F1-71001EC69E96}"/>
              </a:ext>
            </a:extLst>
          </p:cNvPr>
          <p:cNvGraphicFramePr>
            <a:graphicFrameLocks noGrp="1"/>
          </p:cNvGraphicFramePr>
          <p:nvPr/>
        </p:nvGraphicFramePr>
        <p:xfrm>
          <a:off x="1423164" y="3783670"/>
          <a:ext cx="9345672" cy="89611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40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8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8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1255">
                  <a:extLst>
                    <a:ext uri="{9D8B030D-6E8A-4147-A177-3AD203B41FA5}">
                      <a16:colId xmlns:a16="http://schemas.microsoft.com/office/drawing/2014/main" xmlns="" val="2395442488"/>
                    </a:ext>
                  </a:extLst>
                </a:gridCol>
                <a:gridCol w="2699067">
                  <a:extLst>
                    <a:ext uri="{9D8B030D-6E8A-4147-A177-3AD203B41FA5}">
                      <a16:colId xmlns:a16="http://schemas.microsoft.com/office/drawing/2014/main" xmlns="" val="102882548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 1, … 9,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A, B, … F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1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4936AF-DEC6-4E8A-B3A3-926B4B92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Bases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A298B1F-B876-4D3C-A206-4A8E2439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5" y="897610"/>
            <a:ext cx="8763000" cy="5334000"/>
          </a:xfrm>
        </p:spPr>
        <p:txBody>
          <a:bodyPr/>
          <a:lstStyle/>
          <a:p>
            <a:r>
              <a:rPr lang="en-US" dirty="0"/>
              <a:t>Possibilities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xmlns="" id="{BFF7923F-E35F-4448-A07D-D4E2B2A16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922" y="3799569"/>
            <a:ext cx="2503885" cy="649188"/>
          </a:xfrm>
          <a:prstGeom prst="ellipse">
            <a:avLst/>
          </a:pr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Hexadecimal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xmlns="" id="{42B3E81D-5B2A-4878-8B71-A393D99E8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559" y="1552413"/>
            <a:ext cx="2513012" cy="666750"/>
          </a:xfrm>
          <a:prstGeom prst="ellipse">
            <a:avLst/>
          </a:pr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Decimal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xmlns="" id="{9FE38828-B0F1-478F-9CEE-012DEBCCE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359" y="1552413"/>
            <a:ext cx="2513012" cy="666750"/>
          </a:xfrm>
          <a:prstGeom prst="ellipse">
            <a:avLst/>
          </a:pr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Octal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xmlns="" id="{E66D49EE-E026-4DBA-B012-7B71AAF36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559" y="3714588"/>
            <a:ext cx="2513012" cy="666750"/>
          </a:xfrm>
          <a:prstGeom prst="ellipse">
            <a:avLst/>
          </a:pr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Binary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xmlns="" id="{B839731E-945D-482C-B5F7-98185B0551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8571" y="2114388"/>
            <a:ext cx="16764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xmlns="" id="{0ABFF227-A43E-403F-B1C9-46EC2369C5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18571" y="2114388"/>
            <a:ext cx="16764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xmlns="" id="{F5F5E81B-ACE4-4484-885C-227A630A8F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14171" y="24191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xmlns="" id="{2BE6A3CF-8424-48C2-A6B7-379C769FC4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3171" y="2342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xmlns="" id="{C9AF3469-370D-4244-9BEB-8E6CD5A87C4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856771" y="12761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xmlns="" id="{77F06495-F03A-4E8B-A275-B91859A0895E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856771" y="3485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xmlns="" id="{8D97E41B-B0F0-4E28-8449-E6D31EBAE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896" y="5424915"/>
            <a:ext cx="6705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dirty="0"/>
              <a:t>25</a:t>
            </a:r>
            <a:r>
              <a:rPr lang="en-US" altLang="en-US" sz="3200" baseline="-25000" dirty="0"/>
              <a:t>10</a:t>
            </a:r>
            <a:r>
              <a:rPr lang="en-US" altLang="en-US" sz="3200" dirty="0"/>
              <a:t> = 11001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 = 31</a:t>
            </a:r>
            <a:r>
              <a:rPr lang="en-US" altLang="en-US" sz="3200" baseline="-25000" dirty="0"/>
              <a:t>8</a:t>
            </a:r>
            <a:r>
              <a:rPr lang="en-US" altLang="en-US" sz="3200" dirty="0"/>
              <a:t> = 19</a:t>
            </a:r>
            <a:r>
              <a:rPr lang="en-US" altLang="en-US" sz="3200" baseline="-25000" dirty="0"/>
              <a:t>16</a:t>
            </a: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xmlns="" id="{CBE72CD2-DDF9-4A36-A519-1BBE56C2E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614" y="5800563"/>
            <a:ext cx="1295400" cy="457200"/>
          </a:xfrm>
          <a:prstGeom prst="wedgeRoundRectCallout">
            <a:avLst>
              <a:gd name="adj1" fmla="val -81248"/>
              <a:gd name="adj2" fmla="val -29166"/>
              <a:gd name="adj3" fmla="val 16667"/>
            </a:avLst>
          </a:pr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63712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D1D7B2-3793-4BC7-9E2A-96AA07BC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0922E-41A2-4D0F-95B1-6E136343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5"/>
            <a:ext cx="9698620" cy="1569790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Divide by </a:t>
            </a:r>
            <a:r>
              <a:rPr lang="en-US" altLang="en-US" dirty="0">
                <a:solidFill>
                  <a:schemeClr val="tx2"/>
                </a:solidFill>
              </a:rPr>
              <a:t>two</a:t>
            </a:r>
            <a:r>
              <a:rPr lang="en-US" altLang="en-US" dirty="0"/>
              <a:t>, keep track of the remainder</a:t>
            </a:r>
          </a:p>
          <a:p>
            <a:pPr lvl="1"/>
            <a:r>
              <a:rPr lang="en-US" altLang="en-US" dirty="0"/>
              <a:t>The remainders read from bottom to top give the equivalent binary integer number.</a:t>
            </a:r>
          </a:p>
          <a:p>
            <a:r>
              <a:rPr lang="en-US" altLang="en-US" dirty="0"/>
              <a:t>Example - 1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Box 1027">
            <a:extLst>
              <a:ext uri="{FF2B5EF4-FFF2-40B4-BE49-F238E27FC236}">
                <a16:creationId xmlns:a16="http://schemas.microsoft.com/office/drawing/2014/main" xmlns="" id="{5AD9A0CE-F7EA-4949-8752-96CA1EAB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6" y="235703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125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4B674CF-2F6A-4F2E-8E3D-7D7057DAC623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2233124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0FB34451-C83E-4A5D-ACF3-2CE71972CCB5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2233124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A6E73F7-97BB-4770-9B7C-08F9C3C15855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2233124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8584476-626C-40D5-8909-33D43BECD132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271028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CC193248-E551-4985-8162-B82C4F82DB40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271028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62AE6EF8-C46E-467A-9662-017864A70996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271028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8CDF8818-4EC7-423C-BF34-04FBFD22E9F5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3187448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46D38896-8C42-4815-8952-6B92250F729A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3187448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1E450862-1EC8-424D-B780-38390696B195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3187448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57DFE02C-CEDC-41E2-B20B-78736F3B52F1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3665820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549D9803-4827-4B5E-A2BA-FEBDFC0D501C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3665820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59EAEB3E-850B-403C-B047-5A056F4A0D55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3665820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1C86FB66-F7E1-4330-87D0-18ECD141FA3A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4145797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A9ABA587-42B4-4577-AC4A-0D717C41D5CD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4145797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07A45C05-235B-48C7-9414-2BC81EE39E92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4145797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012B9145-FF58-4A4C-9A42-9EA9BB615F97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4622959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53CD1512-606E-4998-ACE4-79D2F6A3B63E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4622959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4A9C49FD-7DA3-4E7E-85B0-048F62AC91CB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4622959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FC48A3D1-590B-4242-BA35-428260887309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5100122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2D7C4C28-6565-4BD9-BC9D-1333B11A5A20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5100122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D313B2A5-0DB7-4770-8935-C08C65F63618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5100122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AE694D2E-0074-4617-BB83-3AE8FC9CC989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5578494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 Box 1027">
            <a:extLst>
              <a:ext uri="{FF2B5EF4-FFF2-40B4-BE49-F238E27FC236}">
                <a16:creationId xmlns:a16="http://schemas.microsoft.com/office/drawing/2014/main" xmlns="" id="{11D94180-B687-48E6-9E12-4B4809933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80" y="5994555"/>
            <a:ext cx="13596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125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822E6C56-9DCC-4533-B40C-2EB46DF4F487}"/>
              </a:ext>
            </a:extLst>
          </p:cNvPr>
          <p:cNvCxnSpPr/>
          <p:nvPr/>
        </p:nvCxnSpPr>
        <p:spPr>
          <a:xfrm flipV="1">
            <a:off x="4876800" y="2290097"/>
            <a:ext cx="0" cy="370800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027">
            <a:extLst>
              <a:ext uri="{FF2B5EF4-FFF2-40B4-BE49-F238E27FC236}">
                <a16:creationId xmlns:a16="http://schemas.microsoft.com/office/drawing/2014/main" xmlns="" id="{FBC31858-3A00-4FFC-BA7B-FE6EA7D10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876" y="5994555"/>
            <a:ext cx="1809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1111101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E68566C0-864F-49E2-8EE8-0B3AEA0148AB}"/>
              </a:ext>
            </a:extLst>
          </p:cNvPr>
          <p:cNvSpPr txBox="1">
            <a:spLocks/>
          </p:cNvSpPr>
          <p:nvPr/>
        </p:nvSpPr>
        <p:spPr>
          <a:xfrm>
            <a:off x="6040394" y="1986018"/>
            <a:ext cx="2272942" cy="44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Example - 2</a:t>
            </a:r>
          </a:p>
          <a:p>
            <a:pPr lvl="1"/>
            <a:endParaRPr lang="en-US" alt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sp>
        <p:nvSpPr>
          <p:cNvPr id="31" name="Text Box 1027">
            <a:extLst>
              <a:ext uri="{FF2B5EF4-FFF2-40B4-BE49-F238E27FC236}">
                <a16:creationId xmlns:a16="http://schemas.microsoft.com/office/drawing/2014/main" xmlns="" id="{5A429202-63F4-42FA-96FF-7010352A4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780" y="2419052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0.6875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  <p:sp>
        <p:nvSpPr>
          <p:cNvPr id="32" name="Text Box 1027">
            <a:extLst>
              <a:ext uri="{FF2B5EF4-FFF2-40B4-BE49-F238E27FC236}">
                <a16:creationId xmlns:a16="http://schemas.microsoft.com/office/drawing/2014/main" xmlns="" id="{1A216880-4B6E-49B1-9328-5B5FC1C35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04" y="322962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0.6875 x 2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 Box 1027">
            <a:extLst>
              <a:ext uri="{FF2B5EF4-FFF2-40B4-BE49-F238E27FC236}">
                <a16:creationId xmlns:a16="http://schemas.microsoft.com/office/drawing/2014/main" xmlns="" id="{0E0BBB19-5421-49BF-B8CD-316FAA11A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38" y="32194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1.3750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4" name="Text Box 1027">
            <a:extLst>
              <a:ext uri="{FF2B5EF4-FFF2-40B4-BE49-F238E27FC236}">
                <a16:creationId xmlns:a16="http://schemas.microsoft.com/office/drawing/2014/main" xmlns="" id="{4D43BDCB-9C21-48BE-AF83-EA993A1A5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768" y="32194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5" name="Text Box 1027">
            <a:extLst>
              <a:ext uri="{FF2B5EF4-FFF2-40B4-BE49-F238E27FC236}">
                <a16:creationId xmlns:a16="http://schemas.microsoft.com/office/drawing/2014/main" xmlns="" id="{F74F8AD0-6ED4-47CA-AC89-7005B9C8B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9392" y="32194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0.3750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6" name="Text Box 1027">
            <a:extLst>
              <a:ext uri="{FF2B5EF4-FFF2-40B4-BE49-F238E27FC236}">
                <a16:creationId xmlns:a16="http://schemas.microsoft.com/office/drawing/2014/main" xmlns="" id="{5EED8346-061C-4898-BFD4-AE7675243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362" y="3219440"/>
            <a:ext cx="44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+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7" name="Text Box 1027">
            <a:extLst>
              <a:ext uri="{FF2B5EF4-FFF2-40B4-BE49-F238E27FC236}">
                <a16:creationId xmlns:a16="http://schemas.microsoft.com/office/drawing/2014/main" xmlns="" id="{D698CC47-DFED-40BA-A3A3-AAB96C13A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04" y="368682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0.3750 x 2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8" name="Text Box 1027">
            <a:extLst>
              <a:ext uri="{FF2B5EF4-FFF2-40B4-BE49-F238E27FC236}">
                <a16:creationId xmlns:a16="http://schemas.microsoft.com/office/drawing/2014/main" xmlns="" id="{B39FDF0B-EE0E-4231-ABB5-1D4DC88DC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38" y="36766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0.7500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9" name="Text Box 1027">
            <a:extLst>
              <a:ext uri="{FF2B5EF4-FFF2-40B4-BE49-F238E27FC236}">
                <a16:creationId xmlns:a16="http://schemas.microsoft.com/office/drawing/2014/main" xmlns="" id="{2A036F36-0665-4347-A732-1FA063ADC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768" y="36766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xmlns="" id="{96B53852-3C44-4C48-BBBA-338D6251C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9392" y="36766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0.7500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1" name="Text Box 1027">
            <a:extLst>
              <a:ext uri="{FF2B5EF4-FFF2-40B4-BE49-F238E27FC236}">
                <a16:creationId xmlns:a16="http://schemas.microsoft.com/office/drawing/2014/main" xmlns="" id="{88AB9600-35BF-44FD-80D3-633901C03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362" y="3676640"/>
            <a:ext cx="44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+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2" name="Text Box 1027">
            <a:extLst>
              <a:ext uri="{FF2B5EF4-FFF2-40B4-BE49-F238E27FC236}">
                <a16:creationId xmlns:a16="http://schemas.microsoft.com/office/drawing/2014/main" xmlns="" id="{DEB722D6-BC57-46FA-93EB-E06FE22D1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04" y="414402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0.7500 x 2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3" name="Text Box 1027">
            <a:extLst>
              <a:ext uri="{FF2B5EF4-FFF2-40B4-BE49-F238E27FC236}">
                <a16:creationId xmlns:a16="http://schemas.microsoft.com/office/drawing/2014/main" xmlns="" id="{FA223708-410D-4FB2-9141-DDB8E265F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38" y="41338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1.5000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4" name="Text Box 1027">
            <a:extLst>
              <a:ext uri="{FF2B5EF4-FFF2-40B4-BE49-F238E27FC236}">
                <a16:creationId xmlns:a16="http://schemas.microsoft.com/office/drawing/2014/main" xmlns="" id="{484F1D4E-692C-404B-B44E-31DD98C8A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768" y="41338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5" name="Text Box 1027">
            <a:extLst>
              <a:ext uri="{FF2B5EF4-FFF2-40B4-BE49-F238E27FC236}">
                <a16:creationId xmlns:a16="http://schemas.microsoft.com/office/drawing/2014/main" xmlns="" id="{8A120D71-18DD-47BB-8869-120C5070A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9392" y="41338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0.5000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6" name="Text Box 1027">
            <a:extLst>
              <a:ext uri="{FF2B5EF4-FFF2-40B4-BE49-F238E27FC236}">
                <a16:creationId xmlns:a16="http://schemas.microsoft.com/office/drawing/2014/main" xmlns="" id="{A1046B99-1569-4177-9E5F-524D5F080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362" y="4133840"/>
            <a:ext cx="44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+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7" name="Text Box 1027">
            <a:extLst>
              <a:ext uri="{FF2B5EF4-FFF2-40B4-BE49-F238E27FC236}">
                <a16:creationId xmlns:a16="http://schemas.microsoft.com/office/drawing/2014/main" xmlns="" id="{7A6B1186-812C-4D1F-972C-67D95BF40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04" y="460122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0.5000 x 2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8" name="Text Box 1027">
            <a:extLst>
              <a:ext uri="{FF2B5EF4-FFF2-40B4-BE49-F238E27FC236}">
                <a16:creationId xmlns:a16="http://schemas.microsoft.com/office/drawing/2014/main" xmlns="" id="{BA76DAB0-4868-4E9A-B566-EABCADB8A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38" y="45910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1.0000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9" name="Text Box 1027">
            <a:extLst>
              <a:ext uri="{FF2B5EF4-FFF2-40B4-BE49-F238E27FC236}">
                <a16:creationId xmlns:a16="http://schemas.microsoft.com/office/drawing/2014/main" xmlns="" id="{CF9A7A54-A0F2-4BE4-A71B-31F392575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768" y="45910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0" name="Text Box 1027">
            <a:extLst>
              <a:ext uri="{FF2B5EF4-FFF2-40B4-BE49-F238E27FC236}">
                <a16:creationId xmlns:a16="http://schemas.microsoft.com/office/drawing/2014/main" xmlns="" id="{3E98768C-D352-4979-BCF9-B74E71249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9392" y="45910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0.0000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 Box 1027">
            <a:extLst>
              <a:ext uri="{FF2B5EF4-FFF2-40B4-BE49-F238E27FC236}">
                <a16:creationId xmlns:a16="http://schemas.microsoft.com/office/drawing/2014/main" xmlns="" id="{33D5CA91-EE49-434D-9115-A72F7B90A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362" y="4591040"/>
            <a:ext cx="44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+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2" name="Text Box 1027">
            <a:extLst>
              <a:ext uri="{FF2B5EF4-FFF2-40B4-BE49-F238E27FC236}">
                <a16:creationId xmlns:a16="http://schemas.microsoft.com/office/drawing/2014/main" xmlns="" id="{4AF2FF30-7768-49FC-93C4-B0980C945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150" y="5557565"/>
            <a:ext cx="1722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0.6875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3" name="Text Box 1027">
            <a:extLst>
              <a:ext uri="{FF2B5EF4-FFF2-40B4-BE49-F238E27FC236}">
                <a16:creationId xmlns:a16="http://schemas.microsoft.com/office/drawing/2014/main" xmlns="" id="{EF710367-7EB6-48F0-876A-B0A7CB15D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299" y="5558531"/>
            <a:ext cx="1809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0.1011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E223DFA1-3005-41E3-8A45-8DEA7BB0F5FC}"/>
              </a:ext>
            </a:extLst>
          </p:cNvPr>
          <p:cNvCxnSpPr/>
          <p:nvPr/>
        </p:nvCxnSpPr>
        <p:spPr>
          <a:xfrm>
            <a:off x="9243452" y="3229620"/>
            <a:ext cx="0" cy="174242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1027">
            <a:extLst>
              <a:ext uri="{FF2B5EF4-FFF2-40B4-BE49-F238E27FC236}">
                <a16:creationId xmlns:a16="http://schemas.microsoft.com/office/drawing/2014/main" xmlns="" id="{599938EE-E1CB-4115-BC75-691B9B92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234" y="25336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 u="sng" dirty="0">
                <a:latin typeface="+mj-lt"/>
              </a:rPr>
              <a:t>integer</a:t>
            </a:r>
            <a:endParaRPr lang="en-US" altLang="en-US" sz="2400" i="1" u="sng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6" name="Text Box 1027">
            <a:extLst>
              <a:ext uri="{FF2B5EF4-FFF2-40B4-BE49-F238E27FC236}">
                <a16:creationId xmlns:a16="http://schemas.microsoft.com/office/drawing/2014/main" xmlns="" id="{FF702850-880F-4ED8-8455-8020F1336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3192" y="2533640"/>
            <a:ext cx="1353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 u="sng" dirty="0">
                <a:latin typeface="+mj-lt"/>
              </a:rPr>
              <a:t>fraction</a:t>
            </a:r>
            <a:endParaRPr lang="en-US" altLang="en-US" sz="2400" i="1" u="sng" baseline="-25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37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27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141EA2-64A5-4477-808B-32CD2DC5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921F66-5F92-4700-90AB-446DF46AB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631783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Multiply each bit by </a:t>
            </a:r>
            <a:r>
              <a:rPr lang="en-US" altLang="en-US" dirty="0">
                <a:solidFill>
                  <a:schemeClr val="tx2"/>
                </a:solidFill>
              </a:rPr>
              <a:t>2</a:t>
            </a:r>
            <a:r>
              <a:rPr lang="en-US" altLang="en-US" baseline="30000" dirty="0">
                <a:solidFill>
                  <a:schemeClr val="tx2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pPr lvl="1"/>
            <a:r>
              <a:rPr lang="en-US" altLang="en-US" dirty="0"/>
              <a:t>The weight is the position of the bit, starting from 0 on the right. Finally, Add the results.</a:t>
            </a:r>
          </a:p>
          <a:p>
            <a:r>
              <a:rPr lang="en-US" altLang="en-US" dirty="0"/>
              <a:t>Example - 1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556030-4423-4FC9-99A0-D8946F4EB726}"/>
              </a:ext>
            </a:extLst>
          </p:cNvPr>
          <p:cNvSpPr/>
          <p:nvPr/>
        </p:nvSpPr>
        <p:spPr>
          <a:xfrm>
            <a:off x="1839848" y="2833447"/>
            <a:ext cx="2527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1   0   1    0   1   1 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82DDC43-14A9-4328-B914-DF3AAB73E894}"/>
              </a:ext>
            </a:extLst>
          </p:cNvPr>
          <p:cNvSpPr/>
          <p:nvPr/>
        </p:nvSpPr>
        <p:spPr>
          <a:xfrm>
            <a:off x="5098409" y="4521817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 x 2</a:t>
            </a:r>
            <a:r>
              <a:rPr lang="en-US" sz="2400" baseline="30000" dirty="0">
                <a:latin typeface="+mj-lt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9461B37-4D77-4E73-9151-9D3A5288E6B7}"/>
              </a:ext>
            </a:extLst>
          </p:cNvPr>
          <p:cNvSpPr/>
          <p:nvPr/>
        </p:nvSpPr>
        <p:spPr>
          <a:xfrm>
            <a:off x="4084216" y="4515844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 x 2</a:t>
            </a:r>
            <a:r>
              <a:rPr lang="en-US" sz="2400" baseline="30000" dirty="0">
                <a:latin typeface="+mj-lt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2F4DF7-4FBF-440C-8624-1D0C0E99AD7B}"/>
              </a:ext>
            </a:extLst>
          </p:cNvPr>
          <p:cNvSpPr/>
          <p:nvPr/>
        </p:nvSpPr>
        <p:spPr>
          <a:xfrm>
            <a:off x="3071659" y="4500346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 x 2</a:t>
            </a:r>
            <a:r>
              <a:rPr lang="en-US" sz="2400" baseline="30000" dirty="0">
                <a:latin typeface="+mj-lt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847DD70-9230-45BE-82F2-DF842064617D}"/>
              </a:ext>
            </a:extLst>
          </p:cNvPr>
          <p:cNvSpPr/>
          <p:nvPr/>
        </p:nvSpPr>
        <p:spPr>
          <a:xfrm>
            <a:off x="2059099" y="4500346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 x 2</a:t>
            </a:r>
            <a:r>
              <a:rPr lang="en-US" sz="2400" baseline="30000" dirty="0">
                <a:latin typeface="+mj-lt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73BCAC8-DEBF-438A-9608-C81137B3D774}"/>
              </a:ext>
            </a:extLst>
          </p:cNvPr>
          <p:cNvSpPr/>
          <p:nvPr/>
        </p:nvSpPr>
        <p:spPr>
          <a:xfrm>
            <a:off x="1108534" y="4506318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 x 2</a:t>
            </a:r>
            <a:r>
              <a:rPr lang="en-US" sz="2400" baseline="30000" dirty="0">
                <a:latin typeface="+mj-lt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6197CD6-E5F3-4C44-AF98-B42712710FFE}"/>
              </a:ext>
            </a:extLst>
          </p:cNvPr>
          <p:cNvSpPr/>
          <p:nvPr/>
        </p:nvSpPr>
        <p:spPr>
          <a:xfrm>
            <a:off x="126970" y="4490819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 x 2</a:t>
            </a:r>
            <a:r>
              <a:rPr lang="en-US" sz="2400" baseline="30000" dirty="0">
                <a:latin typeface="+mj-lt"/>
              </a:rPr>
              <a:t>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49E880A-6527-40F0-918B-F39231A925F3}"/>
              </a:ext>
            </a:extLst>
          </p:cNvPr>
          <p:cNvCxnSpPr>
            <a:endCxn id="5" idx="0"/>
          </p:cNvCxnSpPr>
          <p:nvPr/>
        </p:nvCxnSpPr>
        <p:spPr>
          <a:xfrm>
            <a:off x="4147948" y="3309403"/>
            <a:ext cx="1541134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616FC53-7349-4181-89CD-5639B98513A2}"/>
              </a:ext>
            </a:extLst>
          </p:cNvPr>
          <p:cNvCxnSpPr>
            <a:endCxn id="6" idx="0"/>
          </p:cNvCxnSpPr>
          <p:nvPr/>
        </p:nvCxnSpPr>
        <p:spPr>
          <a:xfrm>
            <a:off x="3741561" y="3293904"/>
            <a:ext cx="933328" cy="12219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2CC4499-B8E0-4BF9-BCEA-3A9793381E2B}"/>
              </a:ext>
            </a:extLst>
          </p:cNvPr>
          <p:cNvCxnSpPr>
            <a:endCxn id="7" idx="0"/>
          </p:cNvCxnSpPr>
          <p:nvPr/>
        </p:nvCxnSpPr>
        <p:spPr>
          <a:xfrm>
            <a:off x="3366995" y="3273643"/>
            <a:ext cx="295337" cy="122670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ECE819F8-F44D-4966-9D88-62CAF4194607}"/>
              </a:ext>
            </a:extLst>
          </p:cNvPr>
          <p:cNvCxnSpPr>
            <a:endCxn id="8" idx="0"/>
          </p:cNvCxnSpPr>
          <p:nvPr/>
        </p:nvCxnSpPr>
        <p:spPr>
          <a:xfrm flipH="1">
            <a:off x="2649772" y="3278406"/>
            <a:ext cx="178752" cy="12219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172B5EA-886C-40C7-924E-03AE73092849}"/>
              </a:ext>
            </a:extLst>
          </p:cNvPr>
          <p:cNvCxnSpPr>
            <a:endCxn id="9" idx="0"/>
          </p:cNvCxnSpPr>
          <p:nvPr/>
        </p:nvCxnSpPr>
        <p:spPr>
          <a:xfrm flipH="1">
            <a:off x="1699207" y="3289141"/>
            <a:ext cx="752292" cy="121717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124B46E-BBD6-46D2-A8D1-CC0E384357B7}"/>
              </a:ext>
            </a:extLst>
          </p:cNvPr>
          <p:cNvCxnSpPr>
            <a:endCxn id="10" idx="0"/>
          </p:cNvCxnSpPr>
          <p:nvPr/>
        </p:nvCxnSpPr>
        <p:spPr>
          <a:xfrm flipH="1">
            <a:off x="717643" y="3273643"/>
            <a:ext cx="1362382" cy="121717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19D117C-459A-4527-B76A-956F060C4CDC}"/>
              </a:ext>
            </a:extLst>
          </p:cNvPr>
          <p:cNvSpPr/>
          <p:nvPr/>
        </p:nvSpPr>
        <p:spPr>
          <a:xfrm>
            <a:off x="5002092" y="4522015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57AF642-5771-4B0D-B3F9-A5AD9AA91020}"/>
              </a:ext>
            </a:extLst>
          </p:cNvPr>
          <p:cNvSpPr/>
          <p:nvPr/>
        </p:nvSpPr>
        <p:spPr>
          <a:xfrm>
            <a:off x="3983588" y="4522014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7401794-F5E6-4AD7-A197-7D3391ED6F4B}"/>
              </a:ext>
            </a:extLst>
          </p:cNvPr>
          <p:cNvSpPr/>
          <p:nvPr/>
        </p:nvSpPr>
        <p:spPr>
          <a:xfrm>
            <a:off x="2959841" y="4506515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693DA8A-7A7F-415E-BA04-7ADCA0082976}"/>
              </a:ext>
            </a:extLst>
          </p:cNvPr>
          <p:cNvSpPr/>
          <p:nvPr/>
        </p:nvSpPr>
        <p:spPr>
          <a:xfrm>
            <a:off x="1994883" y="4506514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FAC997B-2F04-4148-AA92-303E3992CFC4}"/>
              </a:ext>
            </a:extLst>
          </p:cNvPr>
          <p:cNvSpPr/>
          <p:nvPr/>
        </p:nvSpPr>
        <p:spPr>
          <a:xfrm>
            <a:off x="1036519" y="4506514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D014E1D-EB45-4DB5-87AD-5A030909A6CC}"/>
              </a:ext>
            </a:extLst>
          </p:cNvPr>
          <p:cNvSpPr/>
          <p:nvPr/>
        </p:nvSpPr>
        <p:spPr>
          <a:xfrm>
            <a:off x="5115034" y="5029735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5A2986C-C074-4914-9C23-29E0D144601C}"/>
              </a:ext>
            </a:extLst>
          </p:cNvPr>
          <p:cNvSpPr/>
          <p:nvPr/>
        </p:nvSpPr>
        <p:spPr>
          <a:xfrm>
            <a:off x="4100841" y="5023762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2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0A241FE-F6A0-4BB6-AB56-335CD88F0923}"/>
              </a:ext>
            </a:extLst>
          </p:cNvPr>
          <p:cNvSpPr/>
          <p:nvPr/>
        </p:nvSpPr>
        <p:spPr>
          <a:xfrm>
            <a:off x="3088284" y="5008264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F1FA8CC-6AE1-4FB9-8DE0-C25A8B07A882}"/>
              </a:ext>
            </a:extLst>
          </p:cNvPr>
          <p:cNvSpPr/>
          <p:nvPr/>
        </p:nvSpPr>
        <p:spPr>
          <a:xfrm>
            <a:off x="-836" y="5886364"/>
            <a:ext cx="2033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101011</a:t>
            </a:r>
            <a:r>
              <a:rPr lang="en-US" sz="2400" baseline="-25000" dirty="0">
                <a:latin typeface="+mj-lt"/>
              </a:rPr>
              <a:t>2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C646107-B0E3-458B-844B-CEF35F5899F8}"/>
              </a:ext>
            </a:extLst>
          </p:cNvPr>
          <p:cNvSpPr/>
          <p:nvPr/>
        </p:nvSpPr>
        <p:spPr>
          <a:xfrm>
            <a:off x="1125159" y="5014236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E30035A-529C-4E6E-8C0C-47BDF0305D07}"/>
              </a:ext>
            </a:extLst>
          </p:cNvPr>
          <p:cNvSpPr/>
          <p:nvPr/>
        </p:nvSpPr>
        <p:spPr>
          <a:xfrm>
            <a:off x="143595" y="4998737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32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383C35B-014D-4F46-A3E2-F57E55C220ED}"/>
              </a:ext>
            </a:extLst>
          </p:cNvPr>
          <p:cNvSpPr/>
          <p:nvPr/>
        </p:nvSpPr>
        <p:spPr>
          <a:xfrm>
            <a:off x="5018717" y="5029933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639634D-1448-4D3D-8535-F3BB0B2FC900}"/>
              </a:ext>
            </a:extLst>
          </p:cNvPr>
          <p:cNvSpPr/>
          <p:nvPr/>
        </p:nvSpPr>
        <p:spPr>
          <a:xfrm>
            <a:off x="4000213" y="5029932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9E69331-8A0A-4144-9649-8B5FF905615D}"/>
              </a:ext>
            </a:extLst>
          </p:cNvPr>
          <p:cNvSpPr/>
          <p:nvPr/>
        </p:nvSpPr>
        <p:spPr>
          <a:xfrm>
            <a:off x="2976466" y="5014433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168D81F-F945-4325-A5F1-7392ACF59073}"/>
              </a:ext>
            </a:extLst>
          </p:cNvPr>
          <p:cNvSpPr/>
          <p:nvPr/>
        </p:nvSpPr>
        <p:spPr>
          <a:xfrm>
            <a:off x="2011508" y="5014432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16CDABE-04DB-48A5-95A8-1BB7D25AB32A}"/>
              </a:ext>
            </a:extLst>
          </p:cNvPr>
          <p:cNvSpPr/>
          <p:nvPr/>
        </p:nvSpPr>
        <p:spPr>
          <a:xfrm>
            <a:off x="1053144" y="5014432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E81EEA2-D6B7-43EE-BE73-A502BCF61707}"/>
              </a:ext>
            </a:extLst>
          </p:cNvPr>
          <p:cNvSpPr/>
          <p:nvPr/>
        </p:nvSpPr>
        <p:spPr>
          <a:xfrm>
            <a:off x="1388660" y="5901861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43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9CEEBA74-BEDC-47F7-B031-C839DE80E92B}"/>
              </a:ext>
            </a:extLst>
          </p:cNvPr>
          <p:cNvSpPr/>
          <p:nvPr/>
        </p:nvSpPr>
        <p:spPr>
          <a:xfrm>
            <a:off x="2030332" y="5006023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8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6" name="Text Box 1027">
            <a:extLst>
              <a:ext uri="{FF2B5EF4-FFF2-40B4-BE49-F238E27FC236}">
                <a16:creationId xmlns:a16="http://schemas.microsoft.com/office/drawing/2014/main" xmlns="" id="{FC52A12D-2AFF-4241-B9E3-3B444F684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74" y="2340516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101011</a:t>
            </a:r>
            <a:r>
              <a:rPr lang="en-US" altLang="en-US" sz="2400" baseline="-25000" dirty="0">
                <a:latin typeface="+mj-lt"/>
              </a:rPr>
              <a:t>2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1C560E57-AC5C-472B-AFDF-BF066DD7D7EE}"/>
              </a:ext>
            </a:extLst>
          </p:cNvPr>
          <p:cNvSpPr txBox="1">
            <a:spLocks/>
          </p:cNvSpPr>
          <p:nvPr/>
        </p:nvSpPr>
        <p:spPr>
          <a:xfrm>
            <a:off x="6096000" y="1996207"/>
            <a:ext cx="2057400" cy="461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Example - 2</a:t>
            </a:r>
          </a:p>
        </p:txBody>
      </p:sp>
      <p:sp>
        <p:nvSpPr>
          <p:cNvPr id="38" name="Text Box 1027">
            <a:extLst>
              <a:ext uri="{FF2B5EF4-FFF2-40B4-BE49-F238E27FC236}">
                <a16:creationId xmlns:a16="http://schemas.microsoft.com/office/drawing/2014/main" xmlns="" id="{93F4C251-BF98-48C0-A971-AF9B498AD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498" y="2337773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11.11</a:t>
            </a:r>
            <a:r>
              <a:rPr lang="en-US" altLang="en-US" sz="2400" baseline="-25000" dirty="0">
                <a:latin typeface="+mj-lt"/>
              </a:rPr>
              <a:t>2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111244C-757D-48F8-9889-7257C0FEE8BF}"/>
              </a:ext>
            </a:extLst>
          </p:cNvPr>
          <p:cNvSpPr/>
          <p:nvPr/>
        </p:nvSpPr>
        <p:spPr>
          <a:xfrm>
            <a:off x="8337230" y="2832762"/>
            <a:ext cx="2307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1   1    .    1   1</a:t>
            </a:r>
            <a:endParaRPr lang="en-US" sz="2400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2AC4F4F-674F-4407-A053-57D693DDE966}"/>
              </a:ext>
            </a:extLst>
          </p:cNvPr>
          <p:cNvSpPr/>
          <p:nvPr/>
        </p:nvSpPr>
        <p:spPr>
          <a:xfrm>
            <a:off x="8424899" y="4490279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 x 2</a:t>
            </a:r>
            <a:r>
              <a:rPr lang="en-US" sz="2400" baseline="30000" dirty="0">
                <a:latin typeface="+mj-lt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7D5D3ACB-D92E-41EF-AC3A-144018601658}"/>
              </a:ext>
            </a:extLst>
          </p:cNvPr>
          <p:cNvSpPr/>
          <p:nvPr/>
        </p:nvSpPr>
        <p:spPr>
          <a:xfrm>
            <a:off x="7488193" y="4484306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 x 2</a:t>
            </a:r>
            <a:r>
              <a:rPr lang="en-US" sz="2400" baseline="30000" dirty="0">
                <a:latin typeface="+mj-lt"/>
              </a:rPr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B76F1A2D-B0E1-4C03-96A5-83C7175CBFA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9934074" y="3293363"/>
            <a:ext cx="130991" cy="120644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969FF3D6-5131-44C9-8B0D-09CC5B1B532C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8078866" y="3293363"/>
            <a:ext cx="551193" cy="119094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8CE4DE2C-C07B-4445-8414-9921624533B1}"/>
              </a:ext>
            </a:extLst>
          </p:cNvPr>
          <p:cNvSpPr/>
          <p:nvPr/>
        </p:nvSpPr>
        <p:spPr>
          <a:xfrm>
            <a:off x="8344078" y="4490477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19B8F733-D29C-4DCF-9608-4FFC3C367669}"/>
              </a:ext>
            </a:extLst>
          </p:cNvPr>
          <p:cNvSpPr/>
          <p:nvPr/>
        </p:nvSpPr>
        <p:spPr>
          <a:xfrm>
            <a:off x="8441524" y="4998197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8951D5A-A575-409A-BEDA-C1336C19C933}"/>
              </a:ext>
            </a:extLst>
          </p:cNvPr>
          <p:cNvSpPr/>
          <p:nvPr/>
        </p:nvSpPr>
        <p:spPr>
          <a:xfrm>
            <a:off x="7504818" y="4992224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2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BC2EEFE-2531-44CE-A3C1-B47CE70D21E4}"/>
              </a:ext>
            </a:extLst>
          </p:cNvPr>
          <p:cNvSpPr/>
          <p:nvPr/>
        </p:nvSpPr>
        <p:spPr>
          <a:xfrm>
            <a:off x="8360703" y="4998395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EE58B959-9CC1-402A-A4DB-BCA4060BF1EF}"/>
              </a:ext>
            </a:extLst>
          </p:cNvPr>
          <p:cNvSpPr/>
          <p:nvPr/>
        </p:nvSpPr>
        <p:spPr>
          <a:xfrm>
            <a:off x="10504085" y="4505777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 x 2</a:t>
            </a:r>
            <a:r>
              <a:rPr lang="en-US" sz="2400" baseline="30000" dirty="0">
                <a:latin typeface="+mj-lt"/>
              </a:rPr>
              <a:t>-2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763C801-2312-4472-A47D-A2C253831F0A}"/>
              </a:ext>
            </a:extLst>
          </p:cNvPr>
          <p:cNvSpPr/>
          <p:nvPr/>
        </p:nvSpPr>
        <p:spPr>
          <a:xfrm>
            <a:off x="9474392" y="4499804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 x 2</a:t>
            </a:r>
            <a:r>
              <a:rPr lang="en-US" sz="2400" baseline="30000" dirty="0">
                <a:latin typeface="+mj-lt"/>
              </a:rPr>
              <a:t>-1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BB24B39-1B82-4787-B148-DB32C9A25366}"/>
              </a:ext>
            </a:extLst>
          </p:cNvPr>
          <p:cNvSpPr/>
          <p:nvPr/>
        </p:nvSpPr>
        <p:spPr>
          <a:xfrm>
            <a:off x="10392267" y="4505975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29EEC88-6570-4B81-BC99-3F98B1AA46BD}"/>
              </a:ext>
            </a:extLst>
          </p:cNvPr>
          <p:cNvSpPr/>
          <p:nvPr/>
        </p:nvSpPr>
        <p:spPr>
          <a:xfrm>
            <a:off x="10520710" y="5013695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0.25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B6CDFB72-60CB-4E7F-ABE1-22B1F3E4770F}"/>
              </a:ext>
            </a:extLst>
          </p:cNvPr>
          <p:cNvSpPr/>
          <p:nvPr/>
        </p:nvSpPr>
        <p:spPr>
          <a:xfrm>
            <a:off x="9491017" y="5007722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0.5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2D8B2B6F-683A-453B-ABAA-D635427DCD2B}"/>
              </a:ext>
            </a:extLst>
          </p:cNvPr>
          <p:cNvSpPr/>
          <p:nvPr/>
        </p:nvSpPr>
        <p:spPr>
          <a:xfrm>
            <a:off x="10408892" y="5013893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69649D2-AAED-4B81-B74D-DAFC27337918}"/>
              </a:ext>
            </a:extLst>
          </p:cNvPr>
          <p:cNvSpPr/>
          <p:nvPr/>
        </p:nvSpPr>
        <p:spPr>
          <a:xfrm>
            <a:off x="9357513" y="4490477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94BD1B8-2935-4D25-9D1E-ED054244C4FA}"/>
              </a:ext>
            </a:extLst>
          </p:cNvPr>
          <p:cNvSpPr/>
          <p:nvPr/>
        </p:nvSpPr>
        <p:spPr>
          <a:xfrm>
            <a:off x="9374138" y="4998395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2CA0C8B7-04D8-48C3-B341-8F175B38B543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9015572" y="3340482"/>
            <a:ext cx="87432" cy="114979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CE869509-D106-4BA7-A13C-602274B1CA43}"/>
              </a:ext>
            </a:extLst>
          </p:cNvPr>
          <p:cNvCxnSpPr>
            <a:endCxn id="48" idx="0"/>
          </p:cNvCxnSpPr>
          <p:nvPr/>
        </p:nvCxnSpPr>
        <p:spPr>
          <a:xfrm>
            <a:off x="10349128" y="3293363"/>
            <a:ext cx="745630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1869CDA3-A31B-4758-9D28-1E1941ED9C36}"/>
              </a:ext>
            </a:extLst>
          </p:cNvPr>
          <p:cNvSpPr/>
          <p:nvPr/>
        </p:nvSpPr>
        <p:spPr>
          <a:xfrm>
            <a:off x="6019421" y="5886364"/>
            <a:ext cx="1918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11.11</a:t>
            </a:r>
            <a:r>
              <a:rPr lang="en-US" sz="2400" baseline="-25000" dirty="0">
                <a:latin typeface="+mj-lt"/>
              </a:rPr>
              <a:t>2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FA104E92-58D0-4CF2-B5DF-27616FD07785}"/>
              </a:ext>
            </a:extLst>
          </p:cNvPr>
          <p:cNvSpPr/>
          <p:nvPr/>
        </p:nvSpPr>
        <p:spPr>
          <a:xfrm>
            <a:off x="7229018" y="5886364"/>
            <a:ext cx="1414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3.75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4123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71" grpId="0"/>
      <p:bldP spid="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70883-2CCA-40BF-B4E1-E5DB857D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Octal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056D53-A26C-4B9B-9EA3-129C23C46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631783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Divide by </a:t>
            </a:r>
            <a:r>
              <a:rPr lang="en-US" altLang="en-US" dirty="0">
                <a:solidFill>
                  <a:schemeClr val="tx2"/>
                </a:solidFill>
              </a:rPr>
              <a:t>eight</a:t>
            </a:r>
            <a:r>
              <a:rPr lang="en-US" altLang="en-US" dirty="0"/>
              <a:t>, keep track of the remainder</a:t>
            </a:r>
          </a:p>
          <a:p>
            <a:pPr lvl="1"/>
            <a:r>
              <a:rPr lang="en-US" altLang="en-US" dirty="0"/>
              <a:t>The remainders read from bottom to top give the equivalent octal integer number.</a:t>
            </a:r>
          </a:p>
          <a:p>
            <a:r>
              <a:rPr lang="en-US" altLang="en-US" dirty="0"/>
              <a:t>Example - 1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Box 1027">
            <a:extLst>
              <a:ext uri="{FF2B5EF4-FFF2-40B4-BE49-F238E27FC236}">
                <a16:creationId xmlns:a16="http://schemas.microsoft.com/office/drawing/2014/main" xmlns="" id="{C45A08CE-3C1F-437B-8F49-0B39DE8AC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2" y="2386741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125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EC00A1E5-9144-4C33-AE67-105E38CB466B}"/>
              </a:ext>
            </a:extLst>
          </p:cNvPr>
          <p:cNvGraphicFramePr>
            <a:graphicFrameLocks noGrp="1"/>
          </p:cNvGraphicFramePr>
          <p:nvPr/>
        </p:nvGraphicFramePr>
        <p:xfrm>
          <a:off x="2096882" y="283855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1109399-8B61-4F6D-99A3-AA26DD94D5B9}"/>
              </a:ext>
            </a:extLst>
          </p:cNvPr>
          <p:cNvGraphicFramePr>
            <a:graphicFrameLocks noGrp="1"/>
          </p:cNvGraphicFramePr>
          <p:nvPr/>
        </p:nvGraphicFramePr>
        <p:xfrm>
          <a:off x="2858882" y="283855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7B8856D-25DD-4BCA-B9D2-E644A4B86BF6}"/>
              </a:ext>
            </a:extLst>
          </p:cNvPr>
          <p:cNvGraphicFramePr>
            <a:graphicFrameLocks noGrp="1"/>
          </p:cNvGraphicFramePr>
          <p:nvPr/>
        </p:nvGraphicFramePr>
        <p:xfrm>
          <a:off x="3620882" y="283855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CFB3B725-43E1-4476-8901-1E5273417B8B}"/>
              </a:ext>
            </a:extLst>
          </p:cNvPr>
          <p:cNvGraphicFramePr>
            <a:graphicFrameLocks noGrp="1"/>
          </p:cNvGraphicFramePr>
          <p:nvPr/>
        </p:nvGraphicFramePr>
        <p:xfrm>
          <a:off x="2096882" y="3315717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76F70C7-87D6-4063-9082-B77405D4761C}"/>
              </a:ext>
            </a:extLst>
          </p:cNvPr>
          <p:cNvGraphicFramePr>
            <a:graphicFrameLocks noGrp="1"/>
          </p:cNvGraphicFramePr>
          <p:nvPr/>
        </p:nvGraphicFramePr>
        <p:xfrm>
          <a:off x="2858882" y="3315717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7D6B8311-E521-441A-BBD7-2B3502AEB3E8}"/>
              </a:ext>
            </a:extLst>
          </p:cNvPr>
          <p:cNvGraphicFramePr>
            <a:graphicFrameLocks noGrp="1"/>
          </p:cNvGraphicFramePr>
          <p:nvPr/>
        </p:nvGraphicFramePr>
        <p:xfrm>
          <a:off x="3620882" y="3315717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B222DAAB-D6A1-428A-ACB1-9501EF74353D}"/>
              </a:ext>
            </a:extLst>
          </p:cNvPr>
          <p:cNvGraphicFramePr>
            <a:graphicFrameLocks noGrp="1"/>
          </p:cNvGraphicFramePr>
          <p:nvPr/>
        </p:nvGraphicFramePr>
        <p:xfrm>
          <a:off x="2096882" y="3792880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322B4693-5AF2-4B73-9E86-F96FBE1F078E}"/>
              </a:ext>
            </a:extLst>
          </p:cNvPr>
          <p:cNvGraphicFramePr>
            <a:graphicFrameLocks noGrp="1"/>
          </p:cNvGraphicFramePr>
          <p:nvPr/>
        </p:nvGraphicFramePr>
        <p:xfrm>
          <a:off x="2858882" y="3792880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BEAFCC53-EEE8-4EBE-830A-796B6EB75D99}"/>
              </a:ext>
            </a:extLst>
          </p:cNvPr>
          <p:cNvGraphicFramePr>
            <a:graphicFrameLocks noGrp="1"/>
          </p:cNvGraphicFramePr>
          <p:nvPr/>
        </p:nvGraphicFramePr>
        <p:xfrm>
          <a:off x="3620882" y="3792880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03978215-A83F-4159-8AE1-46DDF2897EC1}"/>
              </a:ext>
            </a:extLst>
          </p:cNvPr>
          <p:cNvGraphicFramePr>
            <a:graphicFrameLocks noGrp="1"/>
          </p:cNvGraphicFramePr>
          <p:nvPr/>
        </p:nvGraphicFramePr>
        <p:xfrm>
          <a:off x="2858882" y="427871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 Box 1027">
            <a:extLst>
              <a:ext uri="{FF2B5EF4-FFF2-40B4-BE49-F238E27FC236}">
                <a16:creationId xmlns:a16="http://schemas.microsoft.com/office/drawing/2014/main" xmlns="" id="{CD5CA376-C693-4E02-844A-1EC104101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4" y="5204074"/>
            <a:ext cx="13596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125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32CB8169-15FE-4F46-8151-773C0B90271B}"/>
              </a:ext>
            </a:extLst>
          </p:cNvPr>
          <p:cNvCxnSpPr/>
          <p:nvPr/>
        </p:nvCxnSpPr>
        <p:spPr>
          <a:xfrm flipV="1">
            <a:off x="4611482" y="2895529"/>
            <a:ext cx="0" cy="180000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027">
            <a:extLst>
              <a:ext uri="{FF2B5EF4-FFF2-40B4-BE49-F238E27FC236}">
                <a16:creationId xmlns:a16="http://schemas.microsoft.com/office/drawing/2014/main" xmlns="" id="{65A59220-C591-4AFA-915E-D96B5004B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220" y="5204074"/>
            <a:ext cx="1123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175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8</a:t>
            </a:r>
          </a:p>
        </p:txBody>
      </p:sp>
      <p:sp>
        <p:nvSpPr>
          <p:cNvPr id="18" name="Text Box 1027">
            <a:extLst>
              <a:ext uri="{FF2B5EF4-FFF2-40B4-BE49-F238E27FC236}">
                <a16:creationId xmlns:a16="http://schemas.microsoft.com/office/drawing/2014/main" xmlns="" id="{14C3DF72-DC58-4FD1-B81D-FB3AC9A18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716" y="238737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0.6875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8</a:t>
            </a:r>
          </a:p>
        </p:txBody>
      </p:sp>
      <p:sp>
        <p:nvSpPr>
          <p:cNvPr id="19" name="Text Box 1027">
            <a:extLst>
              <a:ext uri="{FF2B5EF4-FFF2-40B4-BE49-F238E27FC236}">
                <a16:creationId xmlns:a16="http://schemas.microsoft.com/office/drawing/2014/main" xmlns="" id="{CC0C154C-741E-46B9-9533-D14A66968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5779" y="3631619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0.6875 x 8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Text Box 1027">
            <a:extLst>
              <a:ext uri="{FF2B5EF4-FFF2-40B4-BE49-F238E27FC236}">
                <a16:creationId xmlns:a16="http://schemas.microsoft.com/office/drawing/2014/main" xmlns="" id="{F40548A7-A90A-4E99-A08D-F76BD841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808" y="3621439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5.5000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1" name="Text Box 1027">
            <a:extLst>
              <a:ext uri="{FF2B5EF4-FFF2-40B4-BE49-F238E27FC236}">
                <a16:creationId xmlns:a16="http://schemas.microsoft.com/office/drawing/2014/main" xmlns="" id="{FCA7A301-A536-4BDF-B4C7-1B94E0F83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487" y="3590682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5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2" name="Text Box 1027">
            <a:extLst>
              <a:ext uri="{FF2B5EF4-FFF2-40B4-BE49-F238E27FC236}">
                <a16:creationId xmlns:a16="http://schemas.microsoft.com/office/drawing/2014/main" xmlns="" id="{03A38AF1-38AD-4C78-941D-80CBF8D47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1171" y="3588975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0.5000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3" name="Text Box 1027">
            <a:extLst>
              <a:ext uri="{FF2B5EF4-FFF2-40B4-BE49-F238E27FC236}">
                <a16:creationId xmlns:a16="http://schemas.microsoft.com/office/drawing/2014/main" xmlns="" id="{CE98A2B9-034B-477D-93E6-7F9108D2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0630" y="3588975"/>
            <a:ext cx="44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+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4" name="Text Box 1027">
            <a:extLst>
              <a:ext uri="{FF2B5EF4-FFF2-40B4-BE49-F238E27FC236}">
                <a16:creationId xmlns:a16="http://schemas.microsoft.com/office/drawing/2014/main" xmlns="" id="{0136509D-CB01-44F8-9449-EC5E1531C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5779" y="4088819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0.5000 x 8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5" name="Text Box 1027">
            <a:extLst>
              <a:ext uri="{FF2B5EF4-FFF2-40B4-BE49-F238E27FC236}">
                <a16:creationId xmlns:a16="http://schemas.microsoft.com/office/drawing/2014/main" xmlns="" id="{76B2CBCB-223F-4A3B-A0AA-97ED09283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808" y="4078639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4.0000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6" name="Text Box 1027">
            <a:extLst>
              <a:ext uri="{FF2B5EF4-FFF2-40B4-BE49-F238E27FC236}">
                <a16:creationId xmlns:a16="http://schemas.microsoft.com/office/drawing/2014/main" xmlns="" id="{BF0599ED-51D5-421B-B4B7-50AD89FA5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487" y="4047882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4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Text Box 1027">
            <a:extLst>
              <a:ext uri="{FF2B5EF4-FFF2-40B4-BE49-F238E27FC236}">
                <a16:creationId xmlns:a16="http://schemas.microsoft.com/office/drawing/2014/main" xmlns="" id="{FB57E4AD-A076-4876-A0D4-70B9C3476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1171" y="4046175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0.0000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8" name="Text Box 1027">
            <a:extLst>
              <a:ext uri="{FF2B5EF4-FFF2-40B4-BE49-F238E27FC236}">
                <a16:creationId xmlns:a16="http://schemas.microsoft.com/office/drawing/2014/main" xmlns="" id="{145266F9-CC71-45E5-AA29-2F3C45C0C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0630" y="4046175"/>
            <a:ext cx="44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+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9" name="Text Box 1027">
            <a:extLst>
              <a:ext uri="{FF2B5EF4-FFF2-40B4-BE49-F238E27FC236}">
                <a16:creationId xmlns:a16="http://schemas.microsoft.com/office/drawing/2014/main" xmlns="" id="{90316DC4-9662-4C06-81E3-5695E7F3C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716" y="5204074"/>
            <a:ext cx="1722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0.6875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0" name="Text Box 1027">
            <a:extLst>
              <a:ext uri="{FF2B5EF4-FFF2-40B4-BE49-F238E27FC236}">
                <a16:creationId xmlns:a16="http://schemas.microsoft.com/office/drawing/2014/main" xmlns="" id="{29711174-F5D2-44DF-ACF9-2EFC3CE67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007" y="5204074"/>
            <a:ext cx="1809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0.54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0C845FF0-98C1-4901-A8B1-0A730E83871D}"/>
              </a:ext>
            </a:extLst>
          </p:cNvPr>
          <p:cNvCxnSpPr/>
          <p:nvPr/>
        </p:nvCxnSpPr>
        <p:spPr>
          <a:xfrm>
            <a:off x="9185171" y="3600862"/>
            <a:ext cx="0" cy="86400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027">
            <a:extLst>
              <a:ext uri="{FF2B5EF4-FFF2-40B4-BE49-F238E27FC236}">
                <a16:creationId xmlns:a16="http://schemas.microsoft.com/office/drawing/2014/main" xmlns="" id="{04751CF4-D30A-421E-BE47-86B6539F6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953" y="2904882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 u="sng" dirty="0">
                <a:latin typeface="+mj-lt"/>
              </a:rPr>
              <a:t>integer</a:t>
            </a:r>
            <a:endParaRPr lang="en-US" altLang="en-US" sz="2400" i="1" u="sng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 Box 1027">
            <a:extLst>
              <a:ext uri="{FF2B5EF4-FFF2-40B4-BE49-F238E27FC236}">
                <a16:creationId xmlns:a16="http://schemas.microsoft.com/office/drawing/2014/main" xmlns="" id="{70649C06-4E25-44E2-9B5E-62225BA6E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4971" y="2903175"/>
            <a:ext cx="1353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 u="sng" dirty="0">
                <a:latin typeface="+mj-lt"/>
              </a:rPr>
              <a:t>fraction</a:t>
            </a:r>
            <a:endParaRPr lang="en-US" altLang="en-US" sz="2400" i="1" u="sng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1EC38B7D-E659-4A81-8772-6094B25F2B17}"/>
              </a:ext>
            </a:extLst>
          </p:cNvPr>
          <p:cNvSpPr txBox="1">
            <a:spLocks/>
          </p:cNvSpPr>
          <p:nvPr/>
        </p:nvSpPr>
        <p:spPr>
          <a:xfrm>
            <a:off x="5902164" y="2000691"/>
            <a:ext cx="2019300" cy="414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Example - 2</a:t>
            </a:r>
          </a:p>
        </p:txBody>
      </p:sp>
    </p:spTree>
    <p:extLst>
      <p:ext uri="{BB962C8B-B14F-4D97-AF65-F5344CB8AC3E}">
        <p14:creationId xmlns:p14="http://schemas.microsoft.com/office/powerpoint/2010/main" val="9389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2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669714"/>
            <a:ext cx="442781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Logical Gates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Number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Binary Arithmetic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Complements Arithmetic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Binary Codes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Boolean Algebra Laws</a:t>
            </a:r>
          </a:p>
          <a:p>
            <a:pPr lvl="1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07EE44-AB9A-4E15-AB34-9F6DB1C0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Decimal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013F7C-26A9-431A-9B7F-509B69B1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631783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Multiply each digit by </a:t>
            </a:r>
            <a:r>
              <a:rPr lang="en-US" altLang="en-US" dirty="0">
                <a:solidFill>
                  <a:schemeClr val="tx2"/>
                </a:solidFill>
              </a:rPr>
              <a:t>8</a:t>
            </a:r>
            <a:r>
              <a:rPr lang="en-US" altLang="en-US" baseline="30000" dirty="0">
                <a:solidFill>
                  <a:schemeClr val="tx2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digit</a:t>
            </a:r>
          </a:p>
          <a:p>
            <a:pPr lvl="1"/>
            <a:r>
              <a:rPr lang="en-US" altLang="en-US" dirty="0"/>
              <a:t>The weight is the position of the digit, starting from 0 on the right. Finally, Add the results.</a:t>
            </a:r>
          </a:p>
          <a:p>
            <a:r>
              <a:rPr lang="en-US" altLang="en-US" dirty="0"/>
              <a:t>Example - 1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969E12E-EE89-445B-9AA1-D5E4B146F1E2}"/>
              </a:ext>
            </a:extLst>
          </p:cNvPr>
          <p:cNvSpPr/>
          <p:nvPr/>
        </p:nvSpPr>
        <p:spPr>
          <a:xfrm>
            <a:off x="1678187" y="2799258"/>
            <a:ext cx="2538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7	2	4</a:t>
            </a:r>
            <a:endParaRPr lang="en-US" sz="24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65C3A95-2CA7-4DE8-B58A-26B371622DDC}"/>
              </a:ext>
            </a:extLst>
          </p:cNvPr>
          <p:cNvSpPr/>
          <p:nvPr/>
        </p:nvSpPr>
        <p:spPr>
          <a:xfrm>
            <a:off x="3878884" y="4371205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4 x 8</a:t>
            </a:r>
            <a:r>
              <a:rPr lang="en-US" sz="2400" baseline="30000" dirty="0">
                <a:latin typeface="+mj-lt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F1C132A-C992-4B2D-A645-C90FE3BDC02C}"/>
              </a:ext>
            </a:extLst>
          </p:cNvPr>
          <p:cNvSpPr/>
          <p:nvPr/>
        </p:nvSpPr>
        <p:spPr>
          <a:xfrm>
            <a:off x="2337751" y="4380730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2 x 8</a:t>
            </a:r>
            <a:r>
              <a:rPr lang="en-US" sz="2400" baseline="30000" dirty="0">
                <a:latin typeface="+mj-lt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AE439B2-0877-4CCB-BD6F-584E361F1990}"/>
              </a:ext>
            </a:extLst>
          </p:cNvPr>
          <p:cNvSpPr/>
          <p:nvPr/>
        </p:nvSpPr>
        <p:spPr>
          <a:xfrm>
            <a:off x="813751" y="4380730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7 x 8</a:t>
            </a:r>
            <a:r>
              <a:rPr lang="en-US" sz="2400" baseline="30000" dirty="0">
                <a:latin typeface="+mj-lt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CE4F04C-7E45-435F-97F5-0CD99976906B}"/>
              </a:ext>
            </a:extLst>
          </p:cNvPr>
          <p:cNvCxnSpPr>
            <a:endCxn id="6" idx="0"/>
          </p:cNvCxnSpPr>
          <p:nvPr/>
        </p:nvCxnSpPr>
        <p:spPr>
          <a:xfrm>
            <a:off x="3895509" y="3305667"/>
            <a:ext cx="574048" cy="106553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B42462B-AF89-493D-BFC7-A33A884E0CC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28424" y="3305667"/>
            <a:ext cx="0" cy="10750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40B0DF0-26D1-43FB-B116-84E82E6D58DA}"/>
              </a:ext>
            </a:extLst>
          </p:cNvPr>
          <p:cNvCxnSpPr>
            <a:endCxn id="8" idx="0"/>
          </p:cNvCxnSpPr>
          <p:nvPr/>
        </p:nvCxnSpPr>
        <p:spPr>
          <a:xfrm flipH="1">
            <a:off x="1404424" y="3305667"/>
            <a:ext cx="550546" cy="10750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A8CEAA3-4299-4BAE-ADD5-7CC8A748C101}"/>
              </a:ext>
            </a:extLst>
          </p:cNvPr>
          <p:cNvSpPr/>
          <p:nvPr/>
        </p:nvSpPr>
        <p:spPr>
          <a:xfrm>
            <a:off x="3519096" y="4355905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25BDF54-3FDB-4E9C-8605-F78F6A7FC820}"/>
              </a:ext>
            </a:extLst>
          </p:cNvPr>
          <p:cNvSpPr/>
          <p:nvPr/>
        </p:nvSpPr>
        <p:spPr>
          <a:xfrm>
            <a:off x="1958154" y="4355904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568E439-5F58-4F51-860B-47CE64FF9078}"/>
              </a:ext>
            </a:extLst>
          </p:cNvPr>
          <p:cNvSpPr/>
          <p:nvPr/>
        </p:nvSpPr>
        <p:spPr>
          <a:xfrm>
            <a:off x="131180" y="5853839"/>
            <a:ext cx="144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724</a:t>
            </a:r>
            <a:r>
              <a:rPr lang="en-US" sz="2400" baseline="-25000" dirty="0">
                <a:latin typeface="+mj-lt"/>
              </a:rPr>
              <a:t>8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01575BC-9102-4EFD-A0EA-E3C37F093850}"/>
              </a:ext>
            </a:extLst>
          </p:cNvPr>
          <p:cNvSpPr/>
          <p:nvPr/>
        </p:nvSpPr>
        <p:spPr>
          <a:xfrm>
            <a:off x="1053375" y="5838450"/>
            <a:ext cx="121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+mj-lt"/>
              </a:rPr>
              <a:t>468</a:t>
            </a:r>
            <a:r>
              <a:rPr lang="en-US" sz="2400" baseline="-25000" dirty="0">
                <a:solidFill>
                  <a:srgbClr val="C00000"/>
                </a:solidFill>
                <a:latin typeface="+mj-lt"/>
              </a:rPr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DAB9979-8875-4C88-B422-64A64BEC67A9}"/>
              </a:ext>
            </a:extLst>
          </p:cNvPr>
          <p:cNvSpPr/>
          <p:nvPr/>
        </p:nvSpPr>
        <p:spPr>
          <a:xfrm>
            <a:off x="3878884" y="4878542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4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B3C3FA6-17ED-4762-BFFA-A3A0139302A5}"/>
              </a:ext>
            </a:extLst>
          </p:cNvPr>
          <p:cNvSpPr/>
          <p:nvPr/>
        </p:nvSpPr>
        <p:spPr>
          <a:xfrm>
            <a:off x="2337751" y="4888067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16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8E5B280-2F92-4596-8AAE-C4FC5EFF43D6}"/>
              </a:ext>
            </a:extLst>
          </p:cNvPr>
          <p:cNvSpPr/>
          <p:nvPr/>
        </p:nvSpPr>
        <p:spPr>
          <a:xfrm>
            <a:off x="813751" y="4888067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448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98DC81F-8A87-4B22-AB54-4BBFEC4F14BF}"/>
              </a:ext>
            </a:extLst>
          </p:cNvPr>
          <p:cNvSpPr/>
          <p:nvPr/>
        </p:nvSpPr>
        <p:spPr>
          <a:xfrm>
            <a:off x="3519096" y="4863242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0454D8C-40B5-4004-BFB9-D931A031454B}"/>
              </a:ext>
            </a:extLst>
          </p:cNvPr>
          <p:cNvSpPr/>
          <p:nvPr/>
        </p:nvSpPr>
        <p:spPr>
          <a:xfrm>
            <a:off x="1958154" y="4863241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2" name="Text Box 1027">
            <a:extLst>
              <a:ext uri="{FF2B5EF4-FFF2-40B4-BE49-F238E27FC236}">
                <a16:creationId xmlns:a16="http://schemas.microsoft.com/office/drawing/2014/main" xmlns="" id="{CB50FE5D-6B1D-4CF5-A3D2-15126C50D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2" y="2386741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724</a:t>
            </a:r>
            <a:r>
              <a:rPr lang="en-US" altLang="en-US" sz="2400" baseline="-25000" dirty="0">
                <a:latin typeface="+mj-lt"/>
              </a:rPr>
              <a:t>8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23" name="Text Box 1027">
            <a:extLst>
              <a:ext uri="{FF2B5EF4-FFF2-40B4-BE49-F238E27FC236}">
                <a16:creationId xmlns:a16="http://schemas.microsoft.com/office/drawing/2014/main" xmlns="" id="{A42D4996-B95F-4845-908B-0F141EFC0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724" y="238737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43.25</a:t>
            </a:r>
            <a:r>
              <a:rPr lang="en-US" altLang="en-US" sz="2400" baseline="-25000" dirty="0">
                <a:latin typeface="+mj-lt"/>
              </a:rPr>
              <a:t>8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F7F6BD2A-AE40-45EC-9DFB-C06CA9B41F11}"/>
              </a:ext>
            </a:extLst>
          </p:cNvPr>
          <p:cNvSpPr txBox="1">
            <a:spLocks/>
          </p:cNvSpPr>
          <p:nvPr/>
        </p:nvSpPr>
        <p:spPr>
          <a:xfrm>
            <a:off x="5903654" y="1996255"/>
            <a:ext cx="2019300" cy="414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Example - 2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AE1CF75-1A77-40FD-ACD6-1F27376E9324}"/>
              </a:ext>
            </a:extLst>
          </p:cNvPr>
          <p:cNvSpPr/>
          <p:nvPr/>
        </p:nvSpPr>
        <p:spPr>
          <a:xfrm>
            <a:off x="7815381" y="2691401"/>
            <a:ext cx="3012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4      3      .      2      5</a:t>
            </a:r>
            <a:endParaRPr lang="en-US" sz="2400" dirty="0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07A5B2F-AC0E-4C0F-AEA2-7555B2E4D74D}"/>
              </a:ext>
            </a:extLst>
          </p:cNvPr>
          <p:cNvSpPr/>
          <p:nvPr/>
        </p:nvSpPr>
        <p:spPr>
          <a:xfrm>
            <a:off x="8315892" y="4317234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3 x 8</a:t>
            </a:r>
            <a:r>
              <a:rPr lang="en-US" sz="2400" baseline="30000" dirty="0">
                <a:latin typeface="+mj-lt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7FF626C-F209-4090-BE44-492FF53AF9D0}"/>
              </a:ext>
            </a:extLst>
          </p:cNvPr>
          <p:cNvSpPr/>
          <p:nvPr/>
        </p:nvSpPr>
        <p:spPr>
          <a:xfrm>
            <a:off x="7193207" y="4311261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4 x 8</a:t>
            </a:r>
            <a:r>
              <a:rPr lang="en-US" sz="2400" baseline="30000" dirty="0">
                <a:latin typeface="+mj-lt"/>
              </a:rPr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48B366BD-B7DE-4A51-963D-FE145F049678}"/>
              </a:ext>
            </a:extLst>
          </p:cNvPr>
          <p:cNvCxnSpPr>
            <a:endCxn id="40" idx="0"/>
          </p:cNvCxnSpPr>
          <p:nvPr/>
        </p:nvCxnSpPr>
        <p:spPr>
          <a:xfrm>
            <a:off x="9927524" y="3160300"/>
            <a:ext cx="183516" cy="116645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515A3BDB-11D6-4FF3-82F5-5A7A87AFA6D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783880" y="3120318"/>
            <a:ext cx="343830" cy="119094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94CF58A-59E3-4DF8-9687-418413F9A38B}"/>
              </a:ext>
            </a:extLst>
          </p:cNvPr>
          <p:cNvSpPr/>
          <p:nvPr/>
        </p:nvSpPr>
        <p:spPr>
          <a:xfrm>
            <a:off x="8111085" y="4317432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CDC139A-BB9D-4804-BA63-AFB2C6391B2C}"/>
              </a:ext>
            </a:extLst>
          </p:cNvPr>
          <p:cNvSpPr/>
          <p:nvPr/>
        </p:nvSpPr>
        <p:spPr>
          <a:xfrm>
            <a:off x="8332517" y="4825152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3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A552CEE-7A42-4BB4-B65C-DBD35E1DA9AF}"/>
              </a:ext>
            </a:extLst>
          </p:cNvPr>
          <p:cNvSpPr/>
          <p:nvPr/>
        </p:nvSpPr>
        <p:spPr>
          <a:xfrm>
            <a:off x="7209832" y="4819179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32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004C391-29FD-4D94-9B3F-04C13DC20513}"/>
              </a:ext>
            </a:extLst>
          </p:cNvPr>
          <p:cNvSpPr/>
          <p:nvPr/>
        </p:nvSpPr>
        <p:spPr>
          <a:xfrm>
            <a:off x="5891361" y="5838450"/>
            <a:ext cx="1918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43.25</a:t>
            </a:r>
            <a:r>
              <a:rPr lang="en-US" sz="2400" baseline="-25000" dirty="0">
                <a:latin typeface="+mj-lt"/>
              </a:rPr>
              <a:t>8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06BDA7E-A064-4606-80A5-2333CD87EED3}"/>
              </a:ext>
            </a:extLst>
          </p:cNvPr>
          <p:cNvSpPr/>
          <p:nvPr/>
        </p:nvSpPr>
        <p:spPr>
          <a:xfrm>
            <a:off x="8127710" y="4825350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B37D8979-6713-4004-B98B-C17677C38A42}"/>
              </a:ext>
            </a:extLst>
          </p:cNvPr>
          <p:cNvSpPr/>
          <p:nvPr/>
        </p:nvSpPr>
        <p:spPr>
          <a:xfrm>
            <a:off x="7018469" y="583845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35.3281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5090BC-F004-46B6-ACEA-AC8E521AD94F}"/>
              </a:ext>
            </a:extLst>
          </p:cNvPr>
          <p:cNvSpPr/>
          <p:nvPr/>
        </p:nvSpPr>
        <p:spPr>
          <a:xfrm>
            <a:off x="10705042" y="4332732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5 x 8</a:t>
            </a:r>
            <a:r>
              <a:rPr lang="en-US" sz="2400" baseline="30000" dirty="0">
                <a:latin typeface="+mj-lt"/>
              </a:rPr>
              <a:t>-2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3B9E016-1F4F-4B86-AE71-15DE51DF4593}"/>
              </a:ext>
            </a:extLst>
          </p:cNvPr>
          <p:cNvSpPr/>
          <p:nvPr/>
        </p:nvSpPr>
        <p:spPr>
          <a:xfrm>
            <a:off x="9520367" y="4326759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2 x 8</a:t>
            </a:r>
            <a:r>
              <a:rPr lang="en-US" sz="2400" baseline="30000" dirty="0">
                <a:latin typeface="+mj-lt"/>
              </a:rPr>
              <a:t>-1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7F53ECE-470F-4A7D-BED0-54F9F28E34D9}"/>
              </a:ext>
            </a:extLst>
          </p:cNvPr>
          <p:cNvSpPr/>
          <p:nvPr/>
        </p:nvSpPr>
        <p:spPr>
          <a:xfrm>
            <a:off x="10469238" y="4332930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8425CFC-F855-4A5F-918F-E7FE4CB5F409}"/>
              </a:ext>
            </a:extLst>
          </p:cNvPr>
          <p:cNvSpPr/>
          <p:nvPr/>
        </p:nvSpPr>
        <p:spPr>
          <a:xfrm>
            <a:off x="10721667" y="4840650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0.0781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BF35DE7-C0C5-44A4-8E49-FA97BB251A98}"/>
              </a:ext>
            </a:extLst>
          </p:cNvPr>
          <p:cNvSpPr/>
          <p:nvPr/>
        </p:nvSpPr>
        <p:spPr>
          <a:xfrm>
            <a:off x="9536992" y="4834677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0.25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B15B78E-95F2-4792-8967-14FF6417A1C8}"/>
              </a:ext>
            </a:extLst>
          </p:cNvPr>
          <p:cNvSpPr/>
          <p:nvPr/>
        </p:nvSpPr>
        <p:spPr>
          <a:xfrm>
            <a:off x="10485863" y="4840848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C258842-A9B3-4FDD-A0AC-6F39A0221360}"/>
              </a:ext>
            </a:extLst>
          </p:cNvPr>
          <p:cNvSpPr/>
          <p:nvPr/>
        </p:nvSpPr>
        <p:spPr>
          <a:xfrm>
            <a:off x="9295004" y="4332930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993CDA0-5223-4464-AACF-01C6586BD6B0}"/>
              </a:ext>
            </a:extLst>
          </p:cNvPr>
          <p:cNvSpPr/>
          <p:nvPr/>
        </p:nvSpPr>
        <p:spPr>
          <a:xfrm>
            <a:off x="9311629" y="4840848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8CF8D58B-C400-49B5-ABD5-EE051748F60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813597" y="3150775"/>
            <a:ext cx="92968" cy="116645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E394CC4C-FC8A-4349-8778-8B184240C2FF}"/>
              </a:ext>
            </a:extLst>
          </p:cNvPr>
          <p:cNvCxnSpPr>
            <a:endCxn id="39" idx="0"/>
          </p:cNvCxnSpPr>
          <p:nvPr/>
        </p:nvCxnSpPr>
        <p:spPr>
          <a:xfrm>
            <a:off x="10550085" y="3120318"/>
            <a:ext cx="745630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3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EAA996-A39F-43D3-9EE8-BA909D5F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Hexa-Decimal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F61C04-E8F2-4617-B6CD-BEF94FEF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631783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Divide by </a:t>
            </a:r>
            <a:r>
              <a:rPr lang="en-US" altLang="en-US" dirty="0">
                <a:solidFill>
                  <a:schemeClr val="tx2"/>
                </a:solidFill>
              </a:rPr>
              <a:t>sixteen</a:t>
            </a:r>
            <a:r>
              <a:rPr lang="en-US" altLang="en-US" dirty="0"/>
              <a:t>, keep track of the remainder</a:t>
            </a:r>
          </a:p>
          <a:p>
            <a:pPr lvl="1"/>
            <a:r>
              <a:rPr lang="en-US" altLang="en-US" dirty="0"/>
              <a:t>The remainders read from bottom to top give the equivalent hexadecimal integer number.</a:t>
            </a:r>
          </a:p>
          <a:p>
            <a:r>
              <a:rPr lang="en-US" altLang="en-US" dirty="0"/>
              <a:t>Example - 1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Box 1027">
            <a:extLst>
              <a:ext uri="{FF2B5EF4-FFF2-40B4-BE49-F238E27FC236}">
                <a16:creationId xmlns:a16="http://schemas.microsoft.com/office/drawing/2014/main" xmlns="" id="{96DB9725-BF4D-4883-ADFB-E22430F6B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93" y="2373095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1234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16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E00AA00-19D0-489E-A135-BE907369891C}"/>
              </a:ext>
            </a:extLst>
          </p:cNvPr>
          <p:cNvGraphicFramePr>
            <a:graphicFrameLocks noGrp="1"/>
          </p:cNvGraphicFramePr>
          <p:nvPr/>
        </p:nvGraphicFramePr>
        <p:xfrm>
          <a:off x="2230790" y="2884502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4DD80451-8182-4584-84B5-BB615ED1D786}"/>
              </a:ext>
            </a:extLst>
          </p:cNvPr>
          <p:cNvGraphicFramePr>
            <a:graphicFrameLocks noGrp="1"/>
          </p:cNvGraphicFramePr>
          <p:nvPr/>
        </p:nvGraphicFramePr>
        <p:xfrm>
          <a:off x="2992790" y="2884502"/>
          <a:ext cx="990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1234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A269F916-FCB4-44B5-AAA0-1B19D2B56CDE}"/>
              </a:ext>
            </a:extLst>
          </p:cNvPr>
          <p:cNvGraphicFramePr>
            <a:graphicFrameLocks noGrp="1"/>
          </p:cNvGraphicFramePr>
          <p:nvPr/>
        </p:nvGraphicFramePr>
        <p:xfrm>
          <a:off x="3983390" y="2884501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 Box 1027">
            <a:extLst>
              <a:ext uri="{FF2B5EF4-FFF2-40B4-BE49-F238E27FC236}">
                <a16:creationId xmlns:a16="http://schemas.microsoft.com/office/drawing/2014/main" xmlns="" id="{1C6AC650-40A5-457D-8B84-844BD5766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93" y="5204074"/>
            <a:ext cx="15120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1234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F7E3A93-1E23-44FE-85D1-5F99551A4446}"/>
              </a:ext>
            </a:extLst>
          </p:cNvPr>
          <p:cNvCxnSpPr/>
          <p:nvPr/>
        </p:nvCxnSpPr>
        <p:spPr>
          <a:xfrm flipV="1">
            <a:off x="5278790" y="2879442"/>
            <a:ext cx="0" cy="183600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7">
            <a:extLst>
              <a:ext uri="{FF2B5EF4-FFF2-40B4-BE49-F238E27FC236}">
                <a16:creationId xmlns:a16="http://schemas.microsoft.com/office/drawing/2014/main" xmlns="" id="{C95EAAC9-6E39-4749-8CDB-4183499BD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418" y="5204074"/>
            <a:ext cx="1123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4D2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16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3A50B878-E11D-4BF8-9DAB-7D80F2FCEC7E}"/>
              </a:ext>
            </a:extLst>
          </p:cNvPr>
          <p:cNvGraphicFramePr>
            <a:graphicFrameLocks noGrp="1"/>
          </p:cNvGraphicFramePr>
          <p:nvPr/>
        </p:nvGraphicFramePr>
        <p:xfrm>
          <a:off x="2230790" y="3356168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48B1651-D22A-4CB2-825F-867C7855357B}"/>
              </a:ext>
            </a:extLst>
          </p:cNvPr>
          <p:cNvGraphicFramePr>
            <a:graphicFrameLocks noGrp="1"/>
          </p:cNvGraphicFramePr>
          <p:nvPr/>
        </p:nvGraphicFramePr>
        <p:xfrm>
          <a:off x="2992790" y="3356168"/>
          <a:ext cx="990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77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E3C67644-4158-4E19-BB81-F99CE3B83CBD}"/>
              </a:ext>
            </a:extLst>
          </p:cNvPr>
          <p:cNvGraphicFramePr>
            <a:graphicFrameLocks noGrp="1"/>
          </p:cNvGraphicFramePr>
          <p:nvPr/>
        </p:nvGraphicFramePr>
        <p:xfrm>
          <a:off x="3983390" y="3356167"/>
          <a:ext cx="990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13=D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1E67F3A6-377D-4A05-AE98-389AE1D74BC8}"/>
              </a:ext>
            </a:extLst>
          </p:cNvPr>
          <p:cNvGraphicFramePr>
            <a:graphicFrameLocks noGrp="1"/>
          </p:cNvGraphicFramePr>
          <p:nvPr/>
        </p:nvGraphicFramePr>
        <p:xfrm>
          <a:off x="2230790" y="3843331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8E298FA7-7F98-4AA1-A230-383796FE17AF}"/>
              </a:ext>
            </a:extLst>
          </p:cNvPr>
          <p:cNvGraphicFramePr>
            <a:graphicFrameLocks noGrp="1"/>
          </p:cNvGraphicFramePr>
          <p:nvPr/>
        </p:nvGraphicFramePr>
        <p:xfrm>
          <a:off x="2992790" y="3843331"/>
          <a:ext cx="990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67928584-1DB8-4ED5-8EF9-95F6AEEE070D}"/>
              </a:ext>
            </a:extLst>
          </p:cNvPr>
          <p:cNvGraphicFramePr>
            <a:graphicFrameLocks noGrp="1"/>
          </p:cNvGraphicFramePr>
          <p:nvPr/>
        </p:nvGraphicFramePr>
        <p:xfrm>
          <a:off x="3983390" y="3843330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3A6BEECB-B787-42E3-8A71-6EF3C97D8875}"/>
              </a:ext>
            </a:extLst>
          </p:cNvPr>
          <p:cNvGraphicFramePr>
            <a:graphicFrameLocks noGrp="1"/>
          </p:cNvGraphicFramePr>
          <p:nvPr/>
        </p:nvGraphicFramePr>
        <p:xfrm>
          <a:off x="2992790" y="4314996"/>
          <a:ext cx="990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Text Box 1027">
            <a:extLst>
              <a:ext uri="{FF2B5EF4-FFF2-40B4-BE49-F238E27FC236}">
                <a16:creationId xmlns:a16="http://schemas.microsoft.com/office/drawing/2014/main" xmlns="" id="{CDC75C7D-4A11-4E8E-BF7D-5F956EF89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4198" y="238737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0.03125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16</a:t>
            </a:r>
          </a:p>
        </p:txBody>
      </p:sp>
      <p:sp>
        <p:nvSpPr>
          <p:cNvPr id="19" name="Text Box 1027">
            <a:extLst>
              <a:ext uri="{FF2B5EF4-FFF2-40B4-BE49-F238E27FC236}">
                <a16:creationId xmlns:a16="http://schemas.microsoft.com/office/drawing/2014/main" xmlns="" id="{8EEDDA40-2F8E-4441-A7E8-0D16A8E7E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258" y="3631619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0.03125 x 16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Text Box 1027">
            <a:extLst>
              <a:ext uri="{FF2B5EF4-FFF2-40B4-BE49-F238E27FC236}">
                <a16:creationId xmlns:a16="http://schemas.microsoft.com/office/drawing/2014/main" xmlns="" id="{849DF51F-62DC-4A23-B84F-ADC04F775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773" y="3621439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0.5000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1" name="Text Box 1027">
            <a:extLst>
              <a:ext uri="{FF2B5EF4-FFF2-40B4-BE49-F238E27FC236}">
                <a16:creationId xmlns:a16="http://schemas.microsoft.com/office/drawing/2014/main" xmlns="" id="{C52A0533-8AFF-485A-8072-317DCFD98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463" y="3590682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2" name="Text Box 1027">
            <a:extLst>
              <a:ext uri="{FF2B5EF4-FFF2-40B4-BE49-F238E27FC236}">
                <a16:creationId xmlns:a16="http://schemas.microsoft.com/office/drawing/2014/main" xmlns="" id="{63ECCED0-B693-4FB8-AE2D-C5320B92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8147" y="3588975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0.5000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3" name="Text Box 1027">
            <a:extLst>
              <a:ext uri="{FF2B5EF4-FFF2-40B4-BE49-F238E27FC236}">
                <a16:creationId xmlns:a16="http://schemas.microsoft.com/office/drawing/2014/main" xmlns="" id="{EB9AC44C-0077-481A-94B1-BD349B47F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7606" y="3588975"/>
            <a:ext cx="44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+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4" name="Text Box 1027">
            <a:extLst>
              <a:ext uri="{FF2B5EF4-FFF2-40B4-BE49-F238E27FC236}">
                <a16:creationId xmlns:a16="http://schemas.microsoft.com/office/drawing/2014/main" xmlns="" id="{BB806348-EA1C-4F41-8AB3-4021AC8C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748" y="4088819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0.5000 x 16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5" name="Text Box 1027">
            <a:extLst>
              <a:ext uri="{FF2B5EF4-FFF2-40B4-BE49-F238E27FC236}">
                <a16:creationId xmlns:a16="http://schemas.microsoft.com/office/drawing/2014/main" xmlns="" id="{D7C2178F-F8C7-4D54-A8E8-80A17748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773" y="4078639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8.0000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6" name="Text Box 1027">
            <a:extLst>
              <a:ext uri="{FF2B5EF4-FFF2-40B4-BE49-F238E27FC236}">
                <a16:creationId xmlns:a16="http://schemas.microsoft.com/office/drawing/2014/main" xmlns="" id="{9BD3C15F-5934-4FF6-8144-421942051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463" y="4047882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8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Text Box 1027">
            <a:extLst>
              <a:ext uri="{FF2B5EF4-FFF2-40B4-BE49-F238E27FC236}">
                <a16:creationId xmlns:a16="http://schemas.microsoft.com/office/drawing/2014/main" xmlns="" id="{61458299-9D8B-494A-AF23-1626061C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8147" y="4046175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0.0000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8" name="Text Box 1027">
            <a:extLst>
              <a:ext uri="{FF2B5EF4-FFF2-40B4-BE49-F238E27FC236}">
                <a16:creationId xmlns:a16="http://schemas.microsoft.com/office/drawing/2014/main" xmlns="" id="{C5C61A2A-0BBA-43F7-9DDA-6A54EC83A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7606" y="4046175"/>
            <a:ext cx="44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+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9" name="Text Box 1027">
            <a:extLst>
              <a:ext uri="{FF2B5EF4-FFF2-40B4-BE49-F238E27FC236}">
                <a16:creationId xmlns:a16="http://schemas.microsoft.com/office/drawing/2014/main" xmlns="" id="{3665B009-D4E8-48B5-BF00-602666E1F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716" y="5204074"/>
            <a:ext cx="1722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0.03125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0" name="Text Box 1027">
            <a:extLst>
              <a:ext uri="{FF2B5EF4-FFF2-40B4-BE49-F238E27FC236}">
                <a16:creationId xmlns:a16="http://schemas.microsoft.com/office/drawing/2014/main" xmlns="" id="{1E498AA1-5A8F-44D6-A3ED-BD23282E1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999" y="5204074"/>
            <a:ext cx="1809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0.08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56E06F97-0769-469C-859C-D3428AA82A22}"/>
              </a:ext>
            </a:extLst>
          </p:cNvPr>
          <p:cNvCxnSpPr/>
          <p:nvPr/>
        </p:nvCxnSpPr>
        <p:spPr>
          <a:xfrm>
            <a:off x="9402147" y="3600862"/>
            <a:ext cx="0" cy="86400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027">
            <a:extLst>
              <a:ext uri="{FF2B5EF4-FFF2-40B4-BE49-F238E27FC236}">
                <a16:creationId xmlns:a16="http://schemas.microsoft.com/office/drawing/2014/main" xmlns="" id="{7DAA6306-12EE-4617-8169-9B1F4D02B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5929" y="2904882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 u="sng" dirty="0">
                <a:latin typeface="+mj-lt"/>
              </a:rPr>
              <a:t>integer</a:t>
            </a:r>
            <a:endParaRPr lang="en-US" altLang="en-US" sz="2400" i="1" u="sng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 Box 1027">
            <a:extLst>
              <a:ext uri="{FF2B5EF4-FFF2-40B4-BE49-F238E27FC236}">
                <a16:creationId xmlns:a16="http://schemas.microsoft.com/office/drawing/2014/main" xmlns="" id="{655EC9B9-2EB6-4836-B91F-B4FCDD578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1947" y="2903175"/>
            <a:ext cx="1353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 u="sng" dirty="0">
                <a:latin typeface="+mj-lt"/>
              </a:rPr>
              <a:t>fraction</a:t>
            </a:r>
            <a:endParaRPr lang="en-US" altLang="en-US" sz="2400" i="1" u="sng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8D13A1BA-BF67-4AAA-98A6-A605170FF756}"/>
              </a:ext>
            </a:extLst>
          </p:cNvPr>
          <p:cNvSpPr txBox="1">
            <a:spLocks/>
          </p:cNvSpPr>
          <p:nvPr/>
        </p:nvSpPr>
        <p:spPr>
          <a:xfrm>
            <a:off x="5902164" y="2000691"/>
            <a:ext cx="2019300" cy="414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Example - 2</a:t>
            </a:r>
          </a:p>
        </p:txBody>
      </p:sp>
    </p:spTree>
    <p:extLst>
      <p:ext uri="{BB962C8B-B14F-4D97-AF65-F5344CB8AC3E}">
        <p14:creationId xmlns:p14="http://schemas.microsoft.com/office/powerpoint/2010/main" val="255669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4BDCE1-2C55-4D8C-8D16-84DB2DC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Hexa-Decimal to Decimal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6DF113-1E34-4E23-8A82-375FD45A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709275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Multiply each digit by </a:t>
            </a:r>
            <a:r>
              <a:rPr lang="en-US" altLang="en-US" dirty="0">
                <a:solidFill>
                  <a:schemeClr val="tx2"/>
                </a:solidFill>
              </a:rPr>
              <a:t>16</a:t>
            </a:r>
            <a:r>
              <a:rPr lang="en-US" altLang="en-US" baseline="30000" dirty="0">
                <a:solidFill>
                  <a:schemeClr val="tx2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digit</a:t>
            </a:r>
          </a:p>
          <a:p>
            <a:pPr lvl="1"/>
            <a:r>
              <a:rPr lang="en-US" altLang="en-US" dirty="0"/>
              <a:t>The weight is the position of the digit, starting from 0 on the right. Finally, Add the results.</a:t>
            </a:r>
          </a:p>
          <a:p>
            <a:r>
              <a:rPr lang="en-US" altLang="en-US" dirty="0"/>
              <a:t>Example - 1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F9AC7D-6B6F-4A50-9EB7-3A87874B19F4}"/>
              </a:ext>
            </a:extLst>
          </p:cNvPr>
          <p:cNvSpPr/>
          <p:nvPr/>
        </p:nvSpPr>
        <p:spPr>
          <a:xfrm>
            <a:off x="2054361" y="2773098"/>
            <a:ext cx="2307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A	B	C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8D23BED-DCF5-40A7-B6A1-B78FB92AA7B9}"/>
              </a:ext>
            </a:extLst>
          </p:cNvPr>
          <p:cNvSpPr/>
          <p:nvPr/>
        </p:nvSpPr>
        <p:spPr>
          <a:xfrm>
            <a:off x="4139680" y="4283051"/>
            <a:ext cx="1197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 x 16</a:t>
            </a:r>
            <a:r>
              <a:rPr lang="en-US" sz="2400" baseline="30000" dirty="0">
                <a:latin typeface="+mj-lt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38433C-3C9C-48F4-9817-8A63752CA7A7}"/>
              </a:ext>
            </a:extLst>
          </p:cNvPr>
          <p:cNvSpPr/>
          <p:nvPr/>
        </p:nvSpPr>
        <p:spPr>
          <a:xfrm>
            <a:off x="2598548" y="4292576"/>
            <a:ext cx="118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B x 16</a:t>
            </a:r>
            <a:r>
              <a:rPr lang="en-US" sz="2400" baseline="30000" dirty="0">
                <a:latin typeface="+mj-lt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6D7459-243C-4DAC-BB65-9A3AE6BA85D3}"/>
              </a:ext>
            </a:extLst>
          </p:cNvPr>
          <p:cNvSpPr/>
          <p:nvPr/>
        </p:nvSpPr>
        <p:spPr>
          <a:xfrm>
            <a:off x="1022161" y="4292576"/>
            <a:ext cx="1233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 x 16</a:t>
            </a:r>
            <a:r>
              <a:rPr lang="en-US" sz="2400" baseline="30000" dirty="0">
                <a:latin typeface="+mj-lt"/>
              </a:rPr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BC4A90A-A3D3-4442-A9A6-5883F122EBE7}"/>
              </a:ext>
            </a:extLst>
          </p:cNvPr>
          <p:cNvCxnSpPr>
            <a:endCxn id="5" idx="0"/>
          </p:cNvCxnSpPr>
          <p:nvPr/>
        </p:nvCxnSpPr>
        <p:spPr>
          <a:xfrm>
            <a:off x="4156305" y="3217513"/>
            <a:ext cx="582360" cy="106553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0F25748-D4BC-4D8E-9B07-1F7BA1B4BDF6}"/>
              </a:ext>
            </a:extLst>
          </p:cNvPr>
          <p:cNvCxnSpPr>
            <a:cxnSpLocks/>
          </p:cNvCxnSpPr>
          <p:nvPr/>
        </p:nvCxnSpPr>
        <p:spPr>
          <a:xfrm flipH="1">
            <a:off x="3189099" y="3223395"/>
            <a:ext cx="25416" cy="108467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2493C5F-296B-4B25-90C3-BF747D920710}"/>
              </a:ext>
            </a:extLst>
          </p:cNvPr>
          <p:cNvCxnSpPr>
            <a:endCxn id="7" idx="0"/>
          </p:cNvCxnSpPr>
          <p:nvPr/>
        </p:nvCxnSpPr>
        <p:spPr>
          <a:xfrm flipH="1">
            <a:off x="1639027" y="3217513"/>
            <a:ext cx="576740" cy="10750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145C490-BCDE-4453-A716-063764450D21}"/>
              </a:ext>
            </a:extLst>
          </p:cNvPr>
          <p:cNvSpPr/>
          <p:nvPr/>
        </p:nvSpPr>
        <p:spPr>
          <a:xfrm>
            <a:off x="3779892" y="4267751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492B23F-C4EE-4F42-8BDE-FD966DC867D9}"/>
              </a:ext>
            </a:extLst>
          </p:cNvPr>
          <p:cNvSpPr/>
          <p:nvPr/>
        </p:nvSpPr>
        <p:spPr>
          <a:xfrm>
            <a:off x="2218950" y="4267750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138701E-BB07-458F-AF25-15B6AE4ED0DE}"/>
              </a:ext>
            </a:extLst>
          </p:cNvPr>
          <p:cNvSpPr/>
          <p:nvPr/>
        </p:nvSpPr>
        <p:spPr>
          <a:xfrm>
            <a:off x="22783" y="5906595"/>
            <a:ext cx="1630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ABC</a:t>
            </a:r>
            <a:r>
              <a:rPr lang="en-US" sz="2400" baseline="-25000" dirty="0">
                <a:latin typeface="+mj-lt"/>
              </a:rPr>
              <a:t>16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C93E57D-67D2-44E2-869C-E1B08FEF15A4}"/>
              </a:ext>
            </a:extLst>
          </p:cNvPr>
          <p:cNvSpPr/>
          <p:nvPr/>
        </p:nvSpPr>
        <p:spPr>
          <a:xfrm>
            <a:off x="1019253" y="5906595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2748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3123A64-F859-4AD6-A156-453843594CDD}"/>
              </a:ext>
            </a:extLst>
          </p:cNvPr>
          <p:cNvSpPr/>
          <p:nvPr/>
        </p:nvSpPr>
        <p:spPr>
          <a:xfrm>
            <a:off x="4139680" y="4806271"/>
            <a:ext cx="1197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12 x 16</a:t>
            </a:r>
            <a:r>
              <a:rPr lang="en-US" sz="2400" baseline="30000" dirty="0">
                <a:latin typeface="+mj-lt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776A22B-1882-4B64-B6A6-F47AA971B1BC}"/>
              </a:ext>
            </a:extLst>
          </p:cNvPr>
          <p:cNvSpPr/>
          <p:nvPr/>
        </p:nvSpPr>
        <p:spPr>
          <a:xfrm>
            <a:off x="2598548" y="4815796"/>
            <a:ext cx="118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11 x 16</a:t>
            </a:r>
            <a:r>
              <a:rPr lang="en-US" sz="2400" baseline="30000" dirty="0">
                <a:latin typeface="+mj-lt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B35E3E3-6DC7-420E-9835-8075CFC56608}"/>
              </a:ext>
            </a:extLst>
          </p:cNvPr>
          <p:cNvSpPr/>
          <p:nvPr/>
        </p:nvSpPr>
        <p:spPr>
          <a:xfrm>
            <a:off x="1022161" y="4815796"/>
            <a:ext cx="1233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10 x 16</a:t>
            </a:r>
            <a:r>
              <a:rPr lang="en-US" sz="2400" baseline="30000" dirty="0">
                <a:latin typeface="+mj-lt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2BD5DF2-DA1D-477B-AA16-9DB9E0203ED3}"/>
              </a:ext>
            </a:extLst>
          </p:cNvPr>
          <p:cNvSpPr/>
          <p:nvPr/>
        </p:nvSpPr>
        <p:spPr>
          <a:xfrm>
            <a:off x="3779892" y="4790971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948F205-C3DB-48A7-B0C5-E3ABB20D55B5}"/>
              </a:ext>
            </a:extLst>
          </p:cNvPr>
          <p:cNvSpPr/>
          <p:nvPr/>
        </p:nvSpPr>
        <p:spPr>
          <a:xfrm>
            <a:off x="2218950" y="4790970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2C9E3AC-51C9-448D-B997-D8B404A83127}"/>
              </a:ext>
            </a:extLst>
          </p:cNvPr>
          <p:cNvSpPr/>
          <p:nvPr/>
        </p:nvSpPr>
        <p:spPr>
          <a:xfrm>
            <a:off x="4136495" y="5290319"/>
            <a:ext cx="1197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12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2FEAB00-99F4-4A92-9924-54FEBFDB68CF}"/>
              </a:ext>
            </a:extLst>
          </p:cNvPr>
          <p:cNvSpPr/>
          <p:nvPr/>
        </p:nvSpPr>
        <p:spPr>
          <a:xfrm>
            <a:off x="2595363" y="5299844"/>
            <a:ext cx="118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176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F74326D-5250-4BDB-8FF2-5B70C25BD71E}"/>
              </a:ext>
            </a:extLst>
          </p:cNvPr>
          <p:cNvSpPr/>
          <p:nvPr/>
        </p:nvSpPr>
        <p:spPr>
          <a:xfrm>
            <a:off x="1018976" y="5299844"/>
            <a:ext cx="1233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2560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5F54BDD-F7E6-4427-B609-ABCB50278F9D}"/>
              </a:ext>
            </a:extLst>
          </p:cNvPr>
          <p:cNvSpPr/>
          <p:nvPr/>
        </p:nvSpPr>
        <p:spPr>
          <a:xfrm>
            <a:off x="3776707" y="5275019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656E800-A4D6-4236-A0C5-B4CF0DDA735B}"/>
              </a:ext>
            </a:extLst>
          </p:cNvPr>
          <p:cNvSpPr/>
          <p:nvPr/>
        </p:nvSpPr>
        <p:spPr>
          <a:xfrm>
            <a:off x="2215765" y="5275018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9" name="Text Box 1027">
            <a:extLst>
              <a:ext uri="{FF2B5EF4-FFF2-40B4-BE49-F238E27FC236}">
                <a16:creationId xmlns:a16="http://schemas.microsoft.com/office/drawing/2014/main" xmlns="" id="{C2B89860-605C-48B5-964E-05FBC4E6B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72" y="2383789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ABC</a:t>
            </a:r>
            <a:r>
              <a:rPr lang="en-US" altLang="en-US" sz="2400" baseline="-25000" dirty="0">
                <a:latin typeface="+mj-lt"/>
              </a:rPr>
              <a:t>16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30" name="Text Box 1027">
            <a:extLst>
              <a:ext uri="{FF2B5EF4-FFF2-40B4-BE49-F238E27FC236}">
                <a16:creationId xmlns:a16="http://schemas.microsoft.com/office/drawing/2014/main" xmlns="" id="{C37AF03B-B863-4E8C-AD51-2CE0DDB57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218" y="238737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43.25</a:t>
            </a:r>
            <a:r>
              <a:rPr lang="en-US" altLang="en-US" sz="2400" baseline="-25000" dirty="0">
                <a:latin typeface="+mj-lt"/>
              </a:rPr>
              <a:t>16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4215A88C-9A6A-40A0-A0F5-89E4568E7F4E}"/>
              </a:ext>
            </a:extLst>
          </p:cNvPr>
          <p:cNvSpPr txBox="1">
            <a:spLocks/>
          </p:cNvSpPr>
          <p:nvPr/>
        </p:nvSpPr>
        <p:spPr>
          <a:xfrm>
            <a:off x="5903654" y="2010769"/>
            <a:ext cx="2019300" cy="414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Example - 2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BA4A114-9556-47FD-8118-900B160AC401}"/>
              </a:ext>
            </a:extLst>
          </p:cNvPr>
          <p:cNvSpPr/>
          <p:nvPr/>
        </p:nvSpPr>
        <p:spPr>
          <a:xfrm>
            <a:off x="7815381" y="2691401"/>
            <a:ext cx="3012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4      3      .      2      5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4F41094-E3ED-416F-A6EB-DC56210ED858}"/>
              </a:ext>
            </a:extLst>
          </p:cNvPr>
          <p:cNvSpPr/>
          <p:nvPr/>
        </p:nvSpPr>
        <p:spPr>
          <a:xfrm>
            <a:off x="8315892" y="4317234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3 x 16</a:t>
            </a:r>
            <a:r>
              <a:rPr lang="en-US" sz="2400" baseline="30000" dirty="0">
                <a:latin typeface="+mj-lt"/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48FDC880-38D6-4672-B50A-C19DC9DC228C}"/>
              </a:ext>
            </a:extLst>
          </p:cNvPr>
          <p:cNvSpPr/>
          <p:nvPr/>
        </p:nvSpPr>
        <p:spPr>
          <a:xfrm>
            <a:off x="7193207" y="4311261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4 x 16</a:t>
            </a:r>
            <a:r>
              <a:rPr lang="en-US" sz="2400" baseline="30000" dirty="0">
                <a:latin typeface="+mj-lt"/>
              </a:rPr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79C938B8-36F4-4E7E-847F-A4721BE8D4E4}"/>
              </a:ext>
            </a:extLst>
          </p:cNvPr>
          <p:cNvCxnSpPr>
            <a:endCxn id="47" idx="0"/>
          </p:cNvCxnSpPr>
          <p:nvPr/>
        </p:nvCxnSpPr>
        <p:spPr>
          <a:xfrm>
            <a:off x="9927524" y="3160300"/>
            <a:ext cx="183516" cy="116645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669CC353-7B13-4341-AF96-3C7D31381593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783880" y="3120318"/>
            <a:ext cx="343830" cy="119094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2CE9616-7905-47F4-908D-E7AC8BC8DAE0}"/>
              </a:ext>
            </a:extLst>
          </p:cNvPr>
          <p:cNvSpPr/>
          <p:nvPr/>
        </p:nvSpPr>
        <p:spPr>
          <a:xfrm>
            <a:off x="8111085" y="4317432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DB12A69-F812-44E0-BB10-B2ECE62B5553}"/>
              </a:ext>
            </a:extLst>
          </p:cNvPr>
          <p:cNvSpPr/>
          <p:nvPr/>
        </p:nvSpPr>
        <p:spPr>
          <a:xfrm>
            <a:off x="8332517" y="4825152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3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71B0914B-C23F-4E18-BCE9-8C998A58AFC6}"/>
              </a:ext>
            </a:extLst>
          </p:cNvPr>
          <p:cNvSpPr/>
          <p:nvPr/>
        </p:nvSpPr>
        <p:spPr>
          <a:xfrm>
            <a:off x="7209832" y="4819179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64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21C5DCE-D774-49A9-985D-4EE59440938F}"/>
              </a:ext>
            </a:extLst>
          </p:cNvPr>
          <p:cNvSpPr/>
          <p:nvPr/>
        </p:nvSpPr>
        <p:spPr>
          <a:xfrm>
            <a:off x="5891361" y="5838450"/>
            <a:ext cx="1918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+mj-lt"/>
              </a:rPr>
              <a:t>43.25</a:t>
            </a:r>
            <a:r>
              <a:rPr lang="en-US" sz="2400" baseline="-25000">
                <a:latin typeface="+mj-lt"/>
              </a:rPr>
              <a:t>16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6454692-6C2E-45FD-8BDB-62F6A52BE992}"/>
              </a:ext>
            </a:extLst>
          </p:cNvPr>
          <p:cNvSpPr/>
          <p:nvPr/>
        </p:nvSpPr>
        <p:spPr>
          <a:xfrm>
            <a:off x="8127710" y="4825350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3B9C094-BF77-4F17-9EF4-07DF46F08900}"/>
              </a:ext>
            </a:extLst>
          </p:cNvPr>
          <p:cNvSpPr/>
          <p:nvPr/>
        </p:nvSpPr>
        <p:spPr>
          <a:xfrm>
            <a:off x="7018469" y="583845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67.1445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A3B82F58-0023-471F-B4EA-742D8F9DFCCA}"/>
              </a:ext>
            </a:extLst>
          </p:cNvPr>
          <p:cNvSpPr/>
          <p:nvPr/>
        </p:nvSpPr>
        <p:spPr>
          <a:xfrm>
            <a:off x="10705042" y="4332732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5 x 16</a:t>
            </a:r>
            <a:r>
              <a:rPr lang="en-US" sz="2400" baseline="30000" dirty="0">
                <a:latin typeface="+mj-lt"/>
              </a:rPr>
              <a:t>-2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03E00D2-7090-463A-BAD1-5A0249DAF34A}"/>
              </a:ext>
            </a:extLst>
          </p:cNvPr>
          <p:cNvSpPr/>
          <p:nvPr/>
        </p:nvSpPr>
        <p:spPr>
          <a:xfrm>
            <a:off x="9520367" y="4326759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2 x 16</a:t>
            </a:r>
            <a:r>
              <a:rPr lang="en-US" sz="2400" baseline="30000" dirty="0">
                <a:latin typeface="+mj-lt"/>
              </a:rPr>
              <a:t>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59582A-1EA5-4BF7-9960-6DBDF800302E}"/>
              </a:ext>
            </a:extLst>
          </p:cNvPr>
          <p:cNvSpPr/>
          <p:nvPr/>
        </p:nvSpPr>
        <p:spPr>
          <a:xfrm>
            <a:off x="10469238" y="4332930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7C658C5-D694-4439-BC22-C36B59C7FD93}"/>
              </a:ext>
            </a:extLst>
          </p:cNvPr>
          <p:cNvSpPr/>
          <p:nvPr/>
        </p:nvSpPr>
        <p:spPr>
          <a:xfrm>
            <a:off x="10721667" y="4840650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0.0195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FD6173A-0933-4D24-B536-1C971A82F6DF}"/>
              </a:ext>
            </a:extLst>
          </p:cNvPr>
          <p:cNvSpPr/>
          <p:nvPr/>
        </p:nvSpPr>
        <p:spPr>
          <a:xfrm>
            <a:off x="9536992" y="4834677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0.125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2E55828-9B74-4580-8139-E560B95EF923}"/>
              </a:ext>
            </a:extLst>
          </p:cNvPr>
          <p:cNvSpPr/>
          <p:nvPr/>
        </p:nvSpPr>
        <p:spPr>
          <a:xfrm>
            <a:off x="10485863" y="4840848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F75C09F4-FDFA-4EAD-A9A6-64275B961C03}"/>
              </a:ext>
            </a:extLst>
          </p:cNvPr>
          <p:cNvSpPr/>
          <p:nvPr/>
        </p:nvSpPr>
        <p:spPr>
          <a:xfrm>
            <a:off x="9295004" y="4332930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BE8A1BE-F1FD-47B2-B5C2-1B2BBA5C1E25}"/>
              </a:ext>
            </a:extLst>
          </p:cNvPr>
          <p:cNvSpPr/>
          <p:nvPr/>
        </p:nvSpPr>
        <p:spPr>
          <a:xfrm>
            <a:off x="9311629" y="4840848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BD65DC6C-F9AA-49B3-85F7-ABFB11A8571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813597" y="3150775"/>
            <a:ext cx="92968" cy="116645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1A1C774E-417A-443D-8DD6-A281139D2B6E}"/>
              </a:ext>
            </a:extLst>
          </p:cNvPr>
          <p:cNvCxnSpPr>
            <a:endCxn id="46" idx="0"/>
          </p:cNvCxnSpPr>
          <p:nvPr/>
        </p:nvCxnSpPr>
        <p:spPr>
          <a:xfrm>
            <a:off x="10550085" y="3120318"/>
            <a:ext cx="745630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49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9" grpId="0"/>
      <p:bldP spid="30" grpId="0"/>
      <p:bldP spid="31" grpId="0"/>
      <p:bldP spid="35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41705F-4BE5-4C33-815B-39267D00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Binary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1DDD0D-AF51-47B7-BA62-47299C3D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226020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Convert each octal digit to a 3-bit equivalent binary representation</a:t>
            </a:r>
          </a:p>
          <a:p>
            <a:r>
              <a:rPr lang="en-US" altLang="en-US" dirty="0"/>
              <a:t>Example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E4F823F2-6DCC-4EC4-BDAC-A9B8DE3CD30F}"/>
              </a:ext>
            </a:extLst>
          </p:cNvPr>
          <p:cNvGraphicFramePr>
            <a:graphicFrameLocks/>
          </p:cNvGraphicFramePr>
          <p:nvPr/>
        </p:nvGraphicFramePr>
        <p:xfrm>
          <a:off x="6400063" y="1601844"/>
          <a:ext cx="5257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4744476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3536892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Octal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869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658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595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679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746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372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908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307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5089058"/>
                  </a:ext>
                </a:extLst>
              </a:tr>
            </a:tbl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674A2079-C7D6-4F85-A35E-82CA7F0CC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58" y="1966418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705</a:t>
            </a:r>
            <a:r>
              <a:rPr lang="en-US" altLang="en-US" sz="2400" baseline="-25000" dirty="0">
                <a:latin typeface="+mj-lt"/>
              </a:rPr>
              <a:t>8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F2F875-DDED-48B7-A6D6-2F515CBFEE7E}"/>
              </a:ext>
            </a:extLst>
          </p:cNvPr>
          <p:cNvSpPr/>
          <p:nvPr/>
        </p:nvSpPr>
        <p:spPr>
          <a:xfrm>
            <a:off x="1986523" y="2611702"/>
            <a:ext cx="2232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7	0	5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2CC45BC-D075-4ADB-A892-BE8D48EBCBEB}"/>
              </a:ext>
            </a:extLst>
          </p:cNvPr>
          <p:cNvSpPr/>
          <p:nvPr/>
        </p:nvSpPr>
        <p:spPr>
          <a:xfrm>
            <a:off x="3513019" y="3645882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101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EE3B192-E9AC-4CF7-85DB-4FB671270172}"/>
              </a:ext>
            </a:extLst>
          </p:cNvPr>
          <p:cNvSpPr/>
          <p:nvPr/>
        </p:nvSpPr>
        <p:spPr>
          <a:xfrm>
            <a:off x="2577676" y="3645882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2B20652-47A2-4846-9C98-92A8AC06699C}"/>
              </a:ext>
            </a:extLst>
          </p:cNvPr>
          <p:cNvSpPr/>
          <p:nvPr/>
        </p:nvSpPr>
        <p:spPr>
          <a:xfrm>
            <a:off x="1642332" y="3645882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111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08AF083-E1A8-484B-80AF-497F06550844}"/>
              </a:ext>
            </a:extLst>
          </p:cNvPr>
          <p:cNvSpPr/>
          <p:nvPr/>
        </p:nvSpPr>
        <p:spPr>
          <a:xfrm>
            <a:off x="11723" y="4431924"/>
            <a:ext cx="1630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705</a:t>
            </a:r>
            <a:r>
              <a:rPr lang="en-US" sz="2400" baseline="-25000" dirty="0">
                <a:latin typeface="+mj-lt"/>
              </a:rPr>
              <a:t>8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C2CAFA3-4660-4B81-B96D-C08B8DCF4129}"/>
              </a:ext>
            </a:extLst>
          </p:cNvPr>
          <p:cNvSpPr/>
          <p:nvPr/>
        </p:nvSpPr>
        <p:spPr>
          <a:xfrm>
            <a:off x="1158525" y="4431924"/>
            <a:ext cx="1655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111000101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B8DA862-72B9-4E66-B49F-BAF9602D9CC0}"/>
              </a:ext>
            </a:extLst>
          </p:cNvPr>
          <p:cNvCxnSpPr>
            <a:endCxn id="9" idx="0"/>
          </p:cNvCxnSpPr>
          <p:nvPr/>
        </p:nvCxnSpPr>
        <p:spPr>
          <a:xfrm>
            <a:off x="2163131" y="3134568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0487D23-9E77-4E12-B70F-EF57A7B08ECD}"/>
              </a:ext>
            </a:extLst>
          </p:cNvPr>
          <p:cNvCxnSpPr>
            <a:endCxn id="8" idx="0"/>
          </p:cNvCxnSpPr>
          <p:nvPr/>
        </p:nvCxnSpPr>
        <p:spPr>
          <a:xfrm>
            <a:off x="3098474" y="3171358"/>
            <a:ext cx="2" cy="474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388128A-0AF4-43E2-A513-291B489979AF}"/>
              </a:ext>
            </a:extLst>
          </p:cNvPr>
          <p:cNvCxnSpPr>
            <a:endCxn id="7" idx="0"/>
          </p:cNvCxnSpPr>
          <p:nvPr/>
        </p:nvCxnSpPr>
        <p:spPr>
          <a:xfrm>
            <a:off x="4033817" y="3185646"/>
            <a:ext cx="2" cy="4602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43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EF91B-27E5-44D7-AD84-0B4E2F83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Octal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CEF12B-AB89-4D93-A4EB-BA251F5A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941749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From given fractional </a:t>
            </a:r>
            <a:r>
              <a:rPr lang="en-US" altLang="en-US" dirty="0">
                <a:solidFill>
                  <a:schemeClr val="tx2"/>
                </a:solidFill>
              </a:rPr>
              <a:t>point</a:t>
            </a:r>
            <a:r>
              <a:rPr lang="en-US" altLang="en-US" dirty="0"/>
              <a:t>, group bits in </a:t>
            </a:r>
            <a:r>
              <a:rPr lang="en-US" altLang="en-US" dirty="0">
                <a:solidFill>
                  <a:schemeClr val="tx2"/>
                </a:solidFill>
              </a:rPr>
              <a:t>threes to right </a:t>
            </a:r>
            <a:r>
              <a:rPr lang="en-US" altLang="en-US" dirty="0"/>
              <a:t>and group bits in </a:t>
            </a:r>
            <a:r>
              <a:rPr lang="en-US" altLang="en-US" dirty="0">
                <a:solidFill>
                  <a:schemeClr val="tx2"/>
                </a:solidFill>
              </a:rPr>
              <a:t>threes to left</a:t>
            </a:r>
            <a:endParaRPr lang="en-US" altLang="en-US" dirty="0"/>
          </a:p>
          <a:p>
            <a:pPr lvl="1"/>
            <a:r>
              <a:rPr lang="en-US" altLang="en-US" dirty="0"/>
              <a:t>If, left with less than 3 bits at the end then </a:t>
            </a:r>
            <a:r>
              <a:rPr lang="en-US" altLang="en-US" dirty="0">
                <a:solidFill>
                  <a:schemeClr val="tx2"/>
                </a:solidFill>
              </a:rPr>
              <a:t>stuff 0s</a:t>
            </a:r>
            <a:r>
              <a:rPr lang="en-US" altLang="en-US" dirty="0"/>
              <a:t> to make it group of three</a:t>
            </a:r>
          </a:p>
          <a:p>
            <a:pPr lvl="1"/>
            <a:r>
              <a:rPr lang="en-US" altLang="en-US" dirty="0"/>
              <a:t>Convert to octal digits</a:t>
            </a:r>
          </a:p>
          <a:p>
            <a:r>
              <a:rPr lang="en-US" altLang="en-US" dirty="0"/>
              <a:t>Example</a:t>
            </a:r>
          </a:p>
          <a:p>
            <a:endParaRPr lang="en-IN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B2EA65A6-1C95-44B3-9426-F561E9D5C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7" y="2764012"/>
            <a:ext cx="24840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1011010.111</a:t>
            </a:r>
            <a:r>
              <a:rPr lang="en-US" altLang="en-US" sz="2400" baseline="-25000" dirty="0">
                <a:latin typeface="+mj-lt"/>
              </a:rPr>
              <a:t>2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F0B37E7-8324-4B9A-9744-7E9AC6A5B2DA}"/>
              </a:ext>
            </a:extLst>
          </p:cNvPr>
          <p:cNvSpPr/>
          <p:nvPr/>
        </p:nvSpPr>
        <p:spPr>
          <a:xfrm>
            <a:off x="3315812" y="4543100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</a:t>
            </a:r>
            <a:endParaRPr lang="en-US" sz="24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5C6BE6-71C9-4E10-973F-620573CEF8BA}"/>
              </a:ext>
            </a:extLst>
          </p:cNvPr>
          <p:cNvSpPr/>
          <p:nvPr/>
        </p:nvSpPr>
        <p:spPr>
          <a:xfrm>
            <a:off x="4479985" y="3335806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7810AC-AFD8-4B80-A54F-860BD1083796}"/>
              </a:ext>
            </a:extLst>
          </p:cNvPr>
          <p:cNvSpPr/>
          <p:nvPr/>
        </p:nvSpPr>
        <p:spPr>
          <a:xfrm>
            <a:off x="3111461" y="3335806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chemeClr val="tx2"/>
                </a:solidFill>
              </a:rPr>
              <a:t>00</a:t>
            </a:r>
            <a:r>
              <a:rPr lang="en-US" altLang="en-US" sz="2400" dirty="0"/>
              <a:t>1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E176E98-8148-4405-8386-6CD8777BA0DC}"/>
              </a:ext>
            </a:extLst>
          </p:cNvPr>
          <p:cNvSpPr/>
          <p:nvPr/>
        </p:nvSpPr>
        <p:spPr>
          <a:xfrm>
            <a:off x="363697" y="5315915"/>
            <a:ext cx="2081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1011010.111</a:t>
            </a:r>
            <a:r>
              <a:rPr lang="en-US" sz="2400" baseline="-25000" dirty="0">
                <a:latin typeface="+mj-lt"/>
              </a:rPr>
              <a:t>2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E8885BA-0603-4055-B44D-F8A8AEEAF912}"/>
              </a:ext>
            </a:extLst>
          </p:cNvPr>
          <p:cNvSpPr/>
          <p:nvPr/>
        </p:nvSpPr>
        <p:spPr>
          <a:xfrm>
            <a:off x="2248039" y="5315915"/>
            <a:ext cx="1030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+mj-lt"/>
              </a:rPr>
              <a:t>132.7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AE28470-205B-431C-BBB1-F3D2B8149625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3632261" y="3797471"/>
            <a:ext cx="6926" cy="74562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F5C253B-0283-4F74-A64F-0A48D65EB00E}"/>
              </a:ext>
            </a:extLst>
          </p:cNvPr>
          <p:cNvSpPr/>
          <p:nvPr/>
        </p:nvSpPr>
        <p:spPr>
          <a:xfrm>
            <a:off x="7229632" y="3335806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1CF7B21-2EA8-468D-989C-4376808433F5}"/>
              </a:ext>
            </a:extLst>
          </p:cNvPr>
          <p:cNvSpPr/>
          <p:nvPr/>
        </p:nvSpPr>
        <p:spPr>
          <a:xfrm>
            <a:off x="5861108" y="3335806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CB4DF36-0CC9-4ACA-96B7-6825D1CB9991}"/>
              </a:ext>
            </a:extLst>
          </p:cNvPr>
          <p:cNvSpPr/>
          <p:nvPr/>
        </p:nvSpPr>
        <p:spPr>
          <a:xfrm>
            <a:off x="4677884" y="4543100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3</a:t>
            </a:r>
            <a:endParaRPr lang="en-US" sz="2400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E652811-8507-438B-8D1E-770D5672A9C1}"/>
              </a:ext>
            </a:extLst>
          </p:cNvPr>
          <p:cNvSpPr/>
          <p:nvPr/>
        </p:nvSpPr>
        <p:spPr>
          <a:xfrm>
            <a:off x="6059012" y="4543100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2</a:t>
            </a:r>
            <a:endParaRPr lang="en-US" sz="2400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F048EC-A22F-4168-A5A2-96298FDB96FB}"/>
              </a:ext>
            </a:extLst>
          </p:cNvPr>
          <p:cNvSpPr/>
          <p:nvPr/>
        </p:nvSpPr>
        <p:spPr>
          <a:xfrm>
            <a:off x="7430612" y="4543100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7</a:t>
            </a:r>
            <a:endParaRPr lang="en-US" sz="2400" dirty="0"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F83EB254-7246-4D4A-9094-5AF2FE1B4450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5000785" y="3797471"/>
            <a:ext cx="474" cy="74562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56AD5641-40E4-4F5C-8597-E27F7C3668A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6381908" y="3797471"/>
            <a:ext cx="479" cy="74562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51CA5F9-E945-47FC-AE0D-FDC478D31374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7750432" y="3797471"/>
            <a:ext cx="3555" cy="74562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91538B5-B0BB-406D-A1B1-DBA89F6F57BA}"/>
              </a:ext>
            </a:extLst>
          </p:cNvPr>
          <p:cNvSpPr/>
          <p:nvPr/>
        </p:nvSpPr>
        <p:spPr>
          <a:xfrm>
            <a:off x="6917757" y="3339776"/>
            <a:ext cx="401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07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2BFB6-2358-4CC8-A901-072BAB02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Hexa-Decimal to Binary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0E516A-EA53-4CA0-B6DA-109B164EC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228827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Convert each hexadecimal digit to a 4-bit equivalent binary representation</a:t>
            </a:r>
          </a:p>
          <a:p>
            <a:r>
              <a:rPr lang="en-IN" dirty="0"/>
              <a:t>Example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xmlns="" id="{1267FB47-805A-47A6-9B34-CA3084DA58C9}"/>
              </a:ext>
            </a:extLst>
          </p:cNvPr>
          <p:cNvGraphicFramePr>
            <a:graphicFrameLocks/>
          </p:cNvGraphicFramePr>
          <p:nvPr/>
        </p:nvGraphicFramePr>
        <p:xfrm>
          <a:off x="5557638" y="1657027"/>
          <a:ext cx="650318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591">
                  <a:extLst>
                    <a:ext uri="{9D8B030D-6E8A-4147-A177-3AD203B41FA5}">
                      <a16:colId xmlns:a16="http://schemas.microsoft.com/office/drawing/2014/main" xmlns="" val="174812254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9291294"/>
                    </a:ext>
                  </a:extLst>
                </a:gridCol>
                <a:gridCol w="1991591">
                  <a:extLst>
                    <a:ext uri="{9D8B030D-6E8A-4147-A177-3AD203B41FA5}">
                      <a16:colId xmlns:a16="http://schemas.microsoft.com/office/drawing/2014/main" xmlns="" val="163142453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647857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Hexa-Decimal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Hexa-Decimal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228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6773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2317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205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996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936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719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14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17556287"/>
                  </a:ext>
                </a:extLst>
              </a:tr>
            </a:tbl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AB7AE922-190A-4440-BC0F-29BBB220A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02" y="1986713"/>
            <a:ext cx="15457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10AF</a:t>
            </a:r>
            <a:r>
              <a:rPr lang="en-US" altLang="en-US" sz="2400" baseline="-25000" dirty="0">
                <a:latin typeface="+mj-lt"/>
              </a:rPr>
              <a:t>16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BDB1E7A-7FB9-4176-A24B-61A188090DC5}"/>
              </a:ext>
            </a:extLst>
          </p:cNvPr>
          <p:cNvSpPr/>
          <p:nvPr/>
        </p:nvSpPr>
        <p:spPr>
          <a:xfrm>
            <a:off x="1698362" y="2873329"/>
            <a:ext cx="3206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	0	A	F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E99A251-076A-4BAC-80E5-3D3E9B553730}"/>
              </a:ext>
            </a:extLst>
          </p:cNvPr>
          <p:cNvSpPr/>
          <p:nvPr/>
        </p:nvSpPr>
        <p:spPr>
          <a:xfrm>
            <a:off x="4134422" y="3891713"/>
            <a:ext cx="1063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1111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900E094-6C15-4F40-8903-64F7E6678C42}"/>
              </a:ext>
            </a:extLst>
          </p:cNvPr>
          <p:cNvSpPr/>
          <p:nvPr/>
        </p:nvSpPr>
        <p:spPr>
          <a:xfrm>
            <a:off x="3247418" y="3891713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1010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D07C49-821E-4028-828D-BC53AACB1464}"/>
              </a:ext>
            </a:extLst>
          </p:cNvPr>
          <p:cNvSpPr/>
          <p:nvPr/>
        </p:nvSpPr>
        <p:spPr>
          <a:xfrm>
            <a:off x="2313230" y="3879865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0000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8DDA1-000A-4169-BBD4-4DC0E198FB34}"/>
              </a:ext>
            </a:extLst>
          </p:cNvPr>
          <p:cNvSpPr/>
          <p:nvPr/>
        </p:nvSpPr>
        <p:spPr>
          <a:xfrm>
            <a:off x="341415" y="4684717"/>
            <a:ext cx="1301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10AF</a:t>
            </a:r>
            <a:r>
              <a:rPr lang="en-US" sz="2400" baseline="-25000" dirty="0">
                <a:latin typeface="+mj-lt"/>
              </a:rPr>
              <a:t>16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EF61B72-9A3B-4C9B-B857-4129A1FEE390}"/>
              </a:ext>
            </a:extLst>
          </p:cNvPr>
          <p:cNvSpPr/>
          <p:nvPr/>
        </p:nvSpPr>
        <p:spPr>
          <a:xfrm>
            <a:off x="1424580" y="4684717"/>
            <a:ext cx="2290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1000010101111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4B5B024-D254-4B62-9EE7-2A65499720F9}"/>
              </a:ext>
            </a:extLst>
          </p:cNvPr>
          <p:cNvCxnSpPr>
            <a:endCxn id="9" idx="0"/>
          </p:cNvCxnSpPr>
          <p:nvPr/>
        </p:nvCxnSpPr>
        <p:spPr>
          <a:xfrm>
            <a:off x="2834029" y="3368551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546575E-5024-43E1-B582-10FD6DB42664}"/>
              </a:ext>
            </a:extLst>
          </p:cNvPr>
          <p:cNvCxnSpPr>
            <a:endCxn id="8" idx="0"/>
          </p:cNvCxnSpPr>
          <p:nvPr/>
        </p:nvCxnSpPr>
        <p:spPr>
          <a:xfrm>
            <a:off x="3768216" y="3417189"/>
            <a:ext cx="2" cy="474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9C53D2F-36F5-4C9E-95A8-395ECDEBF53E}"/>
              </a:ext>
            </a:extLst>
          </p:cNvPr>
          <p:cNvCxnSpPr>
            <a:endCxn id="7" idx="0"/>
          </p:cNvCxnSpPr>
          <p:nvPr/>
        </p:nvCxnSpPr>
        <p:spPr>
          <a:xfrm>
            <a:off x="4666284" y="3425747"/>
            <a:ext cx="0" cy="4659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E18F184-C2F0-4AEF-B61E-151797C86265}"/>
              </a:ext>
            </a:extLst>
          </p:cNvPr>
          <p:cNvSpPr/>
          <p:nvPr/>
        </p:nvSpPr>
        <p:spPr>
          <a:xfrm>
            <a:off x="1410038" y="3869627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0001</a:t>
            </a:r>
            <a:endParaRPr lang="en-US" sz="2400" dirty="0"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BBE06C4-2CD0-461F-B61F-261916F642B7}"/>
              </a:ext>
            </a:extLst>
          </p:cNvPr>
          <p:cNvCxnSpPr>
            <a:endCxn id="15" idx="0"/>
          </p:cNvCxnSpPr>
          <p:nvPr/>
        </p:nvCxnSpPr>
        <p:spPr>
          <a:xfrm>
            <a:off x="1930837" y="3358313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3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94129-A5BD-49A4-BF87-63B5F86D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Hexa-Decimal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3B0869-3B30-4F23-9131-99545CD5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050237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From given fractional </a:t>
            </a:r>
            <a:r>
              <a:rPr lang="en-US" altLang="en-US" dirty="0">
                <a:solidFill>
                  <a:schemeClr val="tx2"/>
                </a:solidFill>
              </a:rPr>
              <a:t>point</a:t>
            </a:r>
            <a:r>
              <a:rPr lang="en-US" altLang="en-US" dirty="0"/>
              <a:t>, group bits in </a:t>
            </a:r>
            <a:r>
              <a:rPr lang="en-US" altLang="en-US" dirty="0">
                <a:solidFill>
                  <a:schemeClr val="tx2"/>
                </a:solidFill>
              </a:rPr>
              <a:t>fours to right </a:t>
            </a:r>
            <a:r>
              <a:rPr lang="en-US" altLang="en-US" dirty="0"/>
              <a:t>and group bits in </a:t>
            </a:r>
            <a:r>
              <a:rPr lang="en-US" altLang="en-US" dirty="0">
                <a:solidFill>
                  <a:schemeClr val="tx2"/>
                </a:solidFill>
              </a:rPr>
              <a:t>fours to left</a:t>
            </a:r>
            <a:endParaRPr lang="en-US" altLang="en-US" dirty="0"/>
          </a:p>
          <a:p>
            <a:pPr lvl="1"/>
            <a:r>
              <a:rPr lang="en-US" altLang="en-US" dirty="0"/>
              <a:t>If, left with less than 4 bits at the end then </a:t>
            </a:r>
            <a:r>
              <a:rPr lang="en-US" altLang="en-US" dirty="0">
                <a:solidFill>
                  <a:schemeClr val="tx2"/>
                </a:solidFill>
              </a:rPr>
              <a:t>stuff 0s</a:t>
            </a:r>
            <a:r>
              <a:rPr lang="en-US" altLang="en-US" dirty="0"/>
              <a:t> to make it group of four</a:t>
            </a:r>
          </a:p>
          <a:p>
            <a:pPr lvl="1"/>
            <a:r>
              <a:rPr lang="en-US" altLang="en-US" dirty="0"/>
              <a:t>Convert to hexadecimal digits</a:t>
            </a:r>
          </a:p>
          <a:p>
            <a:r>
              <a:rPr lang="en-US" altLang="en-US" dirty="0"/>
              <a:t>Example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B1504270-EA8A-4213-942B-00FA65B41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82" y="2742103"/>
            <a:ext cx="25085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101101.0111</a:t>
            </a:r>
            <a:r>
              <a:rPr lang="en-US" altLang="en-US" sz="2400" baseline="-25000" dirty="0">
                <a:latin typeface="+mj-lt"/>
              </a:rPr>
              <a:t>2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10033F-614D-47AC-9B18-DDD6C81EE755}"/>
              </a:ext>
            </a:extLst>
          </p:cNvPr>
          <p:cNvSpPr/>
          <p:nvPr/>
        </p:nvSpPr>
        <p:spPr>
          <a:xfrm>
            <a:off x="3236494" y="3445117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00</a:t>
            </a:r>
            <a:r>
              <a:rPr lang="en-US" sz="2400" dirty="0">
                <a:latin typeface="+mj-lt"/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BB04A6-BBBF-4657-834C-741D0A5DEFA8}"/>
              </a:ext>
            </a:extLst>
          </p:cNvPr>
          <p:cNvSpPr/>
          <p:nvPr/>
        </p:nvSpPr>
        <p:spPr>
          <a:xfrm>
            <a:off x="378182" y="5284918"/>
            <a:ext cx="2081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101101.0111</a:t>
            </a:r>
            <a:r>
              <a:rPr lang="en-US" sz="2400" baseline="-25000" dirty="0">
                <a:latin typeface="+mj-lt"/>
              </a:rPr>
              <a:t>2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DFCF983-FE31-4999-AB4E-742DE1AFBE22}"/>
              </a:ext>
            </a:extLst>
          </p:cNvPr>
          <p:cNvSpPr/>
          <p:nvPr/>
        </p:nvSpPr>
        <p:spPr>
          <a:xfrm>
            <a:off x="2309018" y="5284918"/>
            <a:ext cx="1030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+mj-lt"/>
              </a:rPr>
              <a:t>2D.7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DC28524-DCCF-45A3-85FB-63398ACD2CDE}"/>
              </a:ext>
            </a:extLst>
          </p:cNvPr>
          <p:cNvSpPr/>
          <p:nvPr/>
        </p:nvSpPr>
        <p:spPr>
          <a:xfrm>
            <a:off x="5986141" y="3445117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0111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B5326DF-67F6-4FF7-A543-60F912B0044E}"/>
              </a:ext>
            </a:extLst>
          </p:cNvPr>
          <p:cNvSpPr/>
          <p:nvPr/>
        </p:nvSpPr>
        <p:spPr>
          <a:xfrm>
            <a:off x="4617617" y="3445117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1101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732E0F-7026-4FC7-B66F-4C6000AAA122}"/>
              </a:ext>
            </a:extLst>
          </p:cNvPr>
          <p:cNvSpPr/>
          <p:nvPr/>
        </p:nvSpPr>
        <p:spPr>
          <a:xfrm>
            <a:off x="3434393" y="4652411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CF4ED26-C9B1-4D3B-92FD-0814D01F77EA}"/>
              </a:ext>
            </a:extLst>
          </p:cNvPr>
          <p:cNvSpPr/>
          <p:nvPr/>
        </p:nvSpPr>
        <p:spPr>
          <a:xfrm>
            <a:off x="4815521" y="4652411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D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F632D6F-3849-4850-AF3F-2F8E31D5D0FB}"/>
              </a:ext>
            </a:extLst>
          </p:cNvPr>
          <p:cNvSpPr/>
          <p:nvPr/>
        </p:nvSpPr>
        <p:spPr>
          <a:xfrm>
            <a:off x="6187121" y="4652411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7</a:t>
            </a:r>
            <a:endParaRPr lang="en-US" sz="2400" dirty="0"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ED4557C-46AF-4DB1-B465-45F369060BE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757294" y="3906782"/>
            <a:ext cx="474" cy="74562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45A55E4-7F97-4D96-81BB-C7DA61870336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138417" y="3906782"/>
            <a:ext cx="479" cy="74562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743E538-8A6A-4D2B-82B0-83C67A04A7A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6506941" y="3906782"/>
            <a:ext cx="3555" cy="74562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DA749BE-2B8E-46CB-8787-9EA281173102}"/>
              </a:ext>
            </a:extLst>
          </p:cNvPr>
          <p:cNvSpPr/>
          <p:nvPr/>
        </p:nvSpPr>
        <p:spPr>
          <a:xfrm>
            <a:off x="5642771" y="3429000"/>
            <a:ext cx="401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FFBA24-7280-4303-80BE-C6CB142D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Hexa-Decimal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A999D4-0520-4F2E-AA7B-FCEC2DB8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972746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Convert Octal to Binary</a:t>
            </a:r>
          </a:p>
          <a:p>
            <a:pPr lvl="1"/>
            <a:r>
              <a:rPr lang="en-US" altLang="en-US" dirty="0"/>
              <a:t>From given fractional </a:t>
            </a:r>
            <a:r>
              <a:rPr lang="en-US" altLang="en-US" dirty="0">
                <a:solidFill>
                  <a:schemeClr val="tx2"/>
                </a:solidFill>
              </a:rPr>
              <a:t>point</a:t>
            </a:r>
            <a:r>
              <a:rPr lang="en-US" altLang="en-US" dirty="0"/>
              <a:t>, group bits in </a:t>
            </a:r>
            <a:r>
              <a:rPr lang="en-US" altLang="en-US" dirty="0">
                <a:solidFill>
                  <a:schemeClr val="tx2"/>
                </a:solidFill>
              </a:rPr>
              <a:t>fours to right </a:t>
            </a:r>
            <a:r>
              <a:rPr lang="en-US" altLang="en-US" dirty="0"/>
              <a:t>and group bits in </a:t>
            </a:r>
            <a:r>
              <a:rPr lang="en-US" altLang="en-US" dirty="0">
                <a:solidFill>
                  <a:schemeClr val="tx2"/>
                </a:solidFill>
              </a:rPr>
              <a:t>fours to left</a:t>
            </a:r>
            <a:endParaRPr lang="en-US" altLang="en-US" dirty="0"/>
          </a:p>
          <a:p>
            <a:pPr lvl="1"/>
            <a:r>
              <a:rPr lang="en-US" altLang="en-US" dirty="0"/>
              <a:t>Convert Binary to Hexa-Decimal</a:t>
            </a:r>
          </a:p>
          <a:p>
            <a:r>
              <a:rPr lang="en-IN" dirty="0"/>
              <a:t>Example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FA579DDF-A2BA-4D47-A14D-B801B8B40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90" y="2688574"/>
            <a:ext cx="15457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1076</a:t>
            </a:r>
            <a:r>
              <a:rPr lang="en-US" altLang="en-US" sz="2400" baseline="-25000" dirty="0">
                <a:latin typeface="+mj-lt"/>
              </a:rPr>
              <a:t>8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144B24-844B-4CEE-AD12-A756F92759D0}"/>
              </a:ext>
            </a:extLst>
          </p:cNvPr>
          <p:cNvSpPr/>
          <p:nvPr/>
        </p:nvSpPr>
        <p:spPr>
          <a:xfrm>
            <a:off x="2741481" y="2888867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		0		7		6</a:t>
            </a:r>
            <a:endParaRPr lang="en-US" sz="24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BEA5B03-B6EA-4064-B1EA-9CC95EC8A033}"/>
              </a:ext>
            </a:extLst>
          </p:cNvPr>
          <p:cNvSpPr/>
          <p:nvPr/>
        </p:nvSpPr>
        <p:spPr>
          <a:xfrm>
            <a:off x="8082634" y="3921260"/>
            <a:ext cx="1063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110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C6F515C-D14C-49C7-9E40-8F4B783B2119}"/>
              </a:ext>
            </a:extLst>
          </p:cNvPr>
          <p:cNvSpPr/>
          <p:nvPr/>
        </p:nvSpPr>
        <p:spPr>
          <a:xfrm>
            <a:off x="6265734" y="3921260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A3D2BF-2B2D-40FB-B72A-2CF709CFE903}"/>
              </a:ext>
            </a:extLst>
          </p:cNvPr>
          <p:cNvSpPr/>
          <p:nvPr/>
        </p:nvSpPr>
        <p:spPr>
          <a:xfrm>
            <a:off x="4432642" y="3909412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000</a:t>
            </a:r>
            <a:endParaRPr lang="en-US" sz="24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DD17D86-AF32-4302-89F3-1656A006777E}"/>
              </a:ext>
            </a:extLst>
          </p:cNvPr>
          <p:cNvSpPr/>
          <p:nvPr/>
        </p:nvSpPr>
        <p:spPr>
          <a:xfrm>
            <a:off x="340301" y="5944774"/>
            <a:ext cx="1113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1076</a:t>
            </a:r>
            <a:r>
              <a:rPr lang="en-US" sz="2400" baseline="-25000" dirty="0">
                <a:latin typeface="+mj-lt"/>
              </a:rPr>
              <a:t>8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73AC3ED-5548-44DF-AB00-5D1EEE872A1F}"/>
              </a:ext>
            </a:extLst>
          </p:cNvPr>
          <p:cNvSpPr/>
          <p:nvPr/>
        </p:nvSpPr>
        <p:spPr>
          <a:xfrm>
            <a:off x="1260629" y="5944774"/>
            <a:ext cx="904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23E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16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DAB7F75-3D22-4ACF-B296-1495A326DAA9}"/>
              </a:ext>
            </a:extLst>
          </p:cNvPr>
          <p:cNvCxnSpPr>
            <a:endCxn id="8" idx="0"/>
          </p:cNvCxnSpPr>
          <p:nvPr/>
        </p:nvCxnSpPr>
        <p:spPr>
          <a:xfrm>
            <a:off x="4953441" y="3398098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F8BDB04-68AF-4F3F-9244-5D22F638BD21}"/>
              </a:ext>
            </a:extLst>
          </p:cNvPr>
          <p:cNvCxnSpPr>
            <a:endCxn id="7" idx="0"/>
          </p:cNvCxnSpPr>
          <p:nvPr/>
        </p:nvCxnSpPr>
        <p:spPr>
          <a:xfrm>
            <a:off x="6786532" y="3446736"/>
            <a:ext cx="2" cy="474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733E666-AF12-460F-B704-224385383F78}"/>
              </a:ext>
            </a:extLst>
          </p:cNvPr>
          <p:cNvCxnSpPr>
            <a:endCxn id="6" idx="0"/>
          </p:cNvCxnSpPr>
          <p:nvPr/>
        </p:nvCxnSpPr>
        <p:spPr>
          <a:xfrm>
            <a:off x="8614496" y="3455294"/>
            <a:ext cx="0" cy="4659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F95F0F9-67C0-4BF5-B223-8F6F71E6AE47}"/>
              </a:ext>
            </a:extLst>
          </p:cNvPr>
          <p:cNvSpPr/>
          <p:nvPr/>
        </p:nvSpPr>
        <p:spPr>
          <a:xfrm>
            <a:off x="2599550" y="3899174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001</a:t>
            </a:r>
            <a:endParaRPr lang="en-US" sz="2400" dirty="0"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94D4E56-DDC5-4558-94BF-5C90F7D2A197}"/>
              </a:ext>
            </a:extLst>
          </p:cNvPr>
          <p:cNvCxnSpPr>
            <a:endCxn id="14" idx="0"/>
          </p:cNvCxnSpPr>
          <p:nvPr/>
        </p:nvCxnSpPr>
        <p:spPr>
          <a:xfrm>
            <a:off x="3120349" y="3387860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9FA174B-62A6-47FA-AD41-7D5059578752}"/>
              </a:ext>
            </a:extLst>
          </p:cNvPr>
          <p:cNvSpPr/>
          <p:nvPr/>
        </p:nvSpPr>
        <p:spPr>
          <a:xfrm>
            <a:off x="7423642" y="4771308"/>
            <a:ext cx="1063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1110</a:t>
            </a:r>
            <a:endParaRPr lang="en-US" sz="2400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DB93A3B-DF49-491F-B208-1AF9D2C1B6AF}"/>
              </a:ext>
            </a:extLst>
          </p:cNvPr>
          <p:cNvSpPr/>
          <p:nvPr/>
        </p:nvSpPr>
        <p:spPr>
          <a:xfrm>
            <a:off x="5367459" y="4771308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0011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E8DF7C5-E74E-4DE3-AB26-A721351FB724}"/>
              </a:ext>
            </a:extLst>
          </p:cNvPr>
          <p:cNvSpPr/>
          <p:nvPr/>
        </p:nvSpPr>
        <p:spPr>
          <a:xfrm>
            <a:off x="3305767" y="4759460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0010</a:t>
            </a:r>
            <a:endParaRPr lang="en-US" sz="24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CFDDBAB-B02C-4590-9057-1C43E425741A}"/>
              </a:ext>
            </a:extLst>
          </p:cNvPr>
          <p:cNvSpPr/>
          <p:nvPr/>
        </p:nvSpPr>
        <p:spPr>
          <a:xfrm>
            <a:off x="7423641" y="5621356"/>
            <a:ext cx="1063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E</a:t>
            </a:r>
            <a:endParaRPr lang="en-US" sz="24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587A231-FC09-41A1-A468-85527BEEC698}"/>
              </a:ext>
            </a:extLst>
          </p:cNvPr>
          <p:cNvSpPr/>
          <p:nvPr/>
        </p:nvSpPr>
        <p:spPr>
          <a:xfrm>
            <a:off x="5367458" y="5621356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788C0FA-7928-482B-B9A3-2BA2BFE8AED4}"/>
              </a:ext>
            </a:extLst>
          </p:cNvPr>
          <p:cNvSpPr/>
          <p:nvPr/>
        </p:nvSpPr>
        <p:spPr>
          <a:xfrm>
            <a:off x="3305766" y="5609508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2</a:t>
            </a:r>
            <a:endParaRPr lang="en-US" sz="2400" dirty="0"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A25A251-5C0F-4CB1-9A52-B0F8FFE6B834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flipH="1">
            <a:off x="3826566" y="5221125"/>
            <a:ext cx="1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2CEECE3E-7A9D-4AC1-AE95-A6919DABB62D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flipH="1">
            <a:off x="5888258" y="5232973"/>
            <a:ext cx="1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AE4FEA8-7167-4961-A16A-88B9B7868539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flipH="1">
            <a:off x="7955503" y="5232973"/>
            <a:ext cx="1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3E6E1274-4CE1-49F9-807C-B7676DFA3E6D}"/>
              </a:ext>
            </a:extLst>
          </p:cNvPr>
          <p:cNvCxnSpPr/>
          <p:nvPr/>
        </p:nvCxnSpPr>
        <p:spPr>
          <a:xfrm>
            <a:off x="6963366" y="4506035"/>
            <a:ext cx="1872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AACAEB0-041E-46B8-8118-530927C62025}"/>
              </a:ext>
            </a:extLst>
          </p:cNvPr>
          <p:cNvCxnSpPr/>
          <p:nvPr/>
        </p:nvCxnSpPr>
        <p:spPr>
          <a:xfrm>
            <a:off x="4875082" y="4509785"/>
            <a:ext cx="1981198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B31E3D8F-0B39-45D9-93E4-A9C60CB8D9DE}"/>
              </a:ext>
            </a:extLst>
          </p:cNvPr>
          <p:cNvCxnSpPr/>
          <p:nvPr/>
        </p:nvCxnSpPr>
        <p:spPr>
          <a:xfrm>
            <a:off x="2910638" y="4512224"/>
            <a:ext cx="1872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4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62074B-76B5-40DF-8732-BAF8F509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Hexa-Decimal to Octal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1E845E-7E8E-4EB1-97D3-725CCEA0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926251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Convert Hexa-Decimal to Binary</a:t>
            </a:r>
          </a:p>
          <a:p>
            <a:pPr lvl="1"/>
            <a:r>
              <a:rPr lang="en-US" altLang="en-US" dirty="0"/>
              <a:t>From given fractional </a:t>
            </a:r>
            <a:r>
              <a:rPr lang="en-US" altLang="en-US" dirty="0">
                <a:solidFill>
                  <a:schemeClr val="tx2"/>
                </a:solidFill>
              </a:rPr>
              <a:t>point</a:t>
            </a:r>
            <a:r>
              <a:rPr lang="en-US" altLang="en-US" dirty="0"/>
              <a:t>, group bits in </a:t>
            </a:r>
            <a:r>
              <a:rPr lang="en-US" altLang="en-US" dirty="0">
                <a:solidFill>
                  <a:schemeClr val="tx2"/>
                </a:solidFill>
              </a:rPr>
              <a:t>threes to right </a:t>
            </a:r>
            <a:r>
              <a:rPr lang="en-US" altLang="en-US" dirty="0"/>
              <a:t>and group bits in </a:t>
            </a:r>
            <a:r>
              <a:rPr lang="en-US" altLang="en-US" dirty="0">
                <a:solidFill>
                  <a:schemeClr val="tx2"/>
                </a:solidFill>
              </a:rPr>
              <a:t>threes to left</a:t>
            </a:r>
            <a:endParaRPr lang="en-US" altLang="en-US" dirty="0"/>
          </a:p>
          <a:p>
            <a:pPr lvl="1"/>
            <a:r>
              <a:rPr lang="en-US" altLang="en-US" dirty="0"/>
              <a:t>Convert Binary to Octal</a:t>
            </a:r>
          </a:p>
          <a:p>
            <a:r>
              <a:rPr lang="en-IN" dirty="0"/>
              <a:t>Example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1EE70079-D10F-4ECF-B354-7508AFA36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52" y="2675375"/>
            <a:ext cx="15457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1F0C</a:t>
            </a:r>
            <a:r>
              <a:rPr lang="en-US" altLang="en-US" sz="2400" baseline="-25000" dirty="0">
                <a:latin typeface="+mj-lt"/>
              </a:rPr>
              <a:t>16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4909D9-2C0F-4A65-AC18-9D572A9C9B16}"/>
              </a:ext>
            </a:extLst>
          </p:cNvPr>
          <p:cNvSpPr/>
          <p:nvPr/>
        </p:nvSpPr>
        <p:spPr>
          <a:xfrm>
            <a:off x="3075123" y="2850391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		F		0		C</a:t>
            </a:r>
            <a:endParaRPr lang="en-US" sz="24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6F2691-5908-405E-905E-C72F98EEACB3}"/>
              </a:ext>
            </a:extLst>
          </p:cNvPr>
          <p:cNvSpPr/>
          <p:nvPr/>
        </p:nvSpPr>
        <p:spPr>
          <a:xfrm>
            <a:off x="8430597" y="3868116"/>
            <a:ext cx="1063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1100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FE8D6C4-C60A-44F6-ABD9-500B46C753CD}"/>
              </a:ext>
            </a:extLst>
          </p:cNvPr>
          <p:cNvSpPr/>
          <p:nvPr/>
        </p:nvSpPr>
        <p:spPr>
          <a:xfrm>
            <a:off x="6582701" y="3868116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E2621C9-3C60-4010-9B27-3AB195989C07}"/>
              </a:ext>
            </a:extLst>
          </p:cNvPr>
          <p:cNvSpPr/>
          <p:nvPr/>
        </p:nvSpPr>
        <p:spPr>
          <a:xfrm>
            <a:off x="4734111" y="3856268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1111</a:t>
            </a:r>
            <a:endParaRPr lang="en-US" sz="24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A664859-1961-4C6A-A014-932CAC882E8B}"/>
              </a:ext>
            </a:extLst>
          </p:cNvPr>
          <p:cNvSpPr/>
          <p:nvPr/>
        </p:nvSpPr>
        <p:spPr>
          <a:xfrm>
            <a:off x="395945" y="5994556"/>
            <a:ext cx="1208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1F0C</a:t>
            </a:r>
            <a:r>
              <a:rPr lang="en-US" sz="2400" baseline="-25000" dirty="0">
                <a:latin typeface="+mj-lt"/>
              </a:rPr>
              <a:t>16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71FCE59-1272-45DB-B4AF-3D984963D8E5}"/>
              </a:ext>
            </a:extLst>
          </p:cNvPr>
          <p:cNvSpPr/>
          <p:nvPr/>
        </p:nvSpPr>
        <p:spPr>
          <a:xfrm>
            <a:off x="1464723" y="5994556"/>
            <a:ext cx="1135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17414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2D683BA-D251-4064-BEFA-DAE82D6B0974}"/>
              </a:ext>
            </a:extLst>
          </p:cNvPr>
          <p:cNvCxnSpPr>
            <a:endCxn id="8" idx="0"/>
          </p:cNvCxnSpPr>
          <p:nvPr/>
        </p:nvCxnSpPr>
        <p:spPr>
          <a:xfrm>
            <a:off x="5254910" y="3344954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6A83C81-A074-4443-8BEC-3C276985F1A0}"/>
              </a:ext>
            </a:extLst>
          </p:cNvPr>
          <p:cNvCxnSpPr>
            <a:endCxn id="7" idx="0"/>
          </p:cNvCxnSpPr>
          <p:nvPr/>
        </p:nvCxnSpPr>
        <p:spPr>
          <a:xfrm>
            <a:off x="7103499" y="3393592"/>
            <a:ext cx="2" cy="474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C48A639F-395E-4629-9854-1379F7617182}"/>
              </a:ext>
            </a:extLst>
          </p:cNvPr>
          <p:cNvCxnSpPr>
            <a:endCxn id="6" idx="0"/>
          </p:cNvCxnSpPr>
          <p:nvPr/>
        </p:nvCxnSpPr>
        <p:spPr>
          <a:xfrm>
            <a:off x="8962459" y="3402150"/>
            <a:ext cx="0" cy="4659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490CE1-3184-4A47-B9AC-2A5199BD44C7}"/>
              </a:ext>
            </a:extLst>
          </p:cNvPr>
          <p:cNvSpPr/>
          <p:nvPr/>
        </p:nvSpPr>
        <p:spPr>
          <a:xfrm>
            <a:off x="2916517" y="3846030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0001</a:t>
            </a:r>
            <a:endParaRPr lang="en-US" sz="2400" dirty="0"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E800AE2-8628-45D0-9359-1E0C2C5C504B}"/>
              </a:ext>
            </a:extLst>
          </p:cNvPr>
          <p:cNvCxnSpPr>
            <a:endCxn id="14" idx="0"/>
          </p:cNvCxnSpPr>
          <p:nvPr/>
        </p:nvCxnSpPr>
        <p:spPr>
          <a:xfrm>
            <a:off x="3437316" y="3334716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CA089F8-BA6D-4CC2-B079-E894D5E48BF4}"/>
              </a:ext>
            </a:extLst>
          </p:cNvPr>
          <p:cNvSpPr/>
          <p:nvPr/>
        </p:nvSpPr>
        <p:spPr>
          <a:xfrm>
            <a:off x="8594916" y="4578680"/>
            <a:ext cx="879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100</a:t>
            </a:r>
            <a:endParaRPr lang="en-US" sz="2400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E6B298E-8222-4707-930F-38F73291EB4A}"/>
              </a:ext>
            </a:extLst>
          </p:cNvPr>
          <p:cNvSpPr/>
          <p:nvPr/>
        </p:nvSpPr>
        <p:spPr>
          <a:xfrm>
            <a:off x="7534113" y="4578680"/>
            <a:ext cx="860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0C21F85-151C-4014-ADBB-B185E84609F1}"/>
              </a:ext>
            </a:extLst>
          </p:cNvPr>
          <p:cNvSpPr/>
          <p:nvPr/>
        </p:nvSpPr>
        <p:spPr>
          <a:xfrm>
            <a:off x="5818325" y="4566832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100</a:t>
            </a:r>
            <a:endParaRPr lang="en-US" sz="24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4A4688F-4A57-41BB-ADA9-A0948A47BA34}"/>
              </a:ext>
            </a:extLst>
          </p:cNvPr>
          <p:cNvSpPr/>
          <p:nvPr/>
        </p:nvSpPr>
        <p:spPr>
          <a:xfrm>
            <a:off x="8701151" y="5428728"/>
            <a:ext cx="660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4</a:t>
            </a:r>
            <a:endParaRPr lang="en-US" sz="24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BFA1E96-5078-45D6-A794-6AA27B3CDF24}"/>
              </a:ext>
            </a:extLst>
          </p:cNvPr>
          <p:cNvSpPr/>
          <p:nvPr/>
        </p:nvSpPr>
        <p:spPr>
          <a:xfrm>
            <a:off x="7608813" y="5428728"/>
            <a:ext cx="711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7E3D66E-DAE5-4BD8-96C6-3ACEB0667A54}"/>
              </a:ext>
            </a:extLst>
          </p:cNvPr>
          <p:cNvSpPr/>
          <p:nvPr/>
        </p:nvSpPr>
        <p:spPr>
          <a:xfrm>
            <a:off x="6009775" y="5416880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74ADD9C3-A049-436F-B2AE-96D5512A9955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flipH="1">
            <a:off x="6333150" y="5028497"/>
            <a:ext cx="5975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93957D50-6484-43A3-A95E-0ABDDDDEDF73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7964526" y="5040345"/>
            <a:ext cx="0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3608D724-4DE3-4605-A871-1DC1B1FF2CAF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flipH="1">
            <a:off x="9031396" y="5040345"/>
            <a:ext cx="3076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DCDAC06-20FE-4491-8317-7742A3703B0B}"/>
              </a:ext>
            </a:extLst>
          </p:cNvPr>
          <p:cNvCxnSpPr/>
          <p:nvPr/>
        </p:nvCxnSpPr>
        <p:spPr>
          <a:xfrm>
            <a:off x="8804413" y="4452891"/>
            <a:ext cx="468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5D05732C-C70E-42EE-8A85-A322642A2514}"/>
              </a:ext>
            </a:extLst>
          </p:cNvPr>
          <p:cNvCxnSpPr/>
          <p:nvPr/>
        </p:nvCxnSpPr>
        <p:spPr>
          <a:xfrm>
            <a:off x="7188635" y="4441143"/>
            <a:ext cx="1548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B54D6BE8-5A3B-4B76-941A-18719BF42AD4}"/>
              </a:ext>
            </a:extLst>
          </p:cNvPr>
          <p:cNvCxnSpPr/>
          <p:nvPr/>
        </p:nvCxnSpPr>
        <p:spPr>
          <a:xfrm>
            <a:off x="5465741" y="4443582"/>
            <a:ext cx="1620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0449FB72-400D-49BA-942D-15D041734B1A}"/>
              </a:ext>
            </a:extLst>
          </p:cNvPr>
          <p:cNvCxnSpPr/>
          <p:nvPr/>
        </p:nvCxnSpPr>
        <p:spPr>
          <a:xfrm>
            <a:off x="4963874" y="4447930"/>
            <a:ext cx="432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19358467-0A01-421D-93A2-AA09F4908672}"/>
              </a:ext>
            </a:extLst>
          </p:cNvPr>
          <p:cNvCxnSpPr/>
          <p:nvPr/>
        </p:nvCxnSpPr>
        <p:spPr>
          <a:xfrm>
            <a:off x="3306065" y="4447930"/>
            <a:ext cx="432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DF75B935-60EE-4999-8B92-6146EC1EDA70}"/>
              </a:ext>
            </a:extLst>
          </p:cNvPr>
          <p:cNvCxnSpPr/>
          <p:nvPr/>
        </p:nvCxnSpPr>
        <p:spPr>
          <a:xfrm>
            <a:off x="2308381" y="4455331"/>
            <a:ext cx="91344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B717A79-8FFF-468E-8571-099371B2B054}"/>
              </a:ext>
            </a:extLst>
          </p:cNvPr>
          <p:cNvSpPr/>
          <p:nvPr/>
        </p:nvSpPr>
        <p:spPr>
          <a:xfrm>
            <a:off x="4759917" y="4566832"/>
            <a:ext cx="860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111</a:t>
            </a:r>
            <a:endParaRPr lang="en-US" sz="2400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7A4C3BB-4940-4B89-B027-90ED5531A8C6}"/>
              </a:ext>
            </a:extLst>
          </p:cNvPr>
          <p:cNvSpPr/>
          <p:nvPr/>
        </p:nvSpPr>
        <p:spPr>
          <a:xfrm>
            <a:off x="4872929" y="5416880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7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71DAE93F-741A-41D8-B618-D5FADD256F70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5190330" y="5028497"/>
            <a:ext cx="5974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B9089F28-D314-42FC-9B6C-4CF8F67055E4}"/>
              </a:ext>
            </a:extLst>
          </p:cNvPr>
          <p:cNvSpPr/>
          <p:nvPr/>
        </p:nvSpPr>
        <p:spPr>
          <a:xfrm>
            <a:off x="3088022" y="4566832"/>
            <a:ext cx="860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001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C5B6A63-B0B7-4D14-B3A1-3A59BC94EC44}"/>
              </a:ext>
            </a:extLst>
          </p:cNvPr>
          <p:cNvSpPr/>
          <p:nvPr/>
        </p:nvSpPr>
        <p:spPr>
          <a:xfrm>
            <a:off x="3205972" y="5416880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549F72EB-8DDA-4BA1-9368-9CBE820AF593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518435" y="5028497"/>
            <a:ext cx="10912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2E35B2D-ABAA-4E60-8EE8-99041A2210EC}"/>
              </a:ext>
            </a:extLst>
          </p:cNvPr>
          <p:cNvSpPr/>
          <p:nvPr/>
        </p:nvSpPr>
        <p:spPr>
          <a:xfrm>
            <a:off x="2236925" y="4566832"/>
            <a:ext cx="860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9958F3F-2799-40CF-B468-C4A7B501299C}"/>
              </a:ext>
            </a:extLst>
          </p:cNvPr>
          <p:cNvSpPr/>
          <p:nvPr/>
        </p:nvSpPr>
        <p:spPr>
          <a:xfrm>
            <a:off x="2354875" y="5416880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CC7DC8AC-DD8F-4FD6-AE74-719C94F64F0B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2667338" y="5028497"/>
            <a:ext cx="10912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3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31" grpId="0"/>
      <p:bldP spid="32" grpId="0"/>
      <p:bldP spid="34" grpId="0"/>
      <p:bldP spid="35" grpId="0"/>
      <p:bldP spid="37" grpId="0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6E28D-69C9-4B49-994A-60D7A203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ED6669-6B88-41DF-A190-D7286650A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740270"/>
          </a:xfrm>
        </p:spPr>
        <p:txBody>
          <a:bodyPr/>
          <a:lstStyle/>
          <a:p>
            <a:r>
              <a:rPr lang="en-US" dirty="0"/>
              <a:t>Two ways of representing signed numbers:</a:t>
            </a:r>
            <a:endParaRPr lang="en-IN" dirty="0"/>
          </a:p>
          <a:p>
            <a:pPr lvl="1"/>
            <a:r>
              <a:rPr lang="en-IN" dirty="0"/>
              <a:t>1) Sign-magnitude form, 2) Complement form.</a:t>
            </a:r>
          </a:p>
          <a:p>
            <a:r>
              <a:rPr lang="en-IN" dirty="0"/>
              <a:t>Most of computers use complement form for negative number notation.</a:t>
            </a:r>
          </a:p>
          <a:p>
            <a:r>
              <a:rPr lang="en-IN" dirty="0"/>
              <a:t>1’s complement and 2’s complement are two different methods in this type.</a:t>
            </a:r>
          </a:p>
        </p:txBody>
      </p:sp>
    </p:spTree>
    <p:extLst>
      <p:ext uri="{BB962C8B-B14F-4D97-AF65-F5344CB8AC3E}">
        <p14:creationId xmlns:p14="http://schemas.microsoft.com/office/powerpoint/2010/main" val="246546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Logical 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</p:txBody>
      </p:sp>
    </p:spTree>
    <p:extLst>
      <p:ext uri="{BB962C8B-B14F-4D97-AF65-F5344CB8AC3E}">
        <p14:creationId xmlns:p14="http://schemas.microsoft.com/office/powerpoint/2010/main" val="761071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39947B-1F39-4308-BAC2-45123F01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1’s Complement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3E499A-F656-4736-8ECA-FA0A4170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711200"/>
          </a:xfrm>
        </p:spPr>
        <p:txBody>
          <a:bodyPr/>
          <a:lstStyle/>
          <a:p>
            <a:r>
              <a:rPr lang="en-US" dirty="0"/>
              <a:t>1’s complement of a binary number is obtained by subtracting each digit of that binary number from 1.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B28DE3-97B0-4207-9E59-C8A067E9D7A6}"/>
              </a:ext>
            </a:extLst>
          </p:cNvPr>
          <p:cNvSpPr txBox="1"/>
          <p:nvPr/>
        </p:nvSpPr>
        <p:spPr>
          <a:xfrm>
            <a:off x="2668798" y="262050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C06E30-5E50-4316-A4FD-849497A64DF4}"/>
              </a:ext>
            </a:extLst>
          </p:cNvPr>
          <p:cNvSpPr txBox="1"/>
          <p:nvPr/>
        </p:nvSpPr>
        <p:spPr>
          <a:xfrm>
            <a:off x="3195626" y="26205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285F03-0B95-4896-A413-4DB6A3903B21}"/>
              </a:ext>
            </a:extLst>
          </p:cNvPr>
          <p:cNvSpPr txBox="1"/>
          <p:nvPr/>
        </p:nvSpPr>
        <p:spPr>
          <a:xfrm>
            <a:off x="3722454" y="26205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1C5317-2CD7-4A3F-9C63-93419C478B43}"/>
              </a:ext>
            </a:extLst>
          </p:cNvPr>
          <p:cNvSpPr txBox="1"/>
          <p:nvPr/>
        </p:nvSpPr>
        <p:spPr>
          <a:xfrm>
            <a:off x="4249282" y="26205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DBBE6B-D986-44AB-8851-8C17C83C9DF2}"/>
              </a:ext>
            </a:extLst>
          </p:cNvPr>
          <p:cNvSpPr txBox="1"/>
          <p:nvPr/>
        </p:nvSpPr>
        <p:spPr>
          <a:xfrm>
            <a:off x="2668798" y="33700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0758548-026B-4F0A-AEA0-32899CB3B2C9}"/>
              </a:ext>
            </a:extLst>
          </p:cNvPr>
          <p:cNvSpPr txBox="1"/>
          <p:nvPr/>
        </p:nvSpPr>
        <p:spPr>
          <a:xfrm>
            <a:off x="3195626" y="337009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C067E7B-11DF-4615-B1ED-11B6ABCA6161}"/>
              </a:ext>
            </a:extLst>
          </p:cNvPr>
          <p:cNvSpPr txBox="1"/>
          <p:nvPr/>
        </p:nvSpPr>
        <p:spPr>
          <a:xfrm>
            <a:off x="3722454" y="337009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64B00F8-7AF2-48F3-B481-7B93E97964EC}"/>
              </a:ext>
            </a:extLst>
          </p:cNvPr>
          <p:cNvSpPr txBox="1"/>
          <p:nvPr/>
        </p:nvSpPr>
        <p:spPr>
          <a:xfrm>
            <a:off x="4249282" y="337009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4198BAF-DF83-41D1-BD27-8B023808DCD5}"/>
              </a:ext>
            </a:extLst>
          </p:cNvPr>
          <p:cNvSpPr txBox="1"/>
          <p:nvPr/>
        </p:nvSpPr>
        <p:spPr>
          <a:xfrm>
            <a:off x="2668798" y="411967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17F33C-57ED-42AF-B5E4-4A420DB1FC3F}"/>
              </a:ext>
            </a:extLst>
          </p:cNvPr>
          <p:cNvSpPr txBox="1"/>
          <p:nvPr/>
        </p:nvSpPr>
        <p:spPr>
          <a:xfrm>
            <a:off x="3195626" y="411967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3462F93-C7CE-49C3-93C1-E18617422F1A}"/>
              </a:ext>
            </a:extLst>
          </p:cNvPr>
          <p:cNvSpPr txBox="1"/>
          <p:nvPr/>
        </p:nvSpPr>
        <p:spPr>
          <a:xfrm>
            <a:off x="3722454" y="411967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F7F9512-EFDE-4E7A-A93C-B8606194B87B}"/>
              </a:ext>
            </a:extLst>
          </p:cNvPr>
          <p:cNvSpPr txBox="1"/>
          <p:nvPr/>
        </p:nvSpPr>
        <p:spPr>
          <a:xfrm>
            <a:off x="4249282" y="411967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ECB71C3-EEA7-4D4B-94DC-EB08BE042B8E}"/>
              </a:ext>
            </a:extLst>
          </p:cNvPr>
          <p:cNvSpPr txBox="1"/>
          <p:nvPr/>
        </p:nvSpPr>
        <p:spPr>
          <a:xfrm>
            <a:off x="2141970" y="337009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009C1E2-E516-4148-B210-F047BB062117}"/>
              </a:ext>
            </a:extLst>
          </p:cNvPr>
          <p:cNvCxnSpPr/>
          <p:nvPr/>
        </p:nvCxnSpPr>
        <p:spPr>
          <a:xfrm>
            <a:off x="2051956" y="4068306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53165AD-129D-4380-9234-0D9E746D1324}"/>
              </a:ext>
            </a:extLst>
          </p:cNvPr>
          <p:cNvSpPr txBox="1"/>
          <p:nvPr/>
        </p:nvSpPr>
        <p:spPr>
          <a:xfrm>
            <a:off x="1790054" y="4677905"/>
            <a:ext cx="337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(1’s complement of 1101)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DC4DF67-86E4-4D53-A4BD-6C652145DBEF}"/>
              </a:ext>
            </a:extLst>
          </p:cNvPr>
          <p:cNvSpPr txBox="1"/>
          <p:nvPr/>
        </p:nvSpPr>
        <p:spPr>
          <a:xfrm>
            <a:off x="6612754" y="262050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B06AAD3-9A8D-4697-851A-5BDF0625D34D}"/>
              </a:ext>
            </a:extLst>
          </p:cNvPr>
          <p:cNvSpPr txBox="1"/>
          <p:nvPr/>
        </p:nvSpPr>
        <p:spPr>
          <a:xfrm>
            <a:off x="7139582" y="26205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ED57C3F-A7DD-412D-9DA5-41E013DA0EF6}"/>
              </a:ext>
            </a:extLst>
          </p:cNvPr>
          <p:cNvSpPr txBox="1"/>
          <p:nvPr/>
        </p:nvSpPr>
        <p:spPr>
          <a:xfrm>
            <a:off x="7666410" y="26205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1BDA288-8586-498A-8C08-87919A27FF08}"/>
              </a:ext>
            </a:extLst>
          </p:cNvPr>
          <p:cNvSpPr txBox="1"/>
          <p:nvPr/>
        </p:nvSpPr>
        <p:spPr>
          <a:xfrm>
            <a:off x="8193238" y="262050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CF1D14D-CE65-4B1F-AA47-7967D17BB8B1}"/>
              </a:ext>
            </a:extLst>
          </p:cNvPr>
          <p:cNvSpPr txBox="1"/>
          <p:nvPr/>
        </p:nvSpPr>
        <p:spPr>
          <a:xfrm>
            <a:off x="6612754" y="33700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4E0D1A7-EAF9-465A-87C3-1BCDA9AA6E7D}"/>
              </a:ext>
            </a:extLst>
          </p:cNvPr>
          <p:cNvSpPr txBox="1"/>
          <p:nvPr/>
        </p:nvSpPr>
        <p:spPr>
          <a:xfrm>
            <a:off x="7139582" y="337009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7B5DC6C-6CD5-4E0E-BBBD-CD49876ED04A}"/>
              </a:ext>
            </a:extLst>
          </p:cNvPr>
          <p:cNvSpPr txBox="1"/>
          <p:nvPr/>
        </p:nvSpPr>
        <p:spPr>
          <a:xfrm>
            <a:off x="7666410" y="337009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38BE72C-AE09-475E-9E6B-D096CFC68383}"/>
              </a:ext>
            </a:extLst>
          </p:cNvPr>
          <p:cNvSpPr txBox="1"/>
          <p:nvPr/>
        </p:nvSpPr>
        <p:spPr>
          <a:xfrm>
            <a:off x="8193238" y="3370090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2270B13-A19B-4542-B8C0-99180B88ABED}"/>
              </a:ext>
            </a:extLst>
          </p:cNvPr>
          <p:cNvSpPr txBox="1"/>
          <p:nvPr/>
        </p:nvSpPr>
        <p:spPr>
          <a:xfrm>
            <a:off x="6612754" y="411967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DBEB3BE-6AB1-4939-8392-A05FD6451137}"/>
              </a:ext>
            </a:extLst>
          </p:cNvPr>
          <p:cNvSpPr txBox="1"/>
          <p:nvPr/>
        </p:nvSpPr>
        <p:spPr>
          <a:xfrm>
            <a:off x="7139582" y="411967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2A0BE2A-AA7C-429B-BA29-5A6D96CF0FF6}"/>
              </a:ext>
            </a:extLst>
          </p:cNvPr>
          <p:cNvSpPr txBox="1"/>
          <p:nvPr/>
        </p:nvSpPr>
        <p:spPr>
          <a:xfrm>
            <a:off x="7666410" y="411967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74191BB-FBA8-4EC9-B3C7-2A6AAAFA9050}"/>
              </a:ext>
            </a:extLst>
          </p:cNvPr>
          <p:cNvSpPr txBox="1"/>
          <p:nvPr/>
        </p:nvSpPr>
        <p:spPr>
          <a:xfrm>
            <a:off x="8193238" y="4119674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C729270-C760-4912-9885-85B6CFBABD54}"/>
              </a:ext>
            </a:extLst>
          </p:cNvPr>
          <p:cNvSpPr txBox="1"/>
          <p:nvPr/>
        </p:nvSpPr>
        <p:spPr>
          <a:xfrm>
            <a:off x="6085926" y="337009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EBA5DDB-E605-4CFB-A4EB-6AD7E720D90B}"/>
              </a:ext>
            </a:extLst>
          </p:cNvPr>
          <p:cNvCxnSpPr/>
          <p:nvPr/>
        </p:nvCxnSpPr>
        <p:spPr>
          <a:xfrm>
            <a:off x="5878345" y="4068306"/>
            <a:ext cx="3771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D9F8A65-8631-40BF-95B4-9477B8D6B616}"/>
              </a:ext>
            </a:extLst>
          </p:cNvPr>
          <p:cNvSpPr txBox="1"/>
          <p:nvPr/>
        </p:nvSpPr>
        <p:spPr>
          <a:xfrm>
            <a:off x="6222244" y="4673440"/>
            <a:ext cx="360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(1’s complement of 101.01)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D07FBEF-0313-407F-9E22-BBB6A0FDE5B9}"/>
              </a:ext>
            </a:extLst>
          </p:cNvPr>
          <p:cNvSpPr txBox="1"/>
          <p:nvPr/>
        </p:nvSpPr>
        <p:spPr>
          <a:xfrm>
            <a:off x="8614157" y="26205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5A79C56-6E8C-4F66-94BB-3104BE91A016}"/>
              </a:ext>
            </a:extLst>
          </p:cNvPr>
          <p:cNvSpPr txBox="1"/>
          <p:nvPr/>
        </p:nvSpPr>
        <p:spPr>
          <a:xfrm>
            <a:off x="9140985" y="26205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90EF8BB-02BB-4C67-B4BC-E59AF116F596}"/>
              </a:ext>
            </a:extLst>
          </p:cNvPr>
          <p:cNvSpPr txBox="1"/>
          <p:nvPr/>
        </p:nvSpPr>
        <p:spPr>
          <a:xfrm>
            <a:off x="8614157" y="337009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4CAC9D4-1047-46E8-A339-D4E71B9BB500}"/>
              </a:ext>
            </a:extLst>
          </p:cNvPr>
          <p:cNvSpPr txBox="1"/>
          <p:nvPr/>
        </p:nvSpPr>
        <p:spPr>
          <a:xfrm>
            <a:off x="9140985" y="337009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9F92CB8-1D73-4B3A-A20C-A508CE864E4F}"/>
              </a:ext>
            </a:extLst>
          </p:cNvPr>
          <p:cNvSpPr txBox="1"/>
          <p:nvPr/>
        </p:nvSpPr>
        <p:spPr>
          <a:xfrm>
            <a:off x="8619641" y="41264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4F1A6BF-3A0E-4BBF-9510-3B0EEB206FFD}"/>
              </a:ext>
            </a:extLst>
          </p:cNvPr>
          <p:cNvSpPr txBox="1"/>
          <p:nvPr/>
        </p:nvSpPr>
        <p:spPr>
          <a:xfrm>
            <a:off x="9146469" y="41264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F71A0C9-8825-4160-BA6B-D630744A6077}"/>
              </a:ext>
            </a:extLst>
          </p:cNvPr>
          <p:cNvSpPr txBox="1"/>
          <p:nvPr/>
        </p:nvSpPr>
        <p:spPr>
          <a:xfrm>
            <a:off x="446872" y="5879018"/>
            <a:ext cx="650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Shortcut: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tx2"/>
                </a:solidFill>
              </a:rPr>
              <a:t>Invert the numbers from 0 to 1 and 1 to 0</a:t>
            </a:r>
          </a:p>
        </p:txBody>
      </p:sp>
    </p:spTree>
    <p:extLst>
      <p:ext uri="{BB962C8B-B14F-4D97-AF65-F5344CB8AC3E}">
        <p14:creationId xmlns:p14="http://schemas.microsoft.com/office/powerpoint/2010/main" val="376307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8CB17-8185-47E0-A39B-67A8FEA1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F2F26F-0113-4931-8931-B6C1C121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934359"/>
          </a:xfrm>
        </p:spPr>
        <p:txBody>
          <a:bodyPr/>
          <a:lstStyle/>
          <a:p>
            <a:r>
              <a:rPr lang="en-US" dirty="0"/>
              <a:t>2’s complement of a binary number is obtained by adding 1 to its 1’s complement.</a:t>
            </a:r>
          </a:p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3DBC6B-2E0A-463B-9C75-BE24744AFF1F}"/>
              </a:ext>
            </a:extLst>
          </p:cNvPr>
          <p:cNvSpPr txBox="1"/>
          <p:nvPr/>
        </p:nvSpPr>
        <p:spPr>
          <a:xfrm>
            <a:off x="2482818" y="19500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F303EF-71C0-4094-9DEA-DAA03E46BF22}"/>
              </a:ext>
            </a:extLst>
          </p:cNvPr>
          <p:cNvSpPr txBox="1"/>
          <p:nvPr/>
        </p:nvSpPr>
        <p:spPr>
          <a:xfrm>
            <a:off x="3009646" y="19500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B2F069-5364-4681-A7CC-A476966E7E30}"/>
              </a:ext>
            </a:extLst>
          </p:cNvPr>
          <p:cNvSpPr txBox="1"/>
          <p:nvPr/>
        </p:nvSpPr>
        <p:spPr>
          <a:xfrm>
            <a:off x="3536474" y="19500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769CD6-1F73-4198-A829-817C8DC79EDC}"/>
              </a:ext>
            </a:extLst>
          </p:cNvPr>
          <p:cNvSpPr txBox="1"/>
          <p:nvPr/>
        </p:nvSpPr>
        <p:spPr>
          <a:xfrm>
            <a:off x="4063302" y="19500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C867BF-634F-46DD-8533-1BBCFA19E6A1}"/>
              </a:ext>
            </a:extLst>
          </p:cNvPr>
          <p:cNvSpPr txBox="1"/>
          <p:nvPr/>
        </p:nvSpPr>
        <p:spPr>
          <a:xfrm>
            <a:off x="2482818" y="2699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845687D-927B-484D-80DE-8E4CE37220CD}"/>
              </a:ext>
            </a:extLst>
          </p:cNvPr>
          <p:cNvSpPr txBox="1"/>
          <p:nvPr/>
        </p:nvSpPr>
        <p:spPr>
          <a:xfrm>
            <a:off x="3009646" y="269963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380232-7D5A-42C3-8870-DFF75AA978F6}"/>
              </a:ext>
            </a:extLst>
          </p:cNvPr>
          <p:cNvSpPr txBox="1"/>
          <p:nvPr/>
        </p:nvSpPr>
        <p:spPr>
          <a:xfrm>
            <a:off x="3536474" y="269963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C3A507-0270-45E4-942E-AF0829E94B62}"/>
              </a:ext>
            </a:extLst>
          </p:cNvPr>
          <p:cNvSpPr txBox="1"/>
          <p:nvPr/>
        </p:nvSpPr>
        <p:spPr>
          <a:xfrm>
            <a:off x="4063302" y="269963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7469190-6D74-4973-811B-B097366177DC}"/>
              </a:ext>
            </a:extLst>
          </p:cNvPr>
          <p:cNvSpPr txBox="1"/>
          <p:nvPr/>
        </p:nvSpPr>
        <p:spPr>
          <a:xfrm>
            <a:off x="2482818" y="344921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CC62231-704A-4DC8-B03A-79804AB45DF8}"/>
              </a:ext>
            </a:extLst>
          </p:cNvPr>
          <p:cNvSpPr txBox="1"/>
          <p:nvPr/>
        </p:nvSpPr>
        <p:spPr>
          <a:xfrm>
            <a:off x="3009646" y="344921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5311FF5-4F88-47B9-88BE-E000EC2BF2AD}"/>
              </a:ext>
            </a:extLst>
          </p:cNvPr>
          <p:cNvSpPr txBox="1"/>
          <p:nvPr/>
        </p:nvSpPr>
        <p:spPr>
          <a:xfrm>
            <a:off x="3536474" y="344921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CC0E41D-7E95-4BA3-9518-991C06C36F09}"/>
              </a:ext>
            </a:extLst>
          </p:cNvPr>
          <p:cNvSpPr txBox="1"/>
          <p:nvPr/>
        </p:nvSpPr>
        <p:spPr>
          <a:xfrm>
            <a:off x="4063302" y="344921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AABC349-230D-418E-B178-73F1A4AF0377}"/>
              </a:ext>
            </a:extLst>
          </p:cNvPr>
          <p:cNvSpPr txBox="1"/>
          <p:nvPr/>
        </p:nvSpPr>
        <p:spPr>
          <a:xfrm>
            <a:off x="1955990" y="2699631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8306E73-40C4-4ACB-A312-FEB4A7F40932}"/>
              </a:ext>
            </a:extLst>
          </p:cNvPr>
          <p:cNvCxnSpPr/>
          <p:nvPr/>
        </p:nvCxnSpPr>
        <p:spPr>
          <a:xfrm>
            <a:off x="1865976" y="3397847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C990882-C52A-4795-ACDB-5748F8D8995A}"/>
              </a:ext>
            </a:extLst>
          </p:cNvPr>
          <p:cNvSpPr txBox="1"/>
          <p:nvPr/>
        </p:nvSpPr>
        <p:spPr>
          <a:xfrm>
            <a:off x="1728061" y="5226646"/>
            <a:ext cx="337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(2’s complement of 1100)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C3D80E3-026E-45E5-A4FE-A6FBA8052976}"/>
              </a:ext>
            </a:extLst>
          </p:cNvPr>
          <p:cNvSpPr txBox="1"/>
          <p:nvPr/>
        </p:nvSpPr>
        <p:spPr>
          <a:xfrm>
            <a:off x="6426774" y="344921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25F71B1-56C9-4723-8C83-2CBD477A8169}"/>
              </a:ext>
            </a:extLst>
          </p:cNvPr>
          <p:cNvSpPr txBox="1"/>
          <p:nvPr/>
        </p:nvSpPr>
        <p:spPr>
          <a:xfrm>
            <a:off x="6953602" y="344921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D3FCA4D-BE5A-430E-AF8B-0A29A66AD08A}"/>
              </a:ext>
            </a:extLst>
          </p:cNvPr>
          <p:cNvSpPr txBox="1"/>
          <p:nvPr/>
        </p:nvSpPr>
        <p:spPr>
          <a:xfrm>
            <a:off x="7480430" y="344921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958FA24-1E03-4837-9F73-3EFC12C01402}"/>
              </a:ext>
            </a:extLst>
          </p:cNvPr>
          <p:cNvSpPr txBox="1"/>
          <p:nvPr/>
        </p:nvSpPr>
        <p:spPr>
          <a:xfrm>
            <a:off x="8007258" y="344921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1D7F40C-2127-4971-B8B2-644BC834E7E2}"/>
              </a:ext>
            </a:extLst>
          </p:cNvPr>
          <p:cNvSpPr txBox="1"/>
          <p:nvPr/>
        </p:nvSpPr>
        <p:spPr>
          <a:xfrm>
            <a:off x="5899946" y="2699631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8D6A27D2-0D84-4CE1-A028-4B7CF874C856}"/>
              </a:ext>
            </a:extLst>
          </p:cNvPr>
          <p:cNvCxnSpPr/>
          <p:nvPr/>
        </p:nvCxnSpPr>
        <p:spPr>
          <a:xfrm>
            <a:off x="5800851" y="3397847"/>
            <a:ext cx="363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1FC325D-2807-49D3-AF1D-8315DFB1500F}"/>
              </a:ext>
            </a:extLst>
          </p:cNvPr>
          <p:cNvSpPr txBox="1"/>
          <p:nvPr/>
        </p:nvSpPr>
        <p:spPr>
          <a:xfrm>
            <a:off x="5896782" y="5222181"/>
            <a:ext cx="360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(2’s complement of 101.01)</a:t>
            </a:r>
          </a:p>
        </p:txBody>
      </p:sp>
      <p:grpSp>
        <p:nvGrpSpPr>
          <p:cNvPr id="26" name="Group 5">
            <a:extLst>
              <a:ext uri="{FF2B5EF4-FFF2-40B4-BE49-F238E27FC236}">
                <a16:creationId xmlns:a16="http://schemas.microsoft.com/office/drawing/2014/main" xmlns="" id="{8FEFF2E7-BEA7-482D-955B-F559A393BEC8}"/>
              </a:ext>
            </a:extLst>
          </p:cNvPr>
          <p:cNvGrpSpPr/>
          <p:nvPr/>
        </p:nvGrpSpPr>
        <p:grpSpPr>
          <a:xfrm>
            <a:off x="6426774" y="1950046"/>
            <a:ext cx="2865183" cy="461666"/>
            <a:chOff x="5155913" y="2667000"/>
            <a:chExt cx="2865183" cy="46166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5C9BC87-53A2-48A6-92E3-59493D7DE619}"/>
                </a:ext>
              </a:extLst>
            </p:cNvPr>
            <p:cNvSpPr txBox="1"/>
            <p:nvPr/>
          </p:nvSpPr>
          <p:spPr>
            <a:xfrm>
              <a:off x="5155913" y="26670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F7A26C5-F046-4DA6-B204-0F2EE8808C41}"/>
                </a:ext>
              </a:extLst>
            </p:cNvPr>
            <p:cNvSpPr txBox="1"/>
            <p:nvPr/>
          </p:nvSpPr>
          <p:spPr>
            <a:xfrm>
              <a:off x="5682741" y="26670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163AE58-E134-4238-9DA3-FB678E3172DC}"/>
                </a:ext>
              </a:extLst>
            </p:cNvPr>
            <p:cNvSpPr txBox="1"/>
            <p:nvPr/>
          </p:nvSpPr>
          <p:spPr>
            <a:xfrm>
              <a:off x="6209569" y="26670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D7820B8-5A00-4C8A-B961-8E98210E27C3}"/>
                </a:ext>
              </a:extLst>
            </p:cNvPr>
            <p:cNvSpPr txBox="1"/>
            <p:nvPr/>
          </p:nvSpPr>
          <p:spPr>
            <a:xfrm>
              <a:off x="6736397" y="26670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A160AEB6-FF48-4242-98CD-837039B6B36A}"/>
                </a:ext>
              </a:extLst>
            </p:cNvPr>
            <p:cNvSpPr txBox="1"/>
            <p:nvPr/>
          </p:nvSpPr>
          <p:spPr>
            <a:xfrm>
              <a:off x="7157316" y="26670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233747E-18FB-49A2-9710-AAB603E04DB0}"/>
                </a:ext>
              </a:extLst>
            </p:cNvPr>
            <p:cNvSpPr txBox="1"/>
            <p:nvPr/>
          </p:nvSpPr>
          <p:spPr>
            <a:xfrm>
              <a:off x="7684144" y="26670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xmlns="" id="{009D2CF9-6130-42BB-98E9-A5D6162DEA47}"/>
              </a:ext>
            </a:extLst>
          </p:cNvPr>
          <p:cNvGrpSpPr/>
          <p:nvPr/>
        </p:nvGrpSpPr>
        <p:grpSpPr>
          <a:xfrm>
            <a:off x="6426774" y="2699631"/>
            <a:ext cx="2865183" cy="461666"/>
            <a:chOff x="5155913" y="3416585"/>
            <a:chExt cx="2865183" cy="46166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72EFD1B-A156-4D97-BDCF-BC5C8D5EF8B5}"/>
                </a:ext>
              </a:extLst>
            </p:cNvPr>
            <p:cNvSpPr txBox="1"/>
            <p:nvPr/>
          </p:nvSpPr>
          <p:spPr>
            <a:xfrm>
              <a:off x="5155913" y="3416586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FE8B23C-86E3-4490-A4D7-FC5E23A9FD10}"/>
                </a:ext>
              </a:extLst>
            </p:cNvPr>
            <p:cNvSpPr txBox="1"/>
            <p:nvPr/>
          </p:nvSpPr>
          <p:spPr>
            <a:xfrm>
              <a:off x="5682741" y="34165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4939B1E1-E281-46BF-BAD5-A427E1D4056F}"/>
                </a:ext>
              </a:extLst>
            </p:cNvPr>
            <p:cNvSpPr txBox="1"/>
            <p:nvPr/>
          </p:nvSpPr>
          <p:spPr>
            <a:xfrm>
              <a:off x="6209569" y="34165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0DE9A23-ED31-42EF-B30B-78315A7A7758}"/>
                </a:ext>
              </a:extLst>
            </p:cNvPr>
            <p:cNvSpPr txBox="1"/>
            <p:nvPr/>
          </p:nvSpPr>
          <p:spPr>
            <a:xfrm>
              <a:off x="6736397" y="3416585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63A121E4-47FB-406F-A130-C73F266B8EBD}"/>
                </a:ext>
              </a:extLst>
            </p:cNvPr>
            <p:cNvSpPr txBox="1"/>
            <p:nvPr/>
          </p:nvSpPr>
          <p:spPr>
            <a:xfrm>
              <a:off x="7157316" y="34165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36FE53D0-585D-4DFA-B712-31EABD3422A9}"/>
                </a:ext>
              </a:extLst>
            </p:cNvPr>
            <p:cNvSpPr txBox="1"/>
            <p:nvPr/>
          </p:nvSpPr>
          <p:spPr>
            <a:xfrm>
              <a:off x="7684144" y="34165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CF13806-DF77-45AB-87A7-5E38B754B984}"/>
              </a:ext>
            </a:extLst>
          </p:cNvPr>
          <p:cNvSpPr txBox="1"/>
          <p:nvPr/>
        </p:nvSpPr>
        <p:spPr>
          <a:xfrm>
            <a:off x="8433661" y="3456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8D65FDA-8637-415F-8B75-A58B4E92EDED}"/>
              </a:ext>
            </a:extLst>
          </p:cNvPr>
          <p:cNvSpPr txBox="1"/>
          <p:nvPr/>
        </p:nvSpPr>
        <p:spPr>
          <a:xfrm>
            <a:off x="8960489" y="3456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14596CE-7DD4-4F26-BB90-6584CE94B986}"/>
              </a:ext>
            </a:extLst>
          </p:cNvPr>
          <p:cNvSpPr txBox="1"/>
          <p:nvPr/>
        </p:nvSpPr>
        <p:spPr>
          <a:xfrm>
            <a:off x="4063917" y="40322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387E7223-1AA9-4423-B31F-EB9278DE5166}"/>
              </a:ext>
            </a:extLst>
          </p:cNvPr>
          <p:cNvCxnSpPr/>
          <p:nvPr/>
        </p:nvCxnSpPr>
        <p:spPr>
          <a:xfrm>
            <a:off x="1865976" y="4693246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474DCC6-F7F1-4589-A7FA-2D62823E94A1}"/>
              </a:ext>
            </a:extLst>
          </p:cNvPr>
          <p:cNvSpPr txBox="1"/>
          <p:nvPr/>
        </p:nvSpPr>
        <p:spPr>
          <a:xfrm>
            <a:off x="2475773" y="47180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EA4B2C5-E981-4462-8C87-E4B3B984B3F6}"/>
              </a:ext>
            </a:extLst>
          </p:cNvPr>
          <p:cNvSpPr txBox="1"/>
          <p:nvPr/>
        </p:nvSpPr>
        <p:spPr>
          <a:xfrm>
            <a:off x="3002601" y="471807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415AA7A-EAA9-4805-A450-C82DB0C2AEB8}"/>
              </a:ext>
            </a:extLst>
          </p:cNvPr>
          <p:cNvSpPr txBox="1"/>
          <p:nvPr/>
        </p:nvSpPr>
        <p:spPr>
          <a:xfrm>
            <a:off x="3529429" y="471807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CBEDEC5-D417-4EA9-A44B-ED3402C31988}"/>
              </a:ext>
            </a:extLst>
          </p:cNvPr>
          <p:cNvSpPr txBox="1"/>
          <p:nvPr/>
        </p:nvSpPr>
        <p:spPr>
          <a:xfrm>
            <a:off x="4056257" y="471807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2E111D1-00FA-4755-8325-6C82BE0EF6E1}"/>
              </a:ext>
            </a:extLst>
          </p:cNvPr>
          <p:cNvSpPr txBox="1"/>
          <p:nvPr/>
        </p:nvSpPr>
        <p:spPr>
          <a:xfrm>
            <a:off x="8955202" y="40322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D3CB0C9B-7FFA-4BB4-AF02-3BFA45E8F694}"/>
              </a:ext>
            </a:extLst>
          </p:cNvPr>
          <p:cNvCxnSpPr/>
          <p:nvPr/>
        </p:nvCxnSpPr>
        <p:spPr>
          <a:xfrm>
            <a:off x="5783449" y="4693246"/>
            <a:ext cx="363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69F3383-C9B5-40B4-AEB5-B96C075D143A}"/>
              </a:ext>
            </a:extLst>
          </p:cNvPr>
          <p:cNvSpPr txBox="1"/>
          <p:nvPr/>
        </p:nvSpPr>
        <p:spPr>
          <a:xfrm>
            <a:off x="1956661" y="40836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F8178FF-3D5F-4C9B-A471-3CDB165CEDA2}"/>
              </a:ext>
            </a:extLst>
          </p:cNvPr>
          <p:cNvSpPr txBox="1"/>
          <p:nvPr/>
        </p:nvSpPr>
        <p:spPr>
          <a:xfrm>
            <a:off x="5842861" y="40836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F284CF1F-84F4-4580-91AB-3CE288E84FA2}"/>
              </a:ext>
            </a:extLst>
          </p:cNvPr>
          <p:cNvGrpSpPr/>
          <p:nvPr/>
        </p:nvGrpSpPr>
        <p:grpSpPr>
          <a:xfrm>
            <a:off x="6421290" y="4693246"/>
            <a:ext cx="2870667" cy="468457"/>
            <a:chOff x="5150429" y="5410200"/>
            <a:chExt cx="2870667" cy="4684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B0C4494-8BE6-4FE4-8512-D7A0B3B5A5D8}"/>
                </a:ext>
              </a:extLst>
            </p:cNvPr>
            <p:cNvSpPr txBox="1"/>
            <p:nvPr/>
          </p:nvSpPr>
          <p:spPr>
            <a:xfrm>
              <a:off x="5150429" y="54102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5D586EE-8730-4D10-8FC6-1E9D7427B6E6}"/>
                </a:ext>
              </a:extLst>
            </p:cNvPr>
            <p:cNvSpPr txBox="1"/>
            <p:nvPr/>
          </p:nvSpPr>
          <p:spPr>
            <a:xfrm>
              <a:off x="5677257" y="54102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77AE26C2-153C-4704-9C41-FD0BFF4B9259}"/>
                </a:ext>
              </a:extLst>
            </p:cNvPr>
            <p:cNvSpPr txBox="1"/>
            <p:nvPr/>
          </p:nvSpPr>
          <p:spPr>
            <a:xfrm>
              <a:off x="6204085" y="54102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DC401357-3BF8-483E-B72E-2F8DED15171F}"/>
                </a:ext>
              </a:extLst>
            </p:cNvPr>
            <p:cNvSpPr txBox="1"/>
            <p:nvPr/>
          </p:nvSpPr>
          <p:spPr>
            <a:xfrm>
              <a:off x="7157316" y="5416992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53203895-6C04-4749-A944-23CF16D4F765}"/>
                </a:ext>
              </a:extLst>
            </p:cNvPr>
            <p:cNvSpPr txBox="1"/>
            <p:nvPr/>
          </p:nvSpPr>
          <p:spPr>
            <a:xfrm>
              <a:off x="7684144" y="5416992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1A4E4867-3531-4933-AC41-FDD780C1710F}"/>
                </a:ext>
              </a:extLst>
            </p:cNvPr>
            <p:cNvSpPr txBox="1"/>
            <p:nvPr/>
          </p:nvSpPr>
          <p:spPr>
            <a:xfrm>
              <a:off x="6740856" y="54102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E6282C9-E245-47D0-9A42-CBC5AC6A9A2D}"/>
              </a:ext>
            </a:extLst>
          </p:cNvPr>
          <p:cNvSpPr txBox="1"/>
          <p:nvPr/>
        </p:nvSpPr>
        <p:spPr>
          <a:xfrm>
            <a:off x="446871" y="5755033"/>
            <a:ext cx="8845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2050" indent="-1162050">
              <a:tabLst>
                <a:tab pos="1347788" algn="l"/>
              </a:tabLst>
            </a:pPr>
            <a:r>
              <a:rPr lang="en-IN" sz="2400" dirty="0">
                <a:solidFill>
                  <a:schemeClr val="accent6"/>
                </a:solidFill>
              </a:rPr>
              <a:t>Shortcut: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tx2"/>
                </a:solidFill>
              </a:rPr>
              <a:t>Starting from right side, all bits are same till first 1 occurs and        then invert rest of the bits</a:t>
            </a:r>
          </a:p>
        </p:txBody>
      </p:sp>
    </p:spTree>
    <p:extLst>
      <p:ext uri="{BB962C8B-B14F-4D97-AF65-F5344CB8AC3E}">
        <p14:creationId xmlns:p14="http://schemas.microsoft.com/office/powerpoint/2010/main" val="360630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50" grpId="0"/>
      <p:bldP spid="51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5DA832-7500-4DF0-B320-0B4129CA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negative number in 2’s complement 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914FE1-5D5F-4929-BAAD-2F99965C5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00407"/>
          </a:xfrm>
        </p:spPr>
        <p:txBody>
          <a:bodyPr/>
          <a:lstStyle/>
          <a:p>
            <a:r>
              <a:rPr lang="en-US" dirty="0"/>
              <a:t>Express -65.5 in 12 bit 2’s complement form.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4B1ACB1-BF93-4322-947A-BB1F6314B0EF}"/>
              </a:ext>
            </a:extLst>
          </p:cNvPr>
          <p:cNvGraphicFramePr>
            <a:graphicFrameLocks noGrp="1"/>
          </p:cNvGraphicFramePr>
          <p:nvPr/>
        </p:nvGraphicFramePr>
        <p:xfrm>
          <a:off x="2363492" y="163508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42B0079-11B6-4418-887C-EF1165B7F39C}"/>
              </a:ext>
            </a:extLst>
          </p:cNvPr>
          <p:cNvGraphicFramePr>
            <a:graphicFrameLocks noGrp="1"/>
          </p:cNvGraphicFramePr>
          <p:nvPr/>
        </p:nvGraphicFramePr>
        <p:xfrm>
          <a:off x="3125492" y="163508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8D1FF57-D7E1-4033-A98A-08DAA2E6B40B}"/>
              </a:ext>
            </a:extLst>
          </p:cNvPr>
          <p:cNvGraphicFramePr>
            <a:graphicFrameLocks noGrp="1"/>
          </p:cNvGraphicFramePr>
          <p:nvPr/>
        </p:nvGraphicFramePr>
        <p:xfrm>
          <a:off x="3887492" y="163508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877E7A2-08B8-41FF-B8E1-9D917BF87987}"/>
              </a:ext>
            </a:extLst>
          </p:cNvPr>
          <p:cNvGraphicFramePr>
            <a:graphicFrameLocks noGrp="1"/>
          </p:cNvGraphicFramePr>
          <p:nvPr/>
        </p:nvGraphicFramePr>
        <p:xfrm>
          <a:off x="2363492" y="212774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C81B44C1-A97B-416B-96B9-71CF45780416}"/>
              </a:ext>
            </a:extLst>
          </p:cNvPr>
          <p:cNvGraphicFramePr>
            <a:graphicFrameLocks noGrp="1"/>
          </p:cNvGraphicFramePr>
          <p:nvPr/>
        </p:nvGraphicFramePr>
        <p:xfrm>
          <a:off x="3125492" y="212774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908CB47-A089-42AC-911A-89A3802A9110}"/>
              </a:ext>
            </a:extLst>
          </p:cNvPr>
          <p:cNvGraphicFramePr>
            <a:graphicFrameLocks noGrp="1"/>
          </p:cNvGraphicFramePr>
          <p:nvPr/>
        </p:nvGraphicFramePr>
        <p:xfrm>
          <a:off x="3887492" y="212774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31D3E0EA-C0E3-45C5-864B-BFF6116C22D6}"/>
              </a:ext>
            </a:extLst>
          </p:cNvPr>
          <p:cNvGraphicFramePr>
            <a:graphicFrameLocks noGrp="1"/>
          </p:cNvGraphicFramePr>
          <p:nvPr/>
        </p:nvGraphicFramePr>
        <p:xfrm>
          <a:off x="2363492" y="262040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C8521675-59CF-4356-8037-486913989374}"/>
              </a:ext>
            </a:extLst>
          </p:cNvPr>
          <p:cNvGraphicFramePr>
            <a:graphicFrameLocks noGrp="1"/>
          </p:cNvGraphicFramePr>
          <p:nvPr/>
        </p:nvGraphicFramePr>
        <p:xfrm>
          <a:off x="3125492" y="262040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D7ADC605-5EC5-44AC-B62B-E1BC0228DE86}"/>
              </a:ext>
            </a:extLst>
          </p:cNvPr>
          <p:cNvGraphicFramePr>
            <a:graphicFrameLocks noGrp="1"/>
          </p:cNvGraphicFramePr>
          <p:nvPr/>
        </p:nvGraphicFramePr>
        <p:xfrm>
          <a:off x="3887492" y="262040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E3F93C19-B165-46B1-87A7-ACB836252183}"/>
              </a:ext>
            </a:extLst>
          </p:cNvPr>
          <p:cNvGraphicFramePr>
            <a:graphicFrameLocks noGrp="1"/>
          </p:cNvGraphicFramePr>
          <p:nvPr/>
        </p:nvGraphicFramePr>
        <p:xfrm>
          <a:off x="2363492" y="311427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3B7C6887-82A1-4143-92B2-0F302B26E2A7}"/>
              </a:ext>
            </a:extLst>
          </p:cNvPr>
          <p:cNvGraphicFramePr>
            <a:graphicFrameLocks noGrp="1"/>
          </p:cNvGraphicFramePr>
          <p:nvPr/>
        </p:nvGraphicFramePr>
        <p:xfrm>
          <a:off x="3125492" y="311427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ED826343-0D05-41A0-B6EF-3F515C522291}"/>
              </a:ext>
            </a:extLst>
          </p:cNvPr>
          <p:cNvGraphicFramePr>
            <a:graphicFrameLocks noGrp="1"/>
          </p:cNvGraphicFramePr>
          <p:nvPr/>
        </p:nvGraphicFramePr>
        <p:xfrm>
          <a:off x="3887492" y="311427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BFC226CD-AA3E-4398-81CF-B4E03988FBB7}"/>
              </a:ext>
            </a:extLst>
          </p:cNvPr>
          <p:cNvGraphicFramePr>
            <a:graphicFrameLocks noGrp="1"/>
          </p:cNvGraphicFramePr>
          <p:nvPr/>
        </p:nvGraphicFramePr>
        <p:xfrm>
          <a:off x="2363492" y="360975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117E913C-7DE9-4102-BA01-F1B4029F7F0B}"/>
              </a:ext>
            </a:extLst>
          </p:cNvPr>
          <p:cNvGraphicFramePr>
            <a:graphicFrameLocks noGrp="1"/>
          </p:cNvGraphicFramePr>
          <p:nvPr/>
        </p:nvGraphicFramePr>
        <p:xfrm>
          <a:off x="3125492" y="360975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14FBE4E8-CB05-4ABB-8870-D7B331A5EC4A}"/>
              </a:ext>
            </a:extLst>
          </p:cNvPr>
          <p:cNvGraphicFramePr>
            <a:graphicFrameLocks noGrp="1"/>
          </p:cNvGraphicFramePr>
          <p:nvPr/>
        </p:nvGraphicFramePr>
        <p:xfrm>
          <a:off x="3887492" y="360975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CCA693D5-125F-4AFD-A87E-FFFF2CFEA59E}"/>
              </a:ext>
            </a:extLst>
          </p:cNvPr>
          <p:cNvGraphicFramePr>
            <a:graphicFrameLocks noGrp="1"/>
          </p:cNvGraphicFramePr>
          <p:nvPr/>
        </p:nvGraphicFramePr>
        <p:xfrm>
          <a:off x="2363492" y="410241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5C75B9CE-486E-493A-81D3-2F3B053300DE}"/>
              </a:ext>
            </a:extLst>
          </p:cNvPr>
          <p:cNvGraphicFramePr>
            <a:graphicFrameLocks noGrp="1"/>
          </p:cNvGraphicFramePr>
          <p:nvPr/>
        </p:nvGraphicFramePr>
        <p:xfrm>
          <a:off x="3125492" y="410241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AD5FC7E7-8A13-4DC3-9761-A0B9921D8B4F}"/>
              </a:ext>
            </a:extLst>
          </p:cNvPr>
          <p:cNvGraphicFramePr>
            <a:graphicFrameLocks noGrp="1"/>
          </p:cNvGraphicFramePr>
          <p:nvPr/>
        </p:nvGraphicFramePr>
        <p:xfrm>
          <a:off x="3887492" y="410241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BE5095D0-323B-4B1F-81C8-E08C0E007A63}"/>
              </a:ext>
            </a:extLst>
          </p:cNvPr>
          <p:cNvGraphicFramePr>
            <a:graphicFrameLocks noGrp="1"/>
          </p:cNvGraphicFramePr>
          <p:nvPr/>
        </p:nvGraphicFramePr>
        <p:xfrm>
          <a:off x="2363492" y="459507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780460E4-E04A-4597-9F0D-2D7E4E4D65B4}"/>
              </a:ext>
            </a:extLst>
          </p:cNvPr>
          <p:cNvGraphicFramePr>
            <a:graphicFrameLocks noGrp="1"/>
          </p:cNvGraphicFramePr>
          <p:nvPr/>
        </p:nvGraphicFramePr>
        <p:xfrm>
          <a:off x="3125492" y="459507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34E80E74-FEF2-40AC-9767-E863D6AED56E}"/>
              </a:ext>
            </a:extLst>
          </p:cNvPr>
          <p:cNvGraphicFramePr>
            <a:graphicFrameLocks noGrp="1"/>
          </p:cNvGraphicFramePr>
          <p:nvPr/>
        </p:nvGraphicFramePr>
        <p:xfrm>
          <a:off x="3887492" y="459507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38C32D05-A844-4A8F-B523-7533050FB43E}"/>
              </a:ext>
            </a:extLst>
          </p:cNvPr>
          <p:cNvGraphicFramePr>
            <a:graphicFrameLocks noGrp="1"/>
          </p:cNvGraphicFramePr>
          <p:nvPr/>
        </p:nvGraphicFramePr>
        <p:xfrm>
          <a:off x="3125492" y="508894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E3860A4-41CE-4932-8F22-EFC36359542F}"/>
              </a:ext>
            </a:extLst>
          </p:cNvPr>
          <p:cNvCxnSpPr/>
          <p:nvPr/>
        </p:nvCxnSpPr>
        <p:spPr>
          <a:xfrm flipV="1">
            <a:off x="4878092" y="1692058"/>
            <a:ext cx="0" cy="3824167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027">
            <a:extLst>
              <a:ext uri="{FF2B5EF4-FFF2-40B4-BE49-F238E27FC236}">
                <a16:creationId xmlns:a16="http://schemas.microsoft.com/office/drawing/2014/main" xmlns="" id="{51BD975A-557E-4331-8A64-DCCF6778D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692" y="1661336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0.5 x 2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8" name="Text Box 1027">
            <a:extLst>
              <a:ext uri="{FF2B5EF4-FFF2-40B4-BE49-F238E27FC236}">
                <a16:creationId xmlns:a16="http://schemas.microsoft.com/office/drawing/2014/main" xmlns="" id="{69935125-EA84-47FE-86E2-AE8A5B095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4495" y="1651156"/>
            <a:ext cx="6555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1.0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DA21463-BF0F-436E-A889-0BFDCC8243B2}"/>
              </a:ext>
            </a:extLst>
          </p:cNvPr>
          <p:cNvSpPr/>
          <p:nvPr/>
        </p:nvSpPr>
        <p:spPr>
          <a:xfrm>
            <a:off x="6402092" y="2565556"/>
            <a:ext cx="1630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65.5</a:t>
            </a:r>
            <a:r>
              <a:rPr lang="en-US" sz="2400" baseline="-25000" dirty="0">
                <a:latin typeface="+mj-lt"/>
              </a:rPr>
              <a:t>10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6F43573-F3CC-4B0F-AB26-2F92150FA1CE}"/>
              </a:ext>
            </a:extLst>
          </p:cNvPr>
          <p:cNvSpPr/>
          <p:nvPr/>
        </p:nvSpPr>
        <p:spPr>
          <a:xfrm>
            <a:off x="7594845" y="2565556"/>
            <a:ext cx="2308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01000001.1000</a:t>
            </a:r>
            <a:r>
              <a:rPr lang="en-US" sz="2400" baseline="-25000" dirty="0">
                <a:latin typeface="+mj-lt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6B0F869-6027-4860-9548-7D0EFFEB8EC0}"/>
              </a:ext>
            </a:extLst>
          </p:cNvPr>
          <p:cNvSpPr txBox="1"/>
          <p:nvPr/>
        </p:nvSpPr>
        <p:spPr>
          <a:xfrm>
            <a:off x="5716311" y="2108356"/>
            <a:ext cx="4952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So, result in 12-bit binary is as follows:</a:t>
            </a:r>
            <a:endParaRPr lang="en-IN" sz="24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216698B-C0AE-4826-8E3F-77A46FF3F43C}"/>
              </a:ext>
            </a:extLst>
          </p:cNvPr>
          <p:cNvSpPr txBox="1"/>
          <p:nvPr/>
        </p:nvSpPr>
        <p:spPr>
          <a:xfrm>
            <a:off x="5716292" y="3098956"/>
            <a:ext cx="4952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For negative number, we have to convert this into 2’s complement form </a:t>
            </a:r>
            <a:endParaRPr lang="en-IN" sz="2400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E59A9FE-0C4F-4742-9101-D66E83368489}"/>
              </a:ext>
            </a:extLst>
          </p:cNvPr>
          <p:cNvSpPr/>
          <p:nvPr/>
        </p:nvSpPr>
        <p:spPr>
          <a:xfrm>
            <a:off x="6402092" y="4175936"/>
            <a:ext cx="1630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-65.5</a:t>
            </a:r>
            <a:r>
              <a:rPr lang="en-US" sz="2400" baseline="-25000" dirty="0">
                <a:latin typeface="+mj-lt"/>
              </a:rPr>
              <a:t>10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37F3071-A329-4904-842A-59944EC26182}"/>
              </a:ext>
            </a:extLst>
          </p:cNvPr>
          <p:cNvSpPr/>
          <p:nvPr/>
        </p:nvSpPr>
        <p:spPr>
          <a:xfrm>
            <a:off x="7625841" y="4175936"/>
            <a:ext cx="2308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10111110.1000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0065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0C6C2-9808-462C-80B9-EE91CCFF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Accuracy in Binary Number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4054134-BA56-4A9B-86A5-003C2CD67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chemeClr val="tx2"/>
                    </a:solidFill>
                    <a:latin typeface="+mj-lt"/>
                  </a:rPr>
                  <a:t>Example</a:t>
                </a:r>
              </a:p>
              <a:p>
                <a:r>
                  <a:rPr lang="en-IN" dirty="0">
                    <a:latin typeface="+mj-lt"/>
                  </a:rPr>
                  <a:t>Convert (0.252)</a:t>
                </a:r>
                <a:r>
                  <a:rPr lang="en-IN" baseline="-25000" dirty="0">
                    <a:latin typeface="+mj-lt"/>
                  </a:rPr>
                  <a:t>10</a:t>
                </a:r>
                <a:r>
                  <a:rPr lang="en-IN" dirty="0">
                    <a:latin typeface="+mj-lt"/>
                  </a:rPr>
                  <a:t> to binary with an error less than 1%.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2"/>
                    </a:solidFill>
                    <a:latin typeface="+mj-lt"/>
                  </a:rPr>
                  <a:t>Solution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IN" dirty="0">
                    <a:latin typeface="+mj-lt"/>
                  </a:rPr>
                  <a:t>Absolute value of allowable error is found by calculating 1% of the number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IN" sz="1000" dirty="0">
                  <a:latin typeface="+mj-lt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𝑎𝑙𝑙𝑜𝑤</m:t>
                          </m:r>
                        </m:sub>
                      </m:sSub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0.252=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0.00252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IN" baseline="-25000" dirty="0">
                  <a:solidFill>
                    <a:schemeClr val="tx2"/>
                  </a:solidFill>
                  <a:latin typeface="+mj-lt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IN" sz="1000" baseline="-25000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IN" dirty="0">
                    <a:latin typeface="+mj-lt"/>
                  </a:rPr>
                  <a:t>Maximum error due to truncation is set to be less than allowable error by solving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I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>
                    <a:latin typeface="+mj-lt"/>
                  </a:rPr>
                  <a:t>. This equation is written as 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IN" sz="100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&lt;0.00252</m:t>
                      </m:r>
                    </m:oMath>
                  </m:oMathPara>
                </a14:m>
                <a:endParaRPr lang="en-IN" dirty="0">
                  <a:solidFill>
                    <a:schemeClr val="tx2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:endParaRPr lang="en-IN" sz="1000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en-IN" dirty="0">
                    <a:latin typeface="+mj-lt"/>
                  </a:rPr>
                  <a:t>Inverting both sides of the inequality</a:t>
                </a:r>
              </a:p>
              <a:p>
                <a:endParaRPr lang="en-IN" sz="100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&gt;397</m:t>
                      </m:r>
                    </m:oMath>
                  </m:oMathPara>
                </a14:m>
                <a:endParaRPr lang="en-IN" dirty="0">
                  <a:solidFill>
                    <a:schemeClr val="tx2"/>
                  </a:solidFill>
                  <a:latin typeface="+mj-lt"/>
                </a:endParaRPr>
              </a:p>
              <a:p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054134-BA56-4A9B-86A5-003C2CD67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8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0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E52C81-7BED-46B1-88C6-87FAF263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Accuracy in Binary Number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CEE5A75-5D3D-4A99-A4DD-9C170F69A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latin typeface="+mj-lt"/>
                  </a:rPr>
                  <a:t>Taking log of both sides and solving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>
                  <a:latin typeface="+mj-lt"/>
                </a:endParaRPr>
              </a:p>
              <a:p>
                <a:endParaRPr lang="en-IN" sz="100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2=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397</m:t>
                          </m:r>
                        </m:e>
                      </m:func>
                    </m:oMath>
                  </m:oMathPara>
                </a14:m>
                <a:endParaRPr lang="en-IN" dirty="0">
                  <a:latin typeface="+mj-lt"/>
                </a:endParaRPr>
              </a:p>
              <a:p>
                <a:pPr marL="0" indent="0" algn="ctr">
                  <a:buNone/>
                </a:pPr>
                <a:endParaRPr lang="en-IN" sz="100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I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397</m:t>
                              </m:r>
                            </m:e>
                          </m:func>
                        </m:num>
                        <m:den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den>
                      </m:f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=8.63 </m:t>
                      </m:r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≈9 </m:t>
                      </m:r>
                      <m:d>
                        <m:dPr>
                          <m:ctrlP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𝑛𝑒𝑥𝑡</m:t>
                          </m:r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𝑙𝑎𝑟𝑔𝑒𝑠𝑡</m:t>
                          </m:r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𝑖𝑛𝑡𝑒𝑔𝑒𝑟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2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IN" sz="1000" dirty="0">
                  <a:solidFill>
                    <a:schemeClr val="tx2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IN" dirty="0">
                    <a:latin typeface="+mj-lt"/>
                  </a:rPr>
                  <a:t>This indicates that the use of </a:t>
                </a:r>
                <a:r>
                  <a:rPr lang="en-IN" dirty="0">
                    <a:solidFill>
                      <a:schemeClr val="accent6"/>
                    </a:solidFill>
                    <a:latin typeface="+mj-lt"/>
                  </a:rPr>
                  <a:t>9 bits</a:t>
                </a:r>
                <a:r>
                  <a:rPr lang="en-IN" dirty="0">
                    <a:latin typeface="+mj-lt"/>
                  </a:rPr>
                  <a:t> in the binary number will guarantee an error less than 1%.</a:t>
                </a:r>
              </a:p>
              <a:p>
                <a:r>
                  <a:rPr lang="en-IN" dirty="0">
                    <a:latin typeface="+mj-lt"/>
                  </a:rPr>
                  <a:t>So the conversion is carried out to </a:t>
                </a:r>
                <a:r>
                  <a:rPr lang="en-IN" dirty="0">
                    <a:solidFill>
                      <a:schemeClr val="accent6"/>
                    </a:solidFill>
                    <a:latin typeface="+mj-lt"/>
                  </a:rPr>
                  <a:t>9 places</a:t>
                </a:r>
                <a:r>
                  <a:rPr lang="en-IN" dirty="0">
                    <a:latin typeface="+mj-lt"/>
                  </a:rPr>
                  <a:t> which results in </a:t>
                </a:r>
              </a:p>
              <a:p>
                <a:pPr marL="0" indent="0">
                  <a:buNone/>
                </a:pPr>
                <a:endParaRPr lang="en-IN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0.252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0.010000001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2"/>
                  </a:solidFill>
                  <a:latin typeface="+mj-lt"/>
                </a:endParaRPr>
              </a:p>
              <a:p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E5A75-5D3D-4A99-A4DD-9C170F69A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26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Binary Arithmetic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</p:txBody>
      </p:sp>
    </p:spTree>
    <p:extLst>
      <p:ext uri="{BB962C8B-B14F-4D97-AF65-F5344CB8AC3E}">
        <p14:creationId xmlns:p14="http://schemas.microsoft.com/office/powerpoint/2010/main" val="1288496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41EF1-D7AF-4922-A5A2-FC85BD55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Addition &amp; </a:t>
            </a:r>
            <a:r>
              <a:rPr lang="en-US" dirty="0"/>
              <a:t>Subtraction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9AC75C-B62F-4287-9A95-F38D28DB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5"/>
            <a:ext cx="5964820" cy="381296"/>
          </a:xfrm>
        </p:spPr>
        <p:txBody>
          <a:bodyPr/>
          <a:lstStyle/>
          <a:p>
            <a:r>
              <a:rPr lang="en-US" dirty="0"/>
              <a:t>Rules for binary addition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298AD30-DE01-46A0-924F-BD759F701064}"/>
              </a:ext>
            </a:extLst>
          </p:cNvPr>
          <p:cNvSpPr txBox="1">
            <a:spLocks/>
          </p:cNvSpPr>
          <p:nvPr/>
        </p:nvSpPr>
        <p:spPr>
          <a:xfrm>
            <a:off x="6227180" y="863443"/>
            <a:ext cx="5964820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Rules for binary subtraction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EFBD38-5C83-44D9-B736-1FE0FBD707BA}"/>
              </a:ext>
            </a:extLst>
          </p:cNvPr>
          <p:cNvSpPr txBox="1"/>
          <p:nvPr/>
        </p:nvSpPr>
        <p:spPr>
          <a:xfrm>
            <a:off x="3706957" y="1101511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+ 0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831837-3258-44AA-8A5B-C11E6617706D}"/>
              </a:ext>
            </a:extLst>
          </p:cNvPr>
          <p:cNvSpPr txBox="1"/>
          <p:nvPr/>
        </p:nvSpPr>
        <p:spPr>
          <a:xfrm>
            <a:off x="3706957" y="1568891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+ 1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2EBC78-D0A2-4E19-9D8B-75296E7C7A77}"/>
              </a:ext>
            </a:extLst>
          </p:cNvPr>
          <p:cNvSpPr txBox="1"/>
          <p:nvPr/>
        </p:nvSpPr>
        <p:spPr>
          <a:xfrm>
            <a:off x="3706957" y="2026091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+ 0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ECB840-B17F-4F04-82DB-995E121B0422}"/>
              </a:ext>
            </a:extLst>
          </p:cNvPr>
          <p:cNvSpPr txBox="1"/>
          <p:nvPr/>
        </p:nvSpPr>
        <p:spPr>
          <a:xfrm>
            <a:off x="3706957" y="2483291"/>
            <a:ext cx="2362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+ 1 = 10 i.e. 0 with a carry of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7C34521-C3CB-423D-98C0-F879D44168DB}"/>
              </a:ext>
            </a:extLst>
          </p:cNvPr>
          <p:cNvSpPr txBox="1"/>
          <p:nvPr/>
        </p:nvSpPr>
        <p:spPr>
          <a:xfrm>
            <a:off x="670179" y="3728286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62FA07A-0FA2-4136-8213-E6C0BA998E0E}"/>
              </a:ext>
            </a:extLst>
          </p:cNvPr>
          <p:cNvSpPr txBox="1"/>
          <p:nvPr/>
        </p:nvSpPr>
        <p:spPr>
          <a:xfrm>
            <a:off x="1104019" y="3728285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67FF1E2-FFC0-44AA-BE97-26567F177F53}"/>
              </a:ext>
            </a:extLst>
          </p:cNvPr>
          <p:cNvSpPr txBox="1"/>
          <p:nvPr/>
        </p:nvSpPr>
        <p:spPr>
          <a:xfrm>
            <a:off x="1553357" y="3728285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3358CB1-A335-4714-A5B8-601CD39579FD}"/>
              </a:ext>
            </a:extLst>
          </p:cNvPr>
          <p:cNvSpPr txBox="1"/>
          <p:nvPr/>
        </p:nvSpPr>
        <p:spPr>
          <a:xfrm>
            <a:off x="1971699" y="3728285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D78834E-261E-40E2-A81D-DB900D02EAF3}"/>
              </a:ext>
            </a:extLst>
          </p:cNvPr>
          <p:cNvSpPr txBox="1"/>
          <p:nvPr/>
        </p:nvSpPr>
        <p:spPr>
          <a:xfrm>
            <a:off x="670179" y="4477871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43C03-6184-46C4-AE3D-C4E6CD70EB0D}"/>
              </a:ext>
            </a:extLst>
          </p:cNvPr>
          <p:cNvSpPr txBox="1"/>
          <p:nvPr/>
        </p:nvSpPr>
        <p:spPr>
          <a:xfrm>
            <a:off x="1104019" y="4477870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3363F7D-F556-476C-85AF-07D626336958}"/>
              </a:ext>
            </a:extLst>
          </p:cNvPr>
          <p:cNvSpPr txBox="1"/>
          <p:nvPr/>
        </p:nvSpPr>
        <p:spPr>
          <a:xfrm>
            <a:off x="1553357" y="4477870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6B26697-B8B9-44DF-AA6E-28CAC0387C2A}"/>
              </a:ext>
            </a:extLst>
          </p:cNvPr>
          <p:cNvSpPr txBox="1"/>
          <p:nvPr/>
        </p:nvSpPr>
        <p:spPr>
          <a:xfrm>
            <a:off x="1971699" y="4477870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C56640D-3AB7-4761-AFE2-5E8906763263}"/>
              </a:ext>
            </a:extLst>
          </p:cNvPr>
          <p:cNvSpPr txBox="1"/>
          <p:nvPr/>
        </p:nvSpPr>
        <p:spPr>
          <a:xfrm>
            <a:off x="670179" y="5227455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74148DA-178B-469C-ADB4-25FAD622146C}"/>
              </a:ext>
            </a:extLst>
          </p:cNvPr>
          <p:cNvSpPr txBox="1"/>
          <p:nvPr/>
        </p:nvSpPr>
        <p:spPr>
          <a:xfrm>
            <a:off x="1104019" y="522745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69C697-33AB-4442-B511-1C89A200E51A}"/>
              </a:ext>
            </a:extLst>
          </p:cNvPr>
          <p:cNvSpPr txBox="1"/>
          <p:nvPr/>
        </p:nvSpPr>
        <p:spPr>
          <a:xfrm>
            <a:off x="1553357" y="522745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F63049-0CA9-44CF-9870-30D665E6D5C8}"/>
              </a:ext>
            </a:extLst>
          </p:cNvPr>
          <p:cNvSpPr txBox="1"/>
          <p:nvPr/>
        </p:nvSpPr>
        <p:spPr>
          <a:xfrm>
            <a:off x="1971699" y="522745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0A50FA2-43A1-4983-9433-AF98722F41A6}"/>
              </a:ext>
            </a:extLst>
          </p:cNvPr>
          <p:cNvSpPr txBox="1"/>
          <p:nvPr/>
        </p:nvSpPr>
        <p:spPr>
          <a:xfrm>
            <a:off x="670179" y="3061103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873B555-92C5-4023-83C4-297A17D6B21D}"/>
              </a:ext>
            </a:extLst>
          </p:cNvPr>
          <p:cNvSpPr txBox="1"/>
          <p:nvPr/>
        </p:nvSpPr>
        <p:spPr>
          <a:xfrm>
            <a:off x="1104019" y="3061102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1BE2EFF-0E52-4752-89C1-9864630FFDF3}"/>
              </a:ext>
            </a:extLst>
          </p:cNvPr>
          <p:cNvSpPr txBox="1"/>
          <p:nvPr/>
        </p:nvSpPr>
        <p:spPr>
          <a:xfrm>
            <a:off x="1553357" y="3061102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6F8628D-A2B9-472B-9205-4E97F23413F7}"/>
              </a:ext>
            </a:extLst>
          </p:cNvPr>
          <p:cNvSpPr txBox="1"/>
          <p:nvPr/>
        </p:nvSpPr>
        <p:spPr>
          <a:xfrm>
            <a:off x="1971699" y="3061102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8FF057C-A852-49D4-BB01-117CF3E543BB}"/>
              </a:ext>
            </a:extLst>
          </p:cNvPr>
          <p:cNvSpPr txBox="1"/>
          <p:nvPr/>
        </p:nvSpPr>
        <p:spPr>
          <a:xfrm>
            <a:off x="143351" y="5227453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C2CC98-AB26-436C-B5FB-CE09CBE5CEEA}"/>
              </a:ext>
            </a:extLst>
          </p:cNvPr>
          <p:cNvSpPr txBox="1"/>
          <p:nvPr/>
        </p:nvSpPr>
        <p:spPr>
          <a:xfrm>
            <a:off x="143351" y="4477870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8AA776-F173-41E4-AAA1-A390750DCCD4}"/>
              </a:ext>
            </a:extLst>
          </p:cNvPr>
          <p:cNvCxnSpPr>
            <a:cxnSpLocks/>
          </p:cNvCxnSpPr>
          <p:nvPr/>
        </p:nvCxnSpPr>
        <p:spPr>
          <a:xfrm>
            <a:off x="251723" y="5176086"/>
            <a:ext cx="367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097F7D83-E462-4121-8745-10C45A39C73A}"/>
              </a:ext>
            </a:extLst>
          </p:cNvPr>
          <p:cNvCxnSpPr>
            <a:cxnSpLocks/>
          </p:cNvCxnSpPr>
          <p:nvPr/>
        </p:nvCxnSpPr>
        <p:spPr>
          <a:xfrm>
            <a:off x="267221" y="3728286"/>
            <a:ext cx="367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0">
            <a:extLst>
              <a:ext uri="{FF2B5EF4-FFF2-40B4-BE49-F238E27FC236}">
                <a16:creationId xmlns:a16="http://schemas.microsoft.com/office/drawing/2014/main" xmlns="" id="{33CDD455-9118-4F3E-89D5-1804D345DF37}"/>
              </a:ext>
            </a:extLst>
          </p:cNvPr>
          <p:cNvCxnSpPr>
            <a:stCxn id="17" idx="2"/>
            <a:endCxn id="25" idx="2"/>
          </p:cNvCxnSpPr>
          <p:nvPr/>
        </p:nvCxnSpPr>
        <p:spPr>
          <a:xfrm rot="5400000" flipH="1">
            <a:off x="576312" y="5425705"/>
            <a:ext cx="2" cy="526828"/>
          </a:xfrm>
          <a:prstGeom prst="curvedConnector3">
            <a:avLst>
              <a:gd name="adj1" fmla="val -1143000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48B8540-89CA-47D6-9F73-226FDBB12086}"/>
              </a:ext>
            </a:extLst>
          </p:cNvPr>
          <p:cNvSpPr txBox="1"/>
          <p:nvPr/>
        </p:nvSpPr>
        <p:spPr>
          <a:xfrm>
            <a:off x="2309131" y="3728287"/>
            <a:ext cx="26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DFCCAD8-66B1-4C49-BA1A-F66940816447}"/>
              </a:ext>
            </a:extLst>
          </p:cNvPr>
          <p:cNvSpPr txBox="1"/>
          <p:nvPr/>
        </p:nvSpPr>
        <p:spPr>
          <a:xfrm>
            <a:off x="2649981" y="3728286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24E0232-6C80-4E6A-884B-57F247C67100}"/>
              </a:ext>
            </a:extLst>
          </p:cNvPr>
          <p:cNvSpPr txBox="1"/>
          <p:nvPr/>
        </p:nvSpPr>
        <p:spPr>
          <a:xfrm>
            <a:off x="3099319" y="3728286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5AF40CD-4537-4825-B3C8-EE3B1C647B7F}"/>
              </a:ext>
            </a:extLst>
          </p:cNvPr>
          <p:cNvSpPr txBox="1"/>
          <p:nvPr/>
        </p:nvSpPr>
        <p:spPr>
          <a:xfrm>
            <a:off x="3548657" y="3728286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7344BE3-C21B-4CF0-A986-5EC0F78C114A}"/>
              </a:ext>
            </a:extLst>
          </p:cNvPr>
          <p:cNvSpPr txBox="1"/>
          <p:nvPr/>
        </p:nvSpPr>
        <p:spPr>
          <a:xfrm>
            <a:off x="2309131" y="4477872"/>
            <a:ext cx="26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F8522E3-B8C0-4EB4-9672-C906BB3EB6C0}"/>
              </a:ext>
            </a:extLst>
          </p:cNvPr>
          <p:cNvSpPr txBox="1"/>
          <p:nvPr/>
        </p:nvSpPr>
        <p:spPr>
          <a:xfrm>
            <a:off x="2649981" y="4477871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987F089-40EB-42A8-8495-B283B059844A}"/>
              </a:ext>
            </a:extLst>
          </p:cNvPr>
          <p:cNvSpPr txBox="1"/>
          <p:nvPr/>
        </p:nvSpPr>
        <p:spPr>
          <a:xfrm>
            <a:off x="3099319" y="4477871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B60A7DA-CC6C-433A-9187-51B68F1EDD4A}"/>
              </a:ext>
            </a:extLst>
          </p:cNvPr>
          <p:cNvSpPr txBox="1"/>
          <p:nvPr/>
        </p:nvSpPr>
        <p:spPr>
          <a:xfrm>
            <a:off x="3548657" y="4477871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E3598DB-458B-420A-B4B9-E617452AE939}"/>
              </a:ext>
            </a:extLst>
          </p:cNvPr>
          <p:cNvSpPr txBox="1"/>
          <p:nvPr/>
        </p:nvSpPr>
        <p:spPr>
          <a:xfrm>
            <a:off x="2316791" y="5214559"/>
            <a:ext cx="26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EBA58A3-E206-4ED2-A0ED-599108BDA31F}"/>
              </a:ext>
            </a:extLst>
          </p:cNvPr>
          <p:cNvSpPr txBox="1"/>
          <p:nvPr/>
        </p:nvSpPr>
        <p:spPr>
          <a:xfrm>
            <a:off x="2657641" y="521455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61B9EBC-9163-4DC8-A3D4-8FC0F4E9865F}"/>
              </a:ext>
            </a:extLst>
          </p:cNvPr>
          <p:cNvSpPr txBox="1"/>
          <p:nvPr/>
        </p:nvSpPr>
        <p:spPr>
          <a:xfrm>
            <a:off x="3106979" y="521455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8796F94-CA53-4D87-8220-C9C7994C82B3}"/>
              </a:ext>
            </a:extLst>
          </p:cNvPr>
          <p:cNvSpPr txBox="1"/>
          <p:nvPr/>
        </p:nvSpPr>
        <p:spPr>
          <a:xfrm>
            <a:off x="3556317" y="521455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A76E445-989A-4140-B651-BB9FCE42E2B1}"/>
              </a:ext>
            </a:extLst>
          </p:cNvPr>
          <p:cNvSpPr txBox="1"/>
          <p:nvPr/>
        </p:nvSpPr>
        <p:spPr>
          <a:xfrm>
            <a:off x="2651069" y="305613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0776D79-27A2-4619-A517-61E9D717D498}"/>
              </a:ext>
            </a:extLst>
          </p:cNvPr>
          <p:cNvSpPr txBox="1"/>
          <p:nvPr/>
        </p:nvSpPr>
        <p:spPr>
          <a:xfrm>
            <a:off x="3100407" y="305613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7" name="Freeform 45">
            <a:extLst>
              <a:ext uri="{FF2B5EF4-FFF2-40B4-BE49-F238E27FC236}">
                <a16:creationId xmlns:a16="http://schemas.microsoft.com/office/drawing/2014/main" xmlns="" id="{5684AE4E-45F7-44C1-B204-DBB1F055E50E}"/>
              </a:ext>
            </a:extLst>
          </p:cNvPr>
          <p:cNvSpPr/>
          <p:nvPr/>
        </p:nvSpPr>
        <p:spPr>
          <a:xfrm>
            <a:off x="3269546" y="2661486"/>
            <a:ext cx="437411" cy="3320841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Freeform 45">
            <a:extLst>
              <a:ext uri="{FF2B5EF4-FFF2-40B4-BE49-F238E27FC236}">
                <a16:creationId xmlns:a16="http://schemas.microsoft.com/office/drawing/2014/main" xmlns="" id="{6D44786D-B83D-48D6-A99B-A83F07CA923A}"/>
              </a:ext>
            </a:extLst>
          </p:cNvPr>
          <p:cNvSpPr/>
          <p:nvPr/>
        </p:nvSpPr>
        <p:spPr>
          <a:xfrm>
            <a:off x="2817513" y="2658906"/>
            <a:ext cx="437411" cy="3320841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Freeform 45">
            <a:extLst>
              <a:ext uri="{FF2B5EF4-FFF2-40B4-BE49-F238E27FC236}">
                <a16:creationId xmlns:a16="http://schemas.microsoft.com/office/drawing/2014/main" xmlns="" id="{D0F8980C-1BD9-4468-B87D-51AA613BBFE5}"/>
              </a:ext>
            </a:extLst>
          </p:cNvPr>
          <p:cNvSpPr/>
          <p:nvPr/>
        </p:nvSpPr>
        <p:spPr>
          <a:xfrm>
            <a:off x="2133006" y="2671824"/>
            <a:ext cx="640605" cy="3320841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Freeform 45">
            <a:extLst>
              <a:ext uri="{FF2B5EF4-FFF2-40B4-BE49-F238E27FC236}">
                <a16:creationId xmlns:a16="http://schemas.microsoft.com/office/drawing/2014/main" xmlns="" id="{EA3BE0E9-B2DB-4C87-B843-3ABB8E35F636}"/>
              </a:ext>
            </a:extLst>
          </p:cNvPr>
          <p:cNvSpPr/>
          <p:nvPr/>
        </p:nvSpPr>
        <p:spPr>
          <a:xfrm>
            <a:off x="1699054" y="2671824"/>
            <a:ext cx="437411" cy="3320841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Freeform 45">
            <a:extLst>
              <a:ext uri="{FF2B5EF4-FFF2-40B4-BE49-F238E27FC236}">
                <a16:creationId xmlns:a16="http://schemas.microsoft.com/office/drawing/2014/main" xmlns="" id="{3A7121AD-18CF-4665-932A-90D9A220E309}"/>
              </a:ext>
            </a:extLst>
          </p:cNvPr>
          <p:cNvSpPr/>
          <p:nvPr/>
        </p:nvSpPr>
        <p:spPr>
          <a:xfrm>
            <a:off x="1278022" y="2684742"/>
            <a:ext cx="437411" cy="3320841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Freeform 45">
            <a:extLst>
              <a:ext uri="{FF2B5EF4-FFF2-40B4-BE49-F238E27FC236}">
                <a16:creationId xmlns:a16="http://schemas.microsoft.com/office/drawing/2014/main" xmlns="" id="{3E9F5C2C-7449-4092-AF25-A5B5302F6FD4}"/>
              </a:ext>
            </a:extLst>
          </p:cNvPr>
          <p:cNvSpPr/>
          <p:nvPr/>
        </p:nvSpPr>
        <p:spPr>
          <a:xfrm>
            <a:off x="825992" y="2697660"/>
            <a:ext cx="437411" cy="3320841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E8A5A17-483C-4436-AFBE-FB499B688C9B}"/>
              </a:ext>
            </a:extLst>
          </p:cNvPr>
          <p:cNvSpPr txBox="1"/>
          <p:nvPr/>
        </p:nvSpPr>
        <p:spPr>
          <a:xfrm>
            <a:off x="10058994" y="1101511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– 0 =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D55DA63-72FB-47AB-A256-A8AD100CAB31}"/>
              </a:ext>
            </a:extLst>
          </p:cNvPr>
          <p:cNvSpPr txBox="1"/>
          <p:nvPr/>
        </p:nvSpPr>
        <p:spPr>
          <a:xfrm>
            <a:off x="10058994" y="1568891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– 1 = 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8531665-D1E9-4E5F-A28D-432136FFA1F5}"/>
              </a:ext>
            </a:extLst>
          </p:cNvPr>
          <p:cNvSpPr txBox="1"/>
          <p:nvPr/>
        </p:nvSpPr>
        <p:spPr>
          <a:xfrm>
            <a:off x="10058994" y="2026091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– 0 =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51856C0-3636-43FF-BF34-5D682E51A632}"/>
              </a:ext>
            </a:extLst>
          </p:cNvPr>
          <p:cNvSpPr txBox="1"/>
          <p:nvPr/>
        </p:nvSpPr>
        <p:spPr>
          <a:xfrm>
            <a:off x="10058995" y="2483291"/>
            <a:ext cx="196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– 1 = 1, with a borrow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58FF9BB-64D3-4F02-B352-696DF8BB58D7}"/>
              </a:ext>
            </a:extLst>
          </p:cNvPr>
          <p:cNvSpPr txBox="1"/>
          <p:nvPr/>
        </p:nvSpPr>
        <p:spPr>
          <a:xfrm>
            <a:off x="6402032" y="371178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34F4242-3F10-46C8-973C-ADA8DE575392}"/>
              </a:ext>
            </a:extLst>
          </p:cNvPr>
          <p:cNvSpPr txBox="1"/>
          <p:nvPr/>
        </p:nvSpPr>
        <p:spPr>
          <a:xfrm>
            <a:off x="6851370" y="371177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2F553F6-B953-4869-B581-F7BC2866004F}"/>
              </a:ext>
            </a:extLst>
          </p:cNvPr>
          <p:cNvSpPr txBox="1"/>
          <p:nvPr/>
        </p:nvSpPr>
        <p:spPr>
          <a:xfrm>
            <a:off x="7300708" y="371177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FDA4A35-D1F3-4B73-8082-05695BA17E2A}"/>
              </a:ext>
            </a:extLst>
          </p:cNvPr>
          <p:cNvSpPr txBox="1"/>
          <p:nvPr/>
        </p:nvSpPr>
        <p:spPr>
          <a:xfrm>
            <a:off x="7750046" y="371177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E52CDCF-9384-4074-B308-D2AB4E099E78}"/>
              </a:ext>
            </a:extLst>
          </p:cNvPr>
          <p:cNvSpPr txBox="1"/>
          <p:nvPr/>
        </p:nvSpPr>
        <p:spPr>
          <a:xfrm>
            <a:off x="6402032" y="446136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EBF9851-8E78-43F4-BE58-79329AD7E47F}"/>
              </a:ext>
            </a:extLst>
          </p:cNvPr>
          <p:cNvSpPr txBox="1"/>
          <p:nvPr/>
        </p:nvSpPr>
        <p:spPr>
          <a:xfrm>
            <a:off x="6851370" y="446136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8169240-46ED-4B8D-AAA9-050763A0627D}"/>
              </a:ext>
            </a:extLst>
          </p:cNvPr>
          <p:cNvSpPr txBox="1"/>
          <p:nvPr/>
        </p:nvSpPr>
        <p:spPr>
          <a:xfrm>
            <a:off x="7300708" y="446136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7C51D27-1B69-4FF4-BAA7-9426593EA929}"/>
              </a:ext>
            </a:extLst>
          </p:cNvPr>
          <p:cNvSpPr txBox="1"/>
          <p:nvPr/>
        </p:nvSpPr>
        <p:spPr>
          <a:xfrm>
            <a:off x="7750046" y="446136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DC7906F-534F-44BD-968F-AE66251F8ED3}"/>
              </a:ext>
            </a:extLst>
          </p:cNvPr>
          <p:cNvSpPr txBox="1"/>
          <p:nvPr/>
        </p:nvSpPr>
        <p:spPr>
          <a:xfrm>
            <a:off x="6402032" y="521094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E0E6602-384E-445F-B4E3-268E9FE84052}"/>
              </a:ext>
            </a:extLst>
          </p:cNvPr>
          <p:cNvSpPr txBox="1"/>
          <p:nvPr/>
        </p:nvSpPr>
        <p:spPr>
          <a:xfrm>
            <a:off x="6851370" y="521094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FD24493-3D05-44E0-BA5B-5FA3A7D20562}"/>
              </a:ext>
            </a:extLst>
          </p:cNvPr>
          <p:cNvSpPr txBox="1"/>
          <p:nvPr/>
        </p:nvSpPr>
        <p:spPr>
          <a:xfrm>
            <a:off x="7300708" y="521094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14F57E8-DF77-4D2C-A439-8E6FA76CE457}"/>
              </a:ext>
            </a:extLst>
          </p:cNvPr>
          <p:cNvSpPr txBox="1"/>
          <p:nvPr/>
        </p:nvSpPr>
        <p:spPr>
          <a:xfrm>
            <a:off x="7750046" y="521094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520CC36-62B0-4402-B3B8-28D1D0FDBE1F}"/>
              </a:ext>
            </a:extLst>
          </p:cNvPr>
          <p:cNvSpPr txBox="1"/>
          <p:nvPr/>
        </p:nvSpPr>
        <p:spPr>
          <a:xfrm>
            <a:off x="6014686" y="446136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37C353BB-D2F3-40FA-9CCD-EB69B9EABC39}"/>
              </a:ext>
            </a:extLst>
          </p:cNvPr>
          <p:cNvCxnSpPr/>
          <p:nvPr/>
        </p:nvCxnSpPr>
        <p:spPr>
          <a:xfrm>
            <a:off x="5999073" y="5159580"/>
            <a:ext cx="378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E3BF5F64-CDDF-46BE-A60E-67634FDEBB43}"/>
              </a:ext>
            </a:extLst>
          </p:cNvPr>
          <p:cNvSpPr txBox="1"/>
          <p:nvPr/>
        </p:nvSpPr>
        <p:spPr>
          <a:xfrm>
            <a:off x="8149472" y="3711781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32B5173-9652-4254-AB91-B14DCE7C7BCD}"/>
              </a:ext>
            </a:extLst>
          </p:cNvPr>
          <p:cNvSpPr txBox="1"/>
          <p:nvPr/>
        </p:nvSpPr>
        <p:spPr>
          <a:xfrm>
            <a:off x="8505820" y="371178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05E8409-CFDD-44F0-9005-988DE58664E2}"/>
              </a:ext>
            </a:extLst>
          </p:cNvPr>
          <p:cNvSpPr txBox="1"/>
          <p:nvPr/>
        </p:nvSpPr>
        <p:spPr>
          <a:xfrm>
            <a:off x="8939660" y="371178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0C6DE04-3C43-4C38-B4C9-5A3508C6C439}"/>
              </a:ext>
            </a:extLst>
          </p:cNvPr>
          <p:cNvSpPr txBox="1"/>
          <p:nvPr/>
        </p:nvSpPr>
        <p:spPr>
          <a:xfrm>
            <a:off x="9388998" y="371178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155F76B8-46EB-412F-B760-C4148E68F6C6}"/>
              </a:ext>
            </a:extLst>
          </p:cNvPr>
          <p:cNvSpPr txBox="1"/>
          <p:nvPr/>
        </p:nvSpPr>
        <p:spPr>
          <a:xfrm>
            <a:off x="8149472" y="4461366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155C946-EEA7-4861-8ECE-E8498D83921A}"/>
              </a:ext>
            </a:extLst>
          </p:cNvPr>
          <p:cNvSpPr txBox="1"/>
          <p:nvPr/>
        </p:nvSpPr>
        <p:spPr>
          <a:xfrm>
            <a:off x="8505820" y="446136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7753646-2F4E-4A33-84F4-5E710DC482C3}"/>
              </a:ext>
            </a:extLst>
          </p:cNvPr>
          <p:cNvSpPr txBox="1"/>
          <p:nvPr/>
        </p:nvSpPr>
        <p:spPr>
          <a:xfrm>
            <a:off x="8939660" y="446136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0AD8FFF-9202-4FBA-BDD3-14BBB0B01259}"/>
              </a:ext>
            </a:extLst>
          </p:cNvPr>
          <p:cNvSpPr txBox="1"/>
          <p:nvPr/>
        </p:nvSpPr>
        <p:spPr>
          <a:xfrm>
            <a:off x="9388998" y="446136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4B829C77-463D-45C0-AEBA-5117D7E5999A}"/>
              </a:ext>
            </a:extLst>
          </p:cNvPr>
          <p:cNvSpPr txBox="1"/>
          <p:nvPr/>
        </p:nvSpPr>
        <p:spPr>
          <a:xfrm>
            <a:off x="8157132" y="5198053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1B472C2-224F-47D5-AE4B-19A6F97F248C}"/>
              </a:ext>
            </a:extLst>
          </p:cNvPr>
          <p:cNvSpPr txBox="1"/>
          <p:nvPr/>
        </p:nvSpPr>
        <p:spPr>
          <a:xfrm>
            <a:off x="8513480" y="519805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E388793F-FCFD-4D3B-9EB8-F96C0FE1F1CF}"/>
              </a:ext>
            </a:extLst>
          </p:cNvPr>
          <p:cNvSpPr txBox="1"/>
          <p:nvPr/>
        </p:nvSpPr>
        <p:spPr>
          <a:xfrm>
            <a:off x="8947320" y="519805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347F5D9-851F-4795-82C1-B5CC9FB32591}"/>
              </a:ext>
            </a:extLst>
          </p:cNvPr>
          <p:cNvSpPr txBox="1"/>
          <p:nvPr/>
        </p:nvSpPr>
        <p:spPr>
          <a:xfrm>
            <a:off x="9396658" y="519805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76035EF5-E66C-4460-B3BD-7B63D78B6A57}"/>
              </a:ext>
            </a:extLst>
          </p:cNvPr>
          <p:cNvCxnSpPr>
            <a:stCxn id="77" idx="1"/>
            <a:endCxn id="77" idx="3"/>
          </p:cNvCxnSpPr>
          <p:nvPr/>
        </p:nvCxnSpPr>
        <p:spPr>
          <a:xfrm>
            <a:off x="8939660" y="3942613"/>
            <a:ext cx="336952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7DD5681E-CEA2-493F-91D2-63526E229244}"/>
              </a:ext>
            </a:extLst>
          </p:cNvPr>
          <p:cNvSpPr txBox="1"/>
          <p:nvPr/>
        </p:nvSpPr>
        <p:spPr>
          <a:xfrm>
            <a:off x="9237664" y="370611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6C57A2B-3795-4DD4-A158-68E87B9F4331}"/>
              </a:ext>
            </a:extLst>
          </p:cNvPr>
          <p:cNvSpPr txBox="1"/>
          <p:nvPr/>
        </p:nvSpPr>
        <p:spPr>
          <a:xfrm>
            <a:off x="8937820" y="343352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03BBE03B-5B29-48B9-B87E-E85BA263C2C0}"/>
              </a:ext>
            </a:extLst>
          </p:cNvPr>
          <p:cNvSpPr txBox="1"/>
          <p:nvPr/>
        </p:nvSpPr>
        <p:spPr>
          <a:xfrm>
            <a:off x="8771132" y="343352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B10DFA05-F7DA-405C-8A67-B7C0B3C62F94}"/>
              </a:ext>
            </a:extLst>
          </p:cNvPr>
          <p:cNvSpPr txBox="1"/>
          <p:nvPr/>
        </p:nvSpPr>
        <p:spPr>
          <a:xfrm>
            <a:off x="8510486" y="342820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985974D-95BC-46ED-9BCF-C9F92A804B31}"/>
              </a:ext>
            </a:extLst>
          </p:cNvPr>
          <p:cNvSpPr txBox="1"/>
          <p:nvPr/>
        </p:nvSpPr>
        <p:spPr>
          <a:xfrm>
            <a:off x="7755208" y="34221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BD328B8-4B30-4000-B886-CA4EF9E29959}"/>
              </a:ext>
            </a:extLst>
          </p:cNvPr>
          <p:cNvCxnSpPr>
            <a:stCxn id="63" idx="1"/>
            <a:endCxn id="63" idx="3"/>
          </p:cNvCxnSpPr>
          <p:nvPr/>
        </p:nvCxnSpPr>
        <p:spPr>
          <a:xfrm>
            <a:off x="7300708" y="3942612"/>
            <a:ext cx="336952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015968C2-ACAF-4CED-9A7E-AA27627E6695}"/>
              </a:ext>
            </a:extLst>
          </p:cNvPr>
          <p:cNvSpPr txBox="1"/>
          <p:nvPr/>
        </p:nvSpPr>
        <p:spPr>
          <a:xfrm>
            <a:off x="7296448" y="34187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9BF66A6-04D3-43A8-A8AA-D1295D0DC142}"/>
              </a:ext>
            </a:extLst>
          </p:cNvPr>
          <p:cNvSpPr txBox="1"/>
          <p:nvPr/>
        </p:nvSpPr>
        <p:spPr>
          <a:xfrm>
            <a:off x="7147668" y="3420108"/>
            <a:ext cx="47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73DE6F5E-2BBB-44F9-ADBB-407918B82210}"/>
              </a:ext>
            </a:extLst>
          </p:cNvPr>
          <p:cNvSpPr txBox="1"/>
          <p:nvPr/>
        </p:nvSpPr>
        <p:spPr>
          <a:xfrm>
            <a:off x="6851944" y="34167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A369813A-EF3B-4F8C-80A9-071F0C8A9029}"/>
              </a:ext>
            </a:extLst>
          </p:cNvPr>
          <p:cNvCxnSpPr>
            <a:stCxn id="61" idx="1"/>
            <a:endCxn id="61" idx="3"/>
          </p:cNvCxnSpPr>
          <p:nvPr/>
        </p:nvCxnSpPr>
        <p:spPr>
          <a:xfrm>
            <a:off x="6402032" y="3942613"/>
            <a:ext cx="336952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5E5FA0C8-E9A7-4253-8070-F7F57F2A9114}"/>
              </a:ext>
            </a:extLst>
          </p:cNvPr>
          <p:cNvSpPr txBox="1"/>
          <p:nvPr/>
        </p:nvSpPr>
        <p:spPr>
          <a:xfrm>
            <a:off x="6402032" y="34187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0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52EF3FBE-22F6-45A3-A180-4B9CD35E932B}"/>
              </a:ext>
            </a:extLst>
          </p:cNvPr>
          <p:cNvCxnSpPr>
            <a:stCxn id="76" idx="1"/>
            <a:endCxn id="76" idx="3"/>
          </p:cNvCxnSpPr>
          <p:nvPr/>
        </p:nvCxnSpPr>
        <p:spPr>
          <a:xfrm>
            <a:off x="8505820" y="3942613"/>
            <a:ext cx="336952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512A3B97-ECCF-40B9-957C-5F54089B0C17}"/>
              </a:ext>
            </a:extLst>
          </p:cNvPr>
          <p:cNvCxnSpPr>
            <a:stCxn id="64" idx="1"/>
            <a:endCxn id="64" idx="3"/>
          </p:cNvCxnSpPr>
          <p:nvPr/>
        </p:nvCxnSpPr>
        <p:spPr>
          <a:xfrm>
            <a:off x="7750046" y="3942612"/>
            <a:ext cx="336952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A9CFD315-DB4F-43D3-BB9F-3F19A8AAEA73}"/>
              </a:ext>
            </a:extLst>
          </p:cNvPr>
          <p:cNvCxnSpPr>
            <a:stCxn id="62" idx="1"/>
            <a:endCxn id="62" idx="3"/>
          </p:cNvCxnSpPr>
          <p:nvPr/>
        </p:nvCxnSpPr>
        <p:spPr>
          <a:xfrm>
            <a:off x="6851370" y="3942612"/>
            <a:ext cx="336952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8" grpId="0"/>
      <p:bldP spid="89" grpId="0"/>
      <p:bldP spid="90" grpId="0"/>
      <p:bldP spid="91" grpId="0"/>
      <p:bldP spid="92" grpId="0"/>
      <p:bldP spid="94" grpId="0"/>
      <p:bldP spid="95" grpId="0"/>
      <p:bldP spid="96" grpId="0"/>
      <p:bldP spid="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3F168-9A1B-47AD-AB16-8AB6E044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Multiplication &amp; Division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23C336-47AA-40DA-86B8-66AAA7D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5"/>
            <a:ext cx="5964820" cy="488498"/>
          </a:xfrm>
        </p:spPr>
        <p:txBody>
          <a:bodyPr/>
          <a:lstStyle/>
          <a:p>
            <a:r>
              <a:rPr lang="en-US" dirty="0"/>
              <a:t>Multiplication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5D0096A-C84A-4EE5-9210-3266B3D4B114}"/>
              </a:ext>
            </a:extLst>
          </p:cNvPr>
          <p:cNvSpPr txBox="1">
            <a:spLocks/>
          </p:cNvSpPr>
          <p:nvPr/>
        </p:nvSpPr>
        <p:spPr>
          <a:xfrm>
            <a:off x="6095999" y="863444"/>
            <a:ext cx="5964820" cy="432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Division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64D6F4-EC1F-4DF1-B174-64300B466F3C}"/>
              </a:ext>
            </a:extLst>
          </p:cNvPr>
          <p:cNvSpPr txBox="1"/>
          <p:nvPr/>
        </p:nvSpPr>
        <p:spPr>
          <a:xfrm>
            <a:off x="2363235" y="1376766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1 0 1 1 1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8F1F33-41BC-4E4E-AA50-CB851E07725C}"/>
              </a:ext>
            </a:extLst>
          </p:cNvPr>
          <p:cNvSpPr txBox="1"/>
          <p:nvPr/>
        </p:nvSpPr>
        <p:spPr>
          <a:xfrm>
            <a:off x="2355817" y="1980448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1 0 0 1 1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6849FE-F302-46BF-89A5-D55901854AFE}"/>
              </a:ext>
            </a:extLst>
          </p:cNvPr>
          <p:cNvSpPr txBox="1"/>
          <p:nvPr/>
        </p:nvSpPr>
        <p:spPr>
          <a:xfrm>
            <a:off x="1753635" y="1910166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24D7C69-1952-4CCB-A5B0-AD6180D154B3}"/>
              </a:ext>
            </a:extLst>
          </p:cNvPr>
          <p:cNvCxnSpPr/>
          <p:nvPr/>
        </p:nvCxnSpPr>
        <p:spPr>
          <a:xfrm>
            <a:off x="1721561" y="2595966"/>
            <a:ext cx="23230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83F107-3350-4BED-BB59-6F9289A81828}"/>
              </a:ext>
            </a:extLst>
          </p:cNvPr>
          <p:cNvSpPr txBox="1"/>
          <p:nvPr/>
        </p:nvSpPr>
        <p:spPr>
          <a:xfrm>
            <a:off x="3570379" y="2696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BEEA34-7393-473D-BD97-756ACEF0A2FB}"/>
              </a:ext>
            </a:extLst>
          </p:cNvPr>
          <p:cNvSpPr txBox="1"/>
          <p:nvPr/>
        </p:nvSpPr>
        <p:spPr>
          <a:xfrm>
            <a:off x="3265579" y="2696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E6273A9-A44C-4AF0-878E-127C3F7C1AEB}"/>
              </a:ext>
            </a:extLst>
          </p:cNvPr>
          <p:cNvSpPr txBox="1"/>
          <p:nvPr/>
        </p:nvSpPr>
        <p:spPr>
          <a:xfrm>
            <a:off x="2960779" y="2696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CF77A1E-4600-4172-BADB-8053CED55CE2}"/>
              </a:ext>
            </a:extLst>
          </p:cNvPr>
          <p:cNvSpPr txBox="1"/>
          <p:nvPr/>
        </p:nvSpPr>
        <p:spPr>
          <a:xfrm>
            <a:off x="2668035" y="2696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5692C8-4099-43C5-9813-C7E993F4B802}"/>
              </a:ext>
            </a:extLst>
          </p:cNvPr>
          <p:cNvSpPr txBox="1"/>
          <p:nvPr/>
        </p:nvSpPr>
        <p:spPr>
          <a:xfrm>
            <a:off x="2363235" y="2696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8D6783A-9DA6-4C4E-8D86-6E61C0096DD7}"/>
              </a:ext>
            </a:extLst>
          </p:cNvPr>
          <p:cNvSpPr txBox="1"/>
          <p:nvPr/>
        </p:nvSpPr>
        <p:spPr>
          <a:xfrm>
            <a:off x="3265579" y="33065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193AFCF-B567-41AE-A885-EF8423041FF0}"/>
              </a:ext>
            </a:extLst>
          </p:cNvPr>
          <p:cNvSpPr txBox="1"/>
          <p:nvPr/>
        </p:nvSpPr>
        <p:spPr>
          <a:xfrm>
            <a:off x="2960779" y="33065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480157D-2C3D-41B1-9EBC-A29AF78EC6E1}"/>
              </a:ext>
            </a:extLst>
          </p:cNvPr>
          <p:cNvSpPr txBox="1"/>
          <p:nvPr/>
        </p:nvSpPr>
        <p:spPr>
          <a:xfrm>
            <a:off x="2655979" y="33065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29564F-3993-4E52-8BCC-A9F75D0FA2D6}"/>
              </a:ext>
            </a:extLst>
          </p:cNvPr>
          <p:cNvSpPr txBox="1"/>
          <p:nvPr/>
        </p:nvSpPr>
        <p:spPr>
          <a:xfrm>
            <a:off x="2363235" y="33065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96C561E-AB85-461E-BC97-3346AA91765D}"/>
              </a:ext>
            </a:extLst>
          </p:cNvPr>
          <p:cNvSpPr txBox="1"/>
          <p:nvPr/>
        </p:nvSpPr>
        <p:spPr>
          <a:xfrm>
            <a:off x="2058435" y="33065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05C090E-12DE-4753-BC6E-AE85FEFAF671}"/>
              </a:ext>
            </a:extLst>
          </p:cNvPr>
          <p:cNvSpPr txBox="1"/>
          <p:nvPr/>
        </p:nvSpPr>
        <p:spPr>
          <a:xfrm>
            <a:off x="2960779" y="3839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6DF2D8-74EE-4688-994A-08965414599A}"/>
              </a:ext>
            </a:extLst>
          </p:cNvPr>
          <p:cNvSpPr txBox="1"/>
          <p:nvPr/>
        </p:nvSpPr>
        <p:spPr>
          <a:xfrm>
            <a:off x="2655979" y="3839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48C84B0-92D7-4791-A93D-0491E4232AEC}"/>
              </a:ext>
            </a:extLst>
          </p:cNvPr>
          <p:cNvSpPr txBox="1"/>
          <p:nvPr/>
        </p:nvSpPr>
        <p:spPr>
          <a:xfrm>
            <a:off x="2351179" y="3839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C2D4FC5-9E3D-485D-83AB-6C75B8C1ACB0}"/>
              </a:ext>
            </a:extLst>
          </p:cNvPr>
          <p:cNvSpPr txBox="1"/>
          <p:nvPr/>
        </p:nvSpPr>
        <p:spPr>
          <a:xfrm>
            <a:off x="2058435" y="3839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B68C650-AEEB-4BA4-896A-9C1F9643D181}"/>
              </a:ext>
            </a:extLst>
          </p:cNvPr>
          <p:cNvSpPr txBox="1"/>
          <p:nvPr/>
        </p:nvSpPr>
        <p:spPr>
          <a:xfrm>
            <a:off x="1753635" y="3839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736A55C-52DF-4947-9A8C-391AFB19436E}"/>
              </a:ext>
            </a:extLst>
          </p:cNvPr>
          <p:cNvSpPr txBox="1"/>
          <p:nvPr/>
        </p:nvSpPr>
        <p:spPr>
          <a:xfrm>
            <a:off x="2655979" y="43733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5139AAF-0F93-4812-9EDB-ECCB16E9AD1B}"/>
              </a:ext>
            </a:extLst>
          </p:cNvPr>
          <p:cNvSpPr txBox="1"/>
          <p:nvPr/>
        </p:nvSpPr>
        <p:spPr>
          <a:xfrm>
            <a:off x="2351179" y="43733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4EB4406-BE01-49A6-8323-EF08E55B2FEC}"/>
              </a:ext>
            </a:extLst>
          </p:cNvPr>
          <p:cNvSpPr txBox="1"/>
          <p:nvPr/>
        </p:nvSpPr>
        <p:spPr>
          <a:xfrm>
            <a:off x="2046379" y="43733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3EB9E37-9927-43E0-95CB-CE74847238F2}"/>
              </a:ext>
            </a:extLst>
          </p:cNvPr>
          <p:cNvSpPr txBox="1"/>
          <p:nvPr/>
        </p:nvSpPr>
        <p:spPr>
          <a:xfrm>
            <a:off x="1753635" y="43733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816AA32-7B44-4BF5-A109-D43B5810226C}"/>
              </a:ext>
            </a:extLst>
          </p:cNvPr>
          <p:cNvSpPr txBox="1"/>
          <p:nvPr/>
        </p:nvSpPr>
        <p:spPr>
          <a:xfrm>
            <a:off x="1448835" y="43733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70DB360-50AB-47DC-8003-1B601075CFE9}"/>
              </a:ext>
            </a:extLst>
          </p:cNvPr>
          <p:cNvSpPr txBox="1"/>
          <p:nvPr/>
        </p:nvSpPr>
        <p:spPr>
          <a:xfrm>
            <a:off x="2351179" y="49581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B4C6DD5-4D91-4E68-97AF-E553BD0D83DF}"/>
              </a:ext>
            </a:extLst>
          </p:cNvPr>
          <p:cNvSpPr txBox="1"/>
          <p:nvPr/>
        </p:nvSpPr>
        <p:spPr>
          <a:xfrm>
            <a:off x="2046379" y="49581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3708137-6CF3-47B1-90A8-826DEF965701}"/>
              </a:ext>
            </a:extLst>
          </p:cNvPr>
          <p:cNvSpPr txBox="1"/>
          <p:nvPr/>
        </p:nvSpPr>
        <p:spPr>
          <a:xfrm>
            <a:off x="1741579" y="49581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27C1F79-ABC1-4575-85BF-BC5FA6A89A3A}"/>
              </a:ext>
            </a:extLst>
          </p:cNvPr>
          <p:cNvSpPr txBox="1"/>
          <p:nvPr/>
        </p:nvSpPr>
        <p:spPr>
          <a:xfrm>
            <a:off x="1448835" y="49581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0852691-031B-4E09-8D95-94F70C8C4E76}"/>
              </a:ext>
            </a:extLst>
          </p:cNvPr>
          <p:cNvSpPr txBox="1"/>
          <p:nvPr/>
        </p:nvSpPr>
        <p:spPr>
          <a:xfrm>
            <a:off x="1144035" y="49581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2B233F2-7B99-4F3A-8C26-373359040946}"/>
              </a:ext>
            </a:extLst>
          </p:cNvPr>
          <p:cNvSpPr txBox="1"/>
          <p:nvPr/>
        </p:nvSpPr>
        <p:spPr>
          <a:xfrm>
            <a:off x="3570379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D706E02-6ED1-4CE1-90DE-EBB9772D4854}"/>
              </a:ext>
            </a:extLst>
          </p:cNvPr>
          <p:cNvSpPr txBox="1"/>
          <p:nvPr/>
        </p:nvSpPr>
        <p:spPr>
          <a:xfrm>
            <a:off x="3265579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9636934-DE7D-4421-89EF-0321A4C64F4A}"/>
              </a:ext>
            </a:extLst>
          </p:cNvPr>
          <p:cNvSpPr txBox="1"/>
          <p:nvPr/>
        </p:nvSpPr>
        <p:spPr>
          <a:xfrm>
            <a:off x="2960779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7ADB9C9-F47A-41BA-B416-C3197A0942F9}"/>
              </a:ext>
            </a:extLst>
          </p:cNvPr>
          <p:cNvSpPr txBox="1"/>
          <p:nvPr/>
        </p:nvSpPr>
        <p:spPr>
          <a:xfrm>
            <a:off x="2668035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497ABD9-F5E2-42DE-A043-EBD3004FEAD5}"/>
              </a:ext>
            </a:extLst>
          </p:cNvPr>
          <p:cNvSpPr txBox="1"/>
          <p:nvPr/>
        </p:nvSpPr>
        <p:spPr>
          <a:xfrm>
            <a:off x="2363235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B19CAC5-A3A6-4FEC-B2C4-7D97CCDF9AE6}"/>
              </a:ext>
            </a:extLst>
          </p:cNvPr>
          <p:cNvSpPr txBox="1"/>
          <p:nvPr/>
        </p:nvSpPr>
        <p:spPr>
          <a:xfrm>
            <a:off x="2046379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6DD3E30-06E9-488A-93DC-4DE0885FF575}"/>
              </a:ext>
            </a:extLst>
          </p:cNvPr>
          <p:cNvSpPr txBox="1"/>
          <p:nvPr/>
        </p:nvSpPr>
        <p:spPr>
          <a:xfrm>
            <a:off x="1741579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F23F5BE-125B-4409-929F-F60E5D4A1A44}"/>
              </a:ext>
            </a:extLst>
          </p:cNvPr>
          <p:cNvSpPr txBox="1"/>
          <p:nvPr/>
        </p:nvSpPr>
        <p:spPr>
          <a:xfrm>
            <a:off x="1436779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4656195-6A3A-4245-B679-025954359875}"/>
              </a:ext>
            </a:extLst>
          </p:cNvPr>
          <p:cNvSpPr txBox="1"/>
          <p:nvPr/>
        </p:nvSpPr>
        <p:spPr>
          <a:xfrm>
            <a:off x="1144035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D4D8E07D-27E3-4823-8169-62DFAA3465CE}"/>
              </a:ext>
            </a:extLst>
          </p:cNvPr>
          <p:cNvCxnSpPr/>
          <p:nvPr/>
        </p:nvCxnSpPr>
        <p:spPr>
          <a:xfrm>
            <a:off x="1039678" y="5567766"/>
            <a:ext cx="28475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0F4C2DF-81FB-445D-82C0-C381AED3DB0B}"/>
              </a:ext>
            </a:extLst>
          </p:cNvPr>
          <p:cNvSpPr txBox="1"/>
          <p:nvPr/>
        </p:nvSpPr>
        <p:spPr>
          <a:xfrm>
            <a:off x="7608563" y="1344124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1 0 1 1 0 1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681109B-2AC3-46B3-B7D5-ADB74B16A77A}"/>
              </a:ext>
            </a:extLst>
          </p:cNvPr>
          <p:cNvCxnSpPr/>
          <p:nvPr/>
        </p:nvCxnSpPr>
        <p:spPr>
          <a:xfrm>
            <a:off x="7567903" y="1395499"/>
            <a:ext cx="0" cy="5029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71064DDD-B77A-466B-945B-F19D7425B9F2}"/>
              </a:ext>
            </a:extLst>
          </p:cNvPr>
          <p:cNvCxnSpPr/>
          <p:nvPr/>
        </p:nvCxnSpPr>
        <p:spPr>
          <a:xfrm>
            <a:off x="9099650" y="1395499"/>
            <a:ext cx="0" cy="5029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5F7626C-0390-4B14-BEA6-FF12A39F4EE7}"/>
              </a:ext>
            </a:extLst>
          </p:cNvPr>
          <p:cNvSpPr txBox="1"/>
          <p:nvPr/>
        </p:nvSpPr>
        <p:spPr>
          <a:xfrm>
            <a:off x="6869187" y="1344124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1A6A87A-B666-42EE-9F79-984227336E3E}"/>
              </a:ext>
            </a:extLst>
          </p:cNvPr>
          <p:cNvSpPr txBox="1"/>
          <p:nvPr/>
        </p:nvSpPr>
        <p:spPr>
          <a:xfrm>
            <a:off x="9163794" y="134412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F84A788-B7A8-4A6E-87B6-F05098F1997F}"/>
              </a:ext>
            </a:extLst>
          </p:cNvPr>
          <p:cNvSpPr txBox="1"/>
          <p:nvPr/>
        </p:nvSpPr>
        <p:spPr>
          <a:xfrm>
            <a:off x="7601051" y="177649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0 0 0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16AD972D-34BB-4821-93E9-3234E52B0043}"/>
              </a:ext>
            </a:extLst>
          </p:cNvPr>
          <p:cNvCxnSpPr/>
          <p:nvPr/>
        </p:nvCxnSpPr>
        <p:spPr>
          <a:xfrm>
            <a:off x="7644103" y="2294401"/>
            <a:ext cx="1009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5AF187D-57C8-4EA5-AC02-10358F97DB6D}"/>
              </a:ext>
            </a:extLst>
          </p:cNvPr>
          <p:cNvSpPr txBox="1"/>
          <p:nvPr/>
        </p:nvSpPr>
        <p:spPr>
          <a:xfrm>
            <a:off x="7613107" y="223369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1 0 1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D80691E-E484-4776-9D18-83877F3D81FD}"/>
              </a:ext>
            </a:extLst>
          </p:cNvPr>
          <p:cNvSpPr txBox="1"/>
          <p:nvPr/>
        </p:nvSpPr>
        <p:spPr>
          <a:xfrm>
            <a:off x="8255614" y="223369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9E184-A3A8-49BF-B596-82A0769D3254}"/>
              </a:ext>
            </a:extLst>
          </p:cNvPr>
          <p:cNvSpPr txBox="1"/>
          <p:nvPr/>
        </p:nvSpPr>
        <p:spPr>
          <a:xfrm>
            <a:off x="7814020" y="261469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1 1 0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2BC29F2B-71FB-40F5-86EC-8E1097A00D7B}"/>
              </a:ext>
            </a:extLst>
          </p:cNvPr>
          <p:cNvCxnSpPr/>
          <p:nvPr/>
        </p:nvCxnSpPr>
        <p:spPr>
          <a:xfrm>
            <a:off x="7797379" y="3132601"/>
            <a:ext cx="108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79B0A4A-52AA-423B-AD66-1C2E0CED03D4}"/>
              </a:ext>
            </a:extLst>
          </p:cNvPr>
          <p:cNvSpPr txBox="1"/>
          <p:nvPr/>
        </p:nvSpPr>
        <p:spPr>
          <a:xfrm>
            <a:off x="7819731" y="307189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1 0 1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71A65FD-AF32-420F-81A0-B1D55C1CC352}"/>
              </a:ext>
            </a:extLst>
          </p:cNvPr>
          <p:cNvSpPr txBox="1"/>
          <p:nvPr/>
        </p:nvSpPr>
        <p:spPr>
          <a:xfrm>
            <a:off x="8489006" y="307189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971C0B4-DBFB-417D-8F29-3882EF8E3A14}"/>
              </a:ext>
            </a:extLst>
          </p:cNvPr>
          <p:cNvSpPr txBox="1"/>
          <p:nvPr/>
        </p:nvSpPr>
        <p:spPr>
          <a:xfrm>
            <a:off x="8047042" y="345289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1 1 0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BB06B75E-06D7-4022-8AD6-938AA27F5098}"/>
              </a:ext>
            </a:extLst>
          </p:cNvPr>
          <p:cNvCxnSpPr/>
          <p:nvPr/>
        </p:nvCxnSpPr>
        <p:spPr>
          <a:xfrm>
            <a:off x="8041891" y="3970801"/>
            <a:ext cx="93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505FE85-8FF8-447E-97B4-DED6462F5C89}"/>
              </a:ext>
            </a:extLst>
          </p:cNvPr>
          <p:cNvSpPr txBox="1"/>
          <p:nvPr/>
        </p:nvSpPr>
        <p:spPr>
          <a:xfrm>
            <a:off x="8052227" y="391009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1 0 0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ECA3A03E-5FF1-4396-8601-C01A253C4B6E}"/>
              </a:ext>
            </a:extLst>
          </p:cNvPr>
          <p:cNvSpPr txBox="1"/>
          <p:nvPr/>
        </p:nvSpPr>
        <p:spPr>
          <a:xfrm>
            <a:off x="8717525" y="391009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D625A65-2C43-438A-B7BB-FB34431A402B}"/>
              </a:ext>
            </a:extLst>
          </p:cNvPr>
          <p:cNvSpPr txBox="1"/>
          <p:nvPr/>
        </p:nvSpPr>
        <p:spPr>
          <a:xfrm>
            <a:off x="8291059" y="429109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1 1 0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27736AFB-6761-429E-A3BC-5227D81A7B8A}"/>
              </a:ext>
            </a:extLst>
          </p:cNvPr>
          <p:cNvCxnSpPr/>
          <p:nvPr/>
        </p:nvCxnSpPr>
        <p:spPr>
          <a:xfrm>
            <a:off x="8363399" y="4771139"/>
            <a:ext cx="86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F57317A-F5E0-4281-84A0-6F31A4FC89BD}"/>
              </a:ext>
            </a:extLst>
          </p:cNvPr>
          <p:cNvSpPr txBox="1"/>
          <p:nvPr/>
        </p:nvSpPr>
        <p:spPr>
          <a:xfrm>
            <a:off x="8513722" y="4735262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5669A87-93EC-49F7-B7A0-BB8F060EF10F}"/>
              </a:ext>
            </a:extLst>
          </p:cNvPr>
          <p:cNvSpPr txBox="1"/>
          <p:nvPr/>
        </p:nvSpPr>
        <p:spPr>
          <a:xfrm>
            <a:off x="9392394" y="134412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5BEC1D6-2049-43A1-B5A1-3934BF92D09C}"/>
              </a:ext>
            </a:extLst>
          </p:cNvPr>
          <p:cNvSpPr txBox="1"/>
          <p:nvPr/>
        </p:nvSpPr>
        <p:spPr>
          <a:xfrm>
            <a:off x="9620994" y="134412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F94816E-6AA5-45EC-8BA7-60C76E4250C0}"/>
              </a:ext>
            </a:extLst>
          </p:cNvPr>
          <p:cNvSpPr txBox="1"/>
          <p:nvPr/>
        </p:nvSpPr>
        <p:spPr>
          <a:xfrm>
            <a:off x="9849594" y="134412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C29F581-ADB5-452F-9656-1AA75F658427}"/>
              </a:ext>
            </a:extLst>
          </p:cNvPr>
          <p:cNvSpPr txBox="1"/>
          <p:nvPr/>
        </p:nvSpPr>
        <p:spPr>
          <a:xfrm>
            <a:off x="10078194" y="1344124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4C67BD4-F2F1-4BC3-8DD8-C7883E937F81}"/>
              </a:ext>
            </a:extLst>
          </p:cNvPr>
          <p:cNvSpPr txBox="1"/>
          <p:nvPr/>
        </p:nvSpPr>
        <p:spPr>
          <a:xfrm>
            <a:off x="10230594" y="134412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D8EB6B3-E073-44C3-9B1E-41FF4E0DB03D}"/>
              </a:ext>
            </a:extLst>
          </p:cNvPr>
          <p:cNvSpPr txBox="1"/>
          <p:nvPr/>
        </p:nvSpPr>
        <p:spPr>
          <a:xfrm>
            <a:off x="8980401" y="473151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CE9408B-4083-4D6F-BEF7-C712C3757571}"/>
              </a:ext>
            </a:extLst>
          </p:cNvPr>
          <p:cNvSpPr txBox="1"/>
          <p:nvPr/>
        </p:nvSpPr>
        <p:spPr>
          <a:xfrm>
            <a:off x="8548153" y="5094593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1 1 0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5AF4B680-4C44-429E-88A2-7744D7ACAB63}"/>
              </a:ext>
            </a:extLst>
          </p:cNvPr>
          <p:cNvCxnSpPr/>
          <p:nvPr/>
        </p:nvCxnSpPr>
        <p:spPr>
          <a:xfrm>
            <a:off x="8558503" y="5613625"/>
            <a:ext cx="75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2433932-D8D9-46AA-B75F-A504A4074FDF}"/>
              </a:ext>
            </a:extLst>
          </p:cNvPr>
          <p:cNvSpPr txBox="1"/>
          <p:nvPr/>
        </p:nvSpPr>
        <p:spPr>
          <a:xfrm>
            <a:off x="8568836" y="556225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0 0 0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BB6D2972-85D1-4410-93E9-840A1B058360}"/>
              </a:ext>
            </a:extLst>
          </p:cNvPr>
          <p:cNvCxnSpPr/>
          <p:nvPr/>
        </p:nvCxnSpPr>
        <p:spPr>
          <a:xfrm>
            <a:off x="8434358" y="1852699"/>
            <a:ext cx="0" cy="38100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CA662784-4125-4336-9A8E-C9B088D9D507}"/>
              </a:ext>
            </a:extLst>
          </p:cNvPr>
          <p:cNvCxnSpPr/>
          <p:nvPr/>
        </p:nvCxnSpPr>
        <p:spPr>
          <a:xfrm>
            <a:off x="8655694" y="1852699"/>
            <a:ext cx="0" cy="119574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23846D67-9BA0-444B-BC25-9F1AFFEFB6E1}"/>
              </a:ext>
            </a:extLst>
          </p:cNvPr>
          <p:cNvCxnSpPr/>
          <p:nvPr/>
        </p:nvCxnSpPr>
        <p:spPr>
          <a:xfrm>
            <a:off x="8886553" y="1853682"/>
            <a:ext cx="0" cy="2118329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68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7" grpId="0"/>
      <p:bldP spid="48" grpId="0"/>
      <p:bldP spid="49" grpId="0"/>
      <p:bldP spid="51" grpId="0"/>
      <p:bldP spid="52" grpId="0"/>
      <p:bldP spid="53" grpId="0"/>
      <p:bldP spid="55" grpId="0"/>
      <p:bldP spid="56" grpId="0"/>
      <p:bldP spid="57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Complements 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</p:txBody>
      </p:sp>
    </p:spTree>
    <p:extLst>
      <p:ext uri="{BB962C8B-B14F-4D97-AF65-F5344CB8AC3E}">
        <p14:creationId xmlns:p14="http://schemas.microsoft.com/office/powerpoint/2010/main" val="1084461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567FE0-0B7C-4C36-99A2-04342820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9’s Complement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B27643-0812-4F3E-928F-AAE14B52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275322"/>
          </a:xfrm>
        </p:spPr>
        <p:txBody>
          <a:bodyPr/>
          <a:lstStyle/>
          <a:p>
            <a:r>
              <a:rPr lang="en-US" dirty="0"/>
              <a:t>9’s complement of a decimal number is obtained by subtracting each digit of that decimal number from 9.</a:t>
            </a:r>
          </a:p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AF5B4C-8E6D-4D51-A205-DC57C5B59F4A}"/>
              </a:ext>
            </a:extLst>
          </p:cNvPr>
          <p:cNvSpPr txBox="1"/>
          <p:nvPr/>
        </p:nvSpPr>
        <p:spPr>
          <a:xfrm>
            <a:off x="2746286" y="272827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D381DAD-4290-49C1-9927-0DB09221E699}"/>
              </a:ext>
            </a:extLst>
          </p:cNvPr>
          <p:cNvSpPr txBox="1"/>
          <p:nvPr/>
        </p:nvSpPr>
        <p:spPr>
          <a:xfrm>
            <a:off x="3273114" y="27282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9A6A76-DA64-46CC-A939-2FC69978856D}"/>
              </a:ext>
            </a:extLst>
          </p:cNvPr>
          <p:cNvSpPr txBox="1"/>
          <p:nvPr/>
        </p:nvSpPr>
        <p:spPr>
          <a:xfrm>
            <a:off x="3799942" y="27282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52F8BC-1066-4842-A18C-70B8972E9139}"/>
              </a:ext>
            </a:extLst>
          </p:cNvPr>
          <p:cNvSpPr txBox="1"/>
          <p:nvPr/>
        </p:nvSpPr>
        <p:spPr>
          <a:xfrm>
            <a:off x="4326770" y="27282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C2E4286-838E-49EB-AF0B-2EE207462207}"/>
              </a:ext>
            </a:extLst>
          </p:cNvPr>
          <p:cNvSpPr txBox="1"/>
          <p:nvPr/>
        </p:nvSpPr>
        <p:spPr>
          <a:xfrm>
            <a:off x="2746286" y="347786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CDC7B-BE14-4284-9D15-EE23398DF514}"/>
              </a:ext>
            </a:extLst>
          </p:cNvPr>
          <p:cNvSpPr txBox="1"/>
          <p:nvPr/>
        </p:nvSpPr>
        <p:spPr>
          <a:xfrm>
            <a:off x="3273114" y="347786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1AF02A8-E01D-4101-B0DE-9FD44C4DF93F}"/>
              </a:ext>
            </a:extLst>
          </p:cNvPr>
          <p:cNvSpPr txBox="1"/>
          <p:nvPr/>
        </p:nvSpPr>
        <p:spPr>
          <a:xfrm>
            <a:off x="3799942" y="347786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45FF93-6384-40E3-A1FD-8B291784826C}"/>
              </a:ext>
            </a:extLst>
          </p:cNvPr>
          <p:cNvSpPr txBox="1"/>
          <p:nvPr/>
        </p:nvSpPr>
        <p:spPr>
          <a:xfrm>
            <a:off x="4326770" y="347786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4609F12-8CB8-4846-BCAF-6A1824D6AD56}"/>
              </a:ext>
            </a:extLst>
          </p:cNvPr>
          <p:cNvSpPr txBox="1"/>
          <p:nvPr/>
        </p:nvSpPr>
        <p:spPr>
          <a:xfrm>
            <a:off x="2746286" y="42274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9366AF8-73C1-413C-BD9F-E10C845CEFC2}"/>
              </a:ext>
            </a:extLst>
          </p:cNvPr>
          <p:cNvSpPr txBox="1"/>
          <p:nvPr/>
        </p:nvSpPr>
        <p:spPr>
          <a:xfrm>
            <a:off x="3273114" y="42274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7B7D8A-CE65-4FE7-9D86-9844A047A409}"/>
              </a:ext>
            </a:extLst>
          </p:cNvPr>
          <p:cNvSpPr txBox="1"/>
          <p:nvPr/>
        </p:nvSpPr>
        <p:spPr>
          <a:xfrm>
            <a:off x="3799942" y="42274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38D122-3F88-405D-B578-ADA9D8F4E045}"/>
              </a:ext>
            </a:extLst>
          </p:cNvPr>
          <p:cNvSpPr txBox="1"/>
          <p:nvPr/>
        </p:nvSpPr>
        <p:spPr>
          <a:xfrm>
            <a:off x="4326770" y="42274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3F5A75A-094B-45DC-BE60-02FCAB48A467}"/>
              </a:ext>
            </a:extLst>
          </p:cNvPr>
          <p:cNvSpPr txBox="1"/>
          <p:nvPr/>
        </p:nvSpPr>
        <p:spPr>
          <a:xfrm>
            <a:off x="2219458" y="347786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BD9E6C9-9A83-4563-8813-C18D7A463100}"/>
              </a:ext>
            </a:extLst>
          </p:cNvPr>
          <p:cNvCxnSpPr/>
          <p:nvPr/>
        </p:nvCxnSpPr>
        <p:spPr>
          <a:xfrm>
            <a:off x="2129444" y="4176078"/>
            <a:ext cx="25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4EBA35A-6EA3-4904-B103-89A90519A469}"/>
              </a:ext>
            </a:extLst>
          </p:cNvPr>
          <p:cNvSpPr txBox="1"/>
          <p:nvPr/>
        </p:nvSpPr>
        <p:spPr>
          <a:xfrm>
            <a:off x="1991529" y="4785677"/>
            <a:ext cx="337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(9’s complement of 3465)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E690D4D-02A8-4939-BD1C-701FD8799E4F}"/>
              </a:ext>
            </a:extLst>
          </p:cNvPr>
          <p:cNvSpPr txBox="1"/>
          <p:nvPr/>
        </p:nvSpPr>
        <p:spPr>
          <a:xfrm>
            <a:off x="6690242" y="272827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A40A146-B620-4362-ACBE-1F11E03BE854}"/>
              </a:ext>
            </a:extLst>
          </p:cNvPr>
          <p:cNvSpPr txBox="1"/>
          <p:nvPr/>
        </p:nvSpPr>
        <p:spPr>
          <a:xfrm>
            <a:off x="7217070" y="27282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A9E7BD4-49BE-429A-AE03-51C978332268}"/>
              </a:ext>
            </a:extLst>
          </p:cNvPr>
          <p:cNvSpPr txBox="1"/>
          <p:nvPr/>
        </p:nvSpPr>
        <p:spPr>
          <a:xfrm>
            <a:off x="7743898" y="27282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7F7019D-6A07-4934-AC49-3DA76E27CFE1}"/>
              </a:ext>
            </a:extLst>
          </p:cNvPr>
          <p:cNvSpPr txBox="1"/>
          <p:nvPr/>
        </p:nvSpPr>
        <p:spPr>
          <a:xfrm>
            <a:off x="8270726" y="2728277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A0EA723-CD8D-4309-B31D-1B60F47AEA3A}"/>
              </a:ext>
            </a:extLst>
          </p:cNvPr>
          <p:cNvSpPr txBox="1"/>
          <p:nvPr/>
        </p:nvSpPr>
        <p:spPr>
          <a:xfrm>
            <a:off x="6690242" y="347786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C5F163B-4FC2-44D8-80F4-460A236542F4}"/>
              </a:ext>
            </a:extLst>
          </p:cNvPr>
          <p:cNvSpPr txBox="1"/>
          <p:nvPr/>
        </p:nvSpPr>
        <p:spPr>
          <a:xfrm>
            <a:off x="7217070" y="347786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DBE6808-65A3-4D28-BD12-A6CEA4351EB7}"/>
              </a:ext>
            </a:extLst>
          </p:cNvPr>
          <p:cNvSpPr txBox="1"/>
          <p:nvPr/>
        </p:nvSpPr>
        <p:spPr>
          <a:xfrm>
            <a:off x="7743898" y="347786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277E0A6-3F83-42A5-9113-444CB3C9E6C5}"/>
              </a:ext>
            </a:extLst>
          </p:cNvPr>
          <p:cNvSpPr txBox="1"/>
          <p:nvPr/>
        </p:nvSpPr>
        <p:spPr>
          <a:xfrm>
            <a:off x="8270726" y="3477862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474CCA2-8AB8-43B4-BF17-92ACC1AE51FB}"/>
              </a:ext>
            </a:extLst>
          </p:cNvPr>
          <p:cNvSpPr txBox="1"/>
          <p:nvPr/>
        </p:nvSpPr>
        <p:spPr>
          <a:xfrm>
            <a:off x="6690242" y="42274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929D41B-61C9-4973-864F-9095FD5444DF}"/>
              </a:ext>
            </a:extLst>
          </p:cNvPr>
          <p:cNvSpPr txBox="1"/>
          <p:nvPr/>
        </p:nvSpPr>
        <p:spPr>
          <a:xfrm>
            <a:off x="7217070" y="42274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0AC9F4D-8442-4CAE-AD07-1619A1905F78}"/>
              </a:ext>
            </a:extLst>
          </p:cNvPr>
          <p:cNvSpPr txBox="1"/>
          <p:nvPr/>
        </p:nvSpPr>
        <p:spPr>
          <a:xfrm>
            <a:off x="7743898" y="42274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15949D0-D51A-4978-94E6-E6793D5BB0F6}"/>
              </a:ext>
            </a:extLst>
          </p:cNvPr>
          <p:cNvSpPr txBox="1"/>
          <p:nvPr/>
        </p:nvSpPr>
        <p:spPr>
          <a:xfrm>
            <a:off x="8270726" y="4227446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910BF06-1982-4167-BDF5-5288294E7548}"/>
              </a:ext>
            </a:extLst>
          </p:cNvPr>
          <p:cNvSpPr txBox="1"/>
          <p:nvPr/>
        </p:nvSpPr>
        <p:spPr>
          <a:xfrm>
            <a:off x="6163414" y="347786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0EB8E42A-6C6F-4D7B-A678-33F6AD3EB5DC}"/>
              </a:ext>
            </a:extLst>
          </p:cNvPr>
          <p:cNvCxnSpPr/>
          <p:nvPr/>
        </p:nvCxnSpPr>
        <p:spPr>
          <a:xfrm>
            <a:off x="6064319" y="4176078"/>
            <a:ext cx="35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382302A-E46D-483A-8E91-5DC0CD90CDE6}"/>
              </a:ext>
            </a:extLst>
          </p:cNvPr>
          <p:cNvSpPr txBox="1"/>
          <p:nvPr/>
        </p:nvSpPr>
        <p:spPr>
          <a:xfrm>
            <a:off x="6160250" y="4781212"/>
            <a:ext cx="360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(9’s complement of 782.54)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E1CAB7B-AA42-42E4-9BE4-FFB24E31670B}"/>
              </a:ext>
            </a:extLst>
          </p:cNvPr>
          <p:cNvSpPr txBox="1"/>
          <p:nvPr/>
        </p:nvSpPr>
        <p:spPr>
          <a:xfrm>
            <a:off x="8691645" y="27282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938C2D5-E565-41D3-97F1-F781023A5B91}"/>
              </a:ext>
            </a:extLst>
          </p:cNvPr>
          <p:cNvSpPr txBox="1"/>
          <p:nvPr/>
        </p:nvSpPr>
        <p:spPr>
          <a:xfrm>
            <a:off x="9218473" y="27282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CF39337-62D9-4229-BEBE-B3272BDFF82A}"/>
              </a:ext>
            </a:extLst>
          </p:cNvPr>
          <p:cNvSpPr txBox="1"/>
          <p:nvPr/>
        </p:nvSpPr>
        <p:spPr>
          <a:xfrm>
            <a:off x="8691645" y="347786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1F5BAAA-90EE-49A8-B7C1-1783234F1698}"/>
              </a:ext>
            </a:extLst>
          </p:cNvPr>
          <p:cNvSpPr txBox="1"/>
          <p:nvPr/>
        </p:nvSpPr>
        <p:spPr>
          <a:xfrm>
            <a:off x="9218473" y="347786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41FF6BF-5311-4649-B9C7-42E6FA2EBA82}"/>
              </a:ext>
            </a:extLst>
          </p:cNvPr>
          <p:cNvSpPr txBox="1"/>
          <p:nvPr/>
        </p:nvSpPr>
        <p:spPr>
          <a:xfrm>
            <a:off x="8697129" y="423423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0C735B1-E047-4350-8887-66258BD3F11D}"/>
              </a:ext>
            </a:extLst>
          </p:cNvPr>
          <p:cNvSpPr txBox="1"/>
          <p:nvPr/>
        </p:nvSpPr>
        <p:spPr>
          <a:xfrm>
            <a:off x="9223957" y="423423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172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basic logical unit of the digital system is gate circuit.</a:t>
            </a:r>
          </a:p>
          <a:p>
            <a:r>
              <a:rPr lang="en-US" dirty="0"/>
              <a:t>Types of gate circuits are as follows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AND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OR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NOT Gate (Inverter)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NOR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NAND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XOR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XNOR Gate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11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89638B-DCB1-405D-9BB4-90E83AD0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10’s Complement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33C4B9-0531-4277-8D02-C899E9AB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965356"/>
          </a:xfrm>
        </p:spPr>
        <p:txBody>
          <a:bodyPr/>
          <a:lstStyle/>
          <a:p>
            <a:r>
              <a:rPr lang="en-US" dirty="0"/>
              <a:t>10’s complement of a decimal number is obtained by adding 1 to its 9’s complement.</a:t>
            </a:r>
          </a:p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6D290A-76F1-415C-9CBF-5FD302C55163}"/>
              </a:ext>
            </a:extLst>
          </p:cNvPr>
          <p:cNvSpPr txBox="1"/>
          <p:nvPr/>
        </p:nvSpPr>
        <p:spPr>
          <a:xfrm>
            <a:off x="2684292" y="203034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FD2865-0D38-438F-AB6B-6A21CE17F470}"/>
              </a:ext>
            </a:extLst>
          </p:cNvPr>
          <p:cNvSpPr txBox="1"/>
          <p:nvPr/>
        </p:nvSpPr>
        <p:spPr>
          <a:xfrm>
            <a:off x="3211120" y="20303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F22080-F9C1-4C8D-9321-6C4C3C5ED4F4}"/>
              </a:ext>
            </a:extLst>
          </p:cNvPr>
          <p:cNvSpPr txBox="1"/>
          <p:nvPr/>
        </p:nvSpPr>
        <p:spPr>
          <a:xfrm>
            <a:off x="3737948" y="20303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8594960-7EC8-4455-8999-B50C1CBC660A}"/>
              </a:ext>
            </a:extLst>
          </p:cNvPr>
          <p:cNvSpPr txBox="1"/>
          <p:nvPr/>
        </p:nvSpPr>
        <p:spPr>
          <a:xfrm>
            <a:off x="4295767" y="203682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7A634EB-D197-47AF-8A8B-366AE4DD9DDC}"/>
              </a:ext>
            </a:extLst>
          </p:cNvPr>
          <p:cNvSpPr txBox="1"/>
          <p:nvPr/>
        </p:nvSpPr>
        <p:spPr>
          <a:xfrm>
            <a:off x="2684292" y="277992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6D398B2-ADCA-41DE-AE7E-DF5ED4B310A4}"/>
              </a:ext>
            </a:extLst>
          </p:cNvPr>
          <p:cNvSpPr txBox="1"/>
          <p:nvPr/>
        </p:nvSpPr>
        <p:spPr>
          <a:xfrm>
            <a:off x="3211120" y="277992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184723B-BBB7-4F7E-8630-2150D053B878}"/>
              </a:ext>
            </a:extLst>
          </p:cNvPr>
          <p:cNvSpPr txBox="1"/>
          <p:nvPr/>
        </p:nvSpPr>
        <p:spPr>
          <a:xfrm>
            <a:off x="3737948" y="277992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FA33975-8215-45B9-B21D-E9588A074ED5}"/>
              </a:ext>
            </a:extLst>
          </p:cNvPr>
          <p:cNvSpPr txBox="1"/>
          <p:nvPr/>
        </p:nvSpPr>
        <p:spPr>
          <a:xfrm>
            <a:off x="4264776" y="277992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EE69355-A078-4C03-BE92-62819BCEE577}"/>
              </a:ext>
            </a:extLst>
          </p:cNvPr>
          <p:cNvSpPr txBox="1"/>
          <p:nvPr/>
        </p:nvSpPr>
        <p:spPr>
          <a:xfrm>
            <a:off x="2684292" y="352951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62594CA-CA36-4497-A75E-A864128B3B79}"/>
              </a:ext>
            </a:extLst>
          </p:cNvPr>
          <p:cNvSpPr txBox="1"/>
          <p:nvPr/>
        </p:nvSpPr>
        <p:spPr>
          <a:xfrm>
            <a:off x="3211120" y="352951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E8C71DF-0E1A-4D0F-8DBF-9E348DE51336}"/>
              </a:ext>
            </a:extLst>
          </p:cNvPr>
          <p:cNvSpPr txBox="1"/>
          <p:nvPr/>
        </p:nvSpPr>
        <p:spPr>
          <a:xfrm>
            <a:off x="3737948" y="352951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97749AF-45ED-416F-933B-2C9CA2191168}"/>
              </a:ext>
            </a:extLst>
          </p:cNvPr>
          <p:cNvSpPr txBox="1"/>
          <p:nvPr/>
        </p:nvSpPr>
        <p:spPr>
          <a:xfrm>
            <a:off x="4264776" y="352951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30C6F2A-6411-4DEC-9BC7-D3E4A6DAC174}"/>
              </a:ext>
            </a:extLst>
          </p:cNvPr>
          <p:cNvSpPr txBox="1"/>
          <p:nvPr/>
        </p:nvSpPr>
        <p:spPr>
          <a:xfrm>
            <a:off x="2157464" y="277992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97791195-0A35-446E-A4E4-E801E7AE3BCA}"/>
              </a:ext>
            </a:extLst>
          </p:cNvPr>
          <p:cNvCxnSpPr/>
          <p:nvPr/>
        </p:nvCxnSpPr>
        <p:spPr>
          <a:xfrm>
            <a:off x="2067450" y="3478144"/>
            <a:ext cx="26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8859E53-FD4D-462D-BB7B-C27F9BF8E1B7}"/>
              </a:ext>
            </a:extLst>
          </p:cNvPr>
          <p:cNvSpPr txBox="1"/>
          <p:nvPr/>
        </p:nvSpPr>
        <p:spPr>
          <a:xfrm>
            <a:off x="1929535" y="5306943"/>
            <a:ext cx="352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(10’s complement of 3465)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F2D46AC-DF25-44E5-B05F-C993ADB191AD}"/>
              </a:ext>
            </a:extLst>
          </p:cNvPr>
          <p:cNvSpPr txBox="1"/>
          <p:nvPr/>
        </p:nvSpPr>
        <p:spPr>
          <a:xfrm>
            <a:off x="6628248" y="352951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CFD8135-2909-41AC-AEF3-41C1DD204A9E}"/>
              </a:ext>
            </a:extLst>
          </p:cNvPr>
          <p:cNvSpPr txBox="1"/>
          <p:nvPr/>
        </p:nvSpPr>
        <p:spPr>
          <a:xfrm>
            <a:off x="7155076" y="352951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696B982-455A-4B9B-B271-C8171579855E}"/>
              </a:ext>
            </a:extLst>
          </p:cNvPr>
          <p:cNvSpPr txBox="1"/>
          <p:nvPr/>
        </p:nvSpPr>
        <p:spPr>
          <a:xfrm>
            <a:off x="7681904" y="352951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C4349CD-D27D-4A37-839C-DE9297604C5B}"/>
              </a:ext>
            </a:extLst>
          </p:cNvPr>
          <p:cNvSpPr txBox="1"/>
          <p:nvPr/>
        </p:nvSpPr>
        <p:spPr>
          <a:xfrm>
            <a:off x="8208732" y="3529512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0E4C7E6-5895-4543-91DC-54F7192E7BC2}"/>
              </a:ext>
            </a:extLst>
          </p:cNvPr>
          <p:cNvSpPr txBox="1"/>
          <p:nvPr/>
        </p:nvSpPr>
        <p:spPr>
          <a:xfrm>
            <a:off x="6101420" y="277992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2A40028-FCBE-4283-8A0E-BD6999F50D72}"/>
              </a:ext>
            </a:extLst>
          </p:cNvPr>
          <p:cNvCxnSpPr/>
          <p:nvPr/>
        </p:nvCxnSpPr>
        <p:spPr>
          <a:xfrm>
            <a:off x="6017823" y="3478144"/>
            <a:ext cx="35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75EE044-6290-4331-8459-887973F43EA8}"/>
              </a:ext>
            </a:extLst>
          </p:cNvPr>
          <p:cNvSpPr txBox="1"/>
          <p:nvPr/>
        </p:nvSpPr>
        <p:spPr>
          <a:xfrm>
            <a:off x="6098256" y="5302478"/>
            <a:ext cx="375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(10’s complement of 782.54)</a:t>
            </a:r>
          </a:p>
        </p:txBody>
      </p:sp>
      <p:grpSp>
        <p:nvGrpSpPr>
          <p:cNvPr id="26" name="Group 5">
            <a:extLst>
              <a:ext uri="{FF2B5EF4-FFF2-40B4-BE49-F238E27FC236}">
                <a16:creationId xmlns:a16="http://schemas.microsoft.com/office/drawing/2014/main" xmlns="" id="{829D66FC-4EBD-4677-80C5-F29928657BF7}"/>
              </a:ext>
            </a:extLst>
          </p:cNvPr>
          <p:cNvGrpSpPr/>
          <p:nvPr/>
        </p:nvGrpSpPr>
        <p:grpSpPr>
          <a:xfrm>
            <a:off x="6628248" y="2030343"/>
            <a:ext cx="2865183" cy="461666"/>
            <a:chOff x="5155913" y="2667000"/>
            <a:chExt cx="2865183" cy="46166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44039BC-2AB2-4500-9C33-6EED6A0AC711}"/>
                </a:ext>
              </a:extLst>
            </p:cNvPr>
            <p:cNvSpPr txBox="1"/>
            <p:nvPr/>
          </p:nvSpPr>
          <p:spPr>
            <a:xfrm>
              <a:off x="5155913" y="26670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0AE6966-89AC-40D9-BAB6-F8CF0CACCEAE}"/>
                </a:ext>
              </a:extLst>
            </p:cNvPr>
            <p:cNvSpPr txBox="1"/>
            <p:nvPr/>
          </p:nvSpPr>
          <p:spPr>
            <a:xfrm>
              <a:off x="5682741" y="26670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247D983-8A27-41A2-8A0E-0F7A3B14920E}"/>
                </a:ext>
              </a:extLst>
            </p:cNvPr>
            <p:cNvSpPr txBox="1"/>
            <p:nvPr/>
          </p:nvSpPr>
          <p:spPr>
            <a:xfrm>
              <a:off x="6209569" y="26670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F05577E-9BF7-497A-8AD0-DF89E3A1D0D9}"/>
                </a:ext>
              </a:extLst>
            </p:cNvPr>
            <p:cNvSpPr txBox="1"/>
            <p:nvPr/>
          </p:nvSpPr>
          <p:spPr>
            <a:xfrm>
              <a:off x="6736397" y="26670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9FE74DD8-3E36-425B-AD37-89A907ABC4B0}"/>
                </a:ext>
              </a:extLst>
            </p:cNvPr>
            <p:cNvSpPr txBox="1"/>
            <p:nvPr/>
          </p:nvSpPr>
          <p:spPr>
            <a:xfrm>
              <a:off x="7157316" y="26670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432AE5D-D022-4878-A223-8F17B1F59165}"/>
                </a:ext>
              </a:extLst>
            </p:cNvPr>
            <p:cNvSpPr txBox="1"/>
            <p:nvPr/>
          </p:nvSpPr>
          <p:spPr>
            <a:xfrm>
              <a:off x="7684144" y="26670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xmlns="" id="{FF170F1A-27CC-47D9-95AB-F91A35FA2D86}"/>
              </a:ext>
            </a:extLst>
          </p:cNvPr>
          <p:cNvGrpSpPr/>
          <p:nvPr/>
        </p:nvGrpSpPr>
        <p:grpSpPr>
          <a:xfrm>
            <a:off x="6628248" y="2779928"/>
            <a:ext cx="2865183" cy="461666"/>
            <a:chOff x="5155913" y="3416585"/>
            <a:chExt cx="2865183" cy="46166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98BA44A2-8F1A-42A7-8200-B3E615888222}"/>
                </a:ext>
              </a:extLst>
            </p:cNvPr>
            <p:cNvSpPr txBox="1"/>
            <p:nvPr/>
          </p:nvSpPr>
          <p:spPr>
            <a:xfrm>
              <a:off x="5155913" y="3416586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71A0A7F-E541-4E96-AFC5-6E6D336C0BEF}"/>
                </a:ext>
              </a:extLst>
            </p:cNvPr>
            <p:cNvSpPr txBox="1"/>
            <p:nvPr/>
          </p:nvSpPr>
          <p:spPr>
            <a:xfrm>
              <a:off x="5682741" y="34165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6C1046CC-BAE5-4FB5-A19F-16316B578617}"/>
                </a:ext>
              </a:extLst>
            </p:cNvPr>
            <p:cNvSpPr txBox="1"/>
            <p:nvPr/>
          </p:nvSpPr>
          <p:spPr>
            <a:xfrm>
              <a:off x="6209569" y="34165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CD8C182-4166-45F7-8CE3-E5CEA2963AE4}"/>
                </a:ext>
              </a:extLst>
            </p:cNvPr>
            <p:cNvSpPr txBox="1"/>
            <p:nvPr/>
          </p:nvSpPr>
          <p:spPr>
            <a:xfrm>
              <a:off x="6736397" y="3416585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861BB29A-0E9E-4B98-94F0-CD63582A84F5}"/>
                </a:ext>
              </a:extLst>
            </p:cNvPr>
            <p:cNvSpPr txBox="1"/>
            <p:nvPr/>
          </p:nvSpPr>
          <p:spPr>
            <a:xfrm>
              <a:off x="7157316" y="34165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53611DD7-ABC9-49F6-97B5-ED3E2EFBD756}"/>
                </a:ext>
              </a:extLst>
            </p:cNvPr>
            <p:cNvSpPr txBox="1"/>
            <p:nvPr/>
          </p:nvSpPr>
          <p:spPr>
            <a:xfrm>
              <a:off x="7684144" y="34165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83DC609-7BB7-4D9C-A8CF-B6D204D19183}"/>
              </a:ext>
            </a:extLst>
          </p:cNvPr>
          <p:cNvSpPr txBox="1"/>
          <p:nvPr/>
        </p:nvSpPr>
        <p:spPr>
          <a:xfrm>
            <a:off x="8635135" y="353630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6C8D990-C233-42D8-90DE-154613F9910E}"/>
              </a:ext>
            </a:extLst>
          </p:cNvPr>
          <p:cNvSpPr txBox="1"/>
          <p:nvPr/>
        </p:nvSpPr>
        <p:spPr>
          <a:xfrm>
            <a:off x="9161963" y="353630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7F41467-C46D-4225-8EE7-5F5D1DC9E19D}"/>
              </a:ext>
            </a:extLst>
          </p:cNvPr>
          <p:cNvSpPr txBox="1"/>
          <p:nvPr/>
        </p:nvSpPr>
        <p:spPr>
          <a:xfrm>
            <a:off x="4265391" y="41125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9FB181CA-54DC-4F87-86D9-5A1D7D78B49E}"/>
              </a:ext>
            </a:extLst>
          </p:cNvPr>
          <p:cNvCxnSpPr/>
          <p:nvPr/>
        </p:nvCxnSpPr>
        <p:spPr>
          <a:xfrm>
            <a:off x="2067450" y="4773543"/>
            <a:ext cx="26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E1644C8-2B5C-48B4-9EAE-07E8AB04B108}"/>
              </a:ext>
            </a:extLst>
          </p:cNvPr>
          <p:cNvSpPr txBox="1"/>
          <p:nvPr/>
        </p:nvSpPr>
        <p:spPr>
          <a:xfrm>
            <a:off x="2677247" y="47983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6B532FA-DF42-4D86-A87E-66DB81DA3C1F}"/>
              </a:ext>
            </a:extLst>
          </p:cNvPr>
          <p:cNvSpPr txBox="1"/>
          <p:nvPr/>
        </p:nvSpPr>
        <p:spPr>
          <a:xfrm>
            <a:off x="3204075" y="479836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5AF3E2A-FB31-40D7-9D61-DC602535A2E8}"/>
              </a:ext>
            </a:extLst>
          </p:cNvPr>
          <p:cNvSpPr txBox="1"/>
          <p:nvPr/>
        </p:nvSpPr>
        <p:spPr>
          <a:xfrm>
            <a:off x="3730903" y="479836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A4C4F36-AF0A-4859-BEDB-2C237C8EF9E2}"/>
              </a:ext>
            </a:extLst>
          </p:cNvPr>
          <p:cNvSpPr txBox="1"/>
          <p:nvPr/>
        </p:nvSpPr>
        <p:spPr>
          <a:xfrm>
            <a:off x="4257731" y="479836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DEC88E3-42BA-49AF-9599-6C0CD8210979}"/>
              </a:ext>
            </a:extLst>
          </p:cNvPr>
          <p:cNvSpPr txBox="1"/>
          <p:nvPr/>
        </p:nvSpPr>
        <p:spPr>
          <a:xfrm>
            <a:off x="9156676" y="41125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755857FC-368A-4C3B-B0A9-BFC58F08680F}"/>
              </a:ext>
            </a:extLst>
          </p:cNvPr>
          <p:cNvCxnSpPr/>
          <p:nvPr/>
        </p:nvCxnSpPr>
        <p:spPr>
          <a:xfrm>
            <a:off x="6015919" y="4773543"/>
            <a:ext cx="35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9E52A80-BBFA-47C5-84AC-F28D443A4FA1}"/>
              </a:ext>
            </a:extLst>
          </p:cNvPr>
          <p:cNvSpPr txBox="1"/>
          <p:nvPr/>
        </p:nvSpPr>
        <p:spPr>
          <a:xfrm>
            <a:off x="2158135" y="41639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BDDC03B-6EEA-46B0-9714-DE6B194A86C9}"/>
              </a:ext>
            </a:extLst>
          </p:cNvPr>
          <p:cNvSpPr txBox="1"/>
          <p:nvPr/>
        </p:nvSpPr>
        <p:spPr>
          <a:xfrm>
            <a:off x="6044335" y="41639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C66DA0D0-34FF-41A7-92F2-58F7A99627BE}"/>
              </a:ext>
            </a:extLst>
          </p:cNvPr>
          <p:cNvGrpSpPr/>
          <p:nvPr/>
        </p:nvGrpSpPr>
        <p:grpSpPr>
          <a:xfrm>
            <a:off x="6622764" y="4773543"/>
            <a:ext cx="2870667" cy="468457"/>
            <a:chOff x="5150429" y="5410200"/>
            <a:chExt cx="2870667" cy="4684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03E26990-D486-4B3C-A930-4BAEDCE424CB}"/>
                </a:ext>
              </a:extLst>
            </p:cNvPr>
            <p:cNvSpPr txBox="1"/>
            <p:nvPr/>
          </p:nvSpPr>
          <p:spPr>
            <a:xfrm>
              <a:off x="5150429" y="54102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4A2A82A-A25D-4636-909D-39566D67A35F}"/>
                </a:ext>
              </a:extLst>
            </p:cNvPr>
            <p:cNvSpPr txBox="1"/>
            <p:nvPr/>
          </p:nvSpPr>
          <p:spPr>
            <a:xfrm>
              <a:off x="5677257" y="54102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9F010493-7520-4B38-AABF-71C584140BFB}"/>
                </a:ext>
              </a:extLst>
            </p:cNvPr>
            <p:cNvSpPr txBox="1"/>
            <p:nvPr/>
          </p:nvSpPr>
          <p:spPr>
            <a:xfrm>
              <a:off x="6204085" y="54102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C26470EB-FFF3-4179-9C7D-06285054C220}"/>
                </a:ext>
              </a:extLst>
            </p:cNvPr>
            <p:cNvSpPr txBox="1"/>
            <p:nvPr/>
          </p:nvSpPr>
          <p:spPr>
            <a:xfrm>
              <a:off x="7157316" y="5416992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47E0620B-8F4B-44BD-8CD3-6E0EDA81386C}"/>
                </a:ext>
              </a:extLst>
            </p:cNvPr>
            <p:cNvSpPr txBox="1"/>
            <p:nvPr/>
          </p:nvSpPr>
          <p:spPr>
            <a:xfrm>
              <a:off x="7684144" y="5416992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3A5204A-6371-4C08-A608-7C2615ABC9BA}"/>
                </a:ext>
              </a:extLst>
            </p:cNvPr>
            <p:cNvSpPr txBox="1"/>
            <p:nvPr/>
          </p:nvSpPr>
          <p:spPr>
            <a:xfrm>
              <a:off x="6740856" y="54102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34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50" grpId="0"/>
      <p:bldP spid="5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3BB108-2E2C-4B92-895F-492D03F6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9’s complement &amp; 10’s complement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57B06B-74CE-458E-94EA-385B86AE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9’s complement</a:t>
            </a:r>
          </a:p>
          <a:p>
            <a:pPr lvl="1"/>
            <a:r>
              <a:rPr lang="en-US" dirty="0"/>
              <a:t>Obtain 9’s complement of subtrahend</a:t>
            </a:r>
          </a:p>
          <a:p>
            <a:pPr lvl="1"/>
            <a:r>
              <a:rPr lang="en-US" dirty="0"/>
              <a:t>Add the result to minuend and call it intermediate result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tx2"/>
                </a:solidFill>
              </a:rPr>
              <a:t>carry is generated</a:t>
            </a:r>
            <a:r>
              <a:rPr lang="en-US" dirty="0"/>
              <a:t> then answer is </a:t>
            </a:r>
            <a:r>
              <a:rPr lang="en-US" dirty="0">
                <a:solidFill>
                  <a:schemeClr val="tx2"/>
                </a:solidFill>
              </a:rPr>
              <a:t>positive</a:t>
            </a:r>
            <a:r>
              <a:rPr lang="en-US" dirty="0"/>
              <a:t> and add the carry to Least Significant Digit (LSD)</a:t>
            </a:r>
          </a:p>
          <a:p>
            <a:pPr lvl="1"/>
            <a:r>
              <a:rPr lang="en-US" dirty="0"/>
              <a:t>If there is </a:t>
            </a:r>
            <a:r>
              <a:rPr lang="en-US" dirty="0">
                <a:solidFill>
                  <a:schemeClr val="tx2"/>
                </a:solidFill>
              </a:rPr>
              <a:t>no carry </a:t>
            </a:r>
            <a:r>
              <a:rPr lang="en-US" dirty="0"/>
              <a:t>then answer is </a:t>
            </a:r>
            <a:r>
              <a:rPr lang="en-US" dirty="0">
                <a:solidFill>
                  <a:schemeClr val="tx2"/>
                </a:solidFill>
              </a:rPr>
              <a:t>negative</a:t>
            </a:r>
            <a:r>
              <a:rPr lang="en-US" dirty="0"/>
              <a:t> and take 9’s complement of intermediate result and place negative sign to the result.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IN" dirty="0"/>
              <a:t>Using 10’s complement</a:t>
            </a:r>
          </a:p>
          <a:p>
            <a:pPr lvl="1"/>
            <a:r>
              <a:rPr lang="en-US" dirty="0"/>
              <a:t>Obtain 10’s complement of subtrahend</a:t>
            </a:r>
          </a:p>
          <a:p>
            <a:pPr lvl="1"/>
            <a:r>
              <a:rPr lang="en-US" dirty="0"/>
              <a:t>Add the result to minuend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tx2"/>
                </a:solidFill>
              </a:rPr>
              <a:t>carry is generated</a:t>
            </a:r>
            <a:r>
              <a:rPr lang="en-US" dirty="0"/>
              <a:t> then answer is </a:t>
            </a:r>
            <a:r>
              <a:rPr lang="en-US" dirty="0">
                <a:solidFill>
                  <a:schemeClr val="tx2"/>
                </a:solidFill>
              </a:rPr>
              <a:t>positive</a:t>
            </a:r>
            <a:r>
              <a:rPr lang="en-US" dirty="0"/>
              <a:t>, ignore carry and result itself is answer</a:t>
            </a:r>
          </a:p>
          <a:p>
            <a:pPr lvl="1"/>
            <a:r>
              <a:rPr lang="en-US" dirty="0"/>
              <a:t>If there is </a:t>
            </a:r>
            <a:r>
              <a:rPr lang="en-US" dirty="0">
                <a:solidFill>
                  <a:schemeClr val="tx2"/>
                </a:solidFill>
              </a:rPr>
              <a:t>no carry</a:t>
            </a:r>
            <a:r>
              <a:rPr lang="en-US" dirty="0"/>
              <a:t> then answer is </a:t>
            </a:r>
            <a:r>
              <a:rPr lang="en-US" dirty="0">
                <a:solidFill>
                  <a:schemeClr val="tx2"/>
                </a:solidFill>
              </a:rPr>
              <a:t>negative</a:t>
            </a:r>
            <a:r>
              <a:rPr lang="en-US" dirty="0"/>
              <a:t> and take 10’s complement of intermediate result and place negative sign to the result.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49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7C907-CA2C-4D73-BA52-A8E3576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9’s complement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221434-5B45-47F2-938F-CE45BEE34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868101" cy="438414"/>
          </a:xfrm>
        </p:spPr>
        <p:txBody>
          <a:bodyPr/>
          <a:lstStyle/>
          <a:p>
            <a:r>
              <a:rPr lang="en-US" dirty="0"/>
              <a:t>Example - 1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5C51CA0-E42E-4BF1-896C-01572CBD3495}"/>
              </a:ext>
            </a:extLst>
          </p:cNvPr>
          <p:cNvSpPr txBox="1"/>
          <p:nvPr/>
        </p:nvSpPr>
        <p:spPr>
          <a:xfrm>
            <a:off x="411242" y="1205254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745.81 – 436.62</a:t>
            </a:r>
          </a:p>
        </p:txBody>
      </p:sp>
      <p:grpSp>
        <p:nvGrpSpPr>
          <p:cNvPr id="116" name="Group 20">
            <a:extLst>
              <a:ext uri="{FF2B5EF4-FFF2-40B4-BE49-F238E27FC236}">
                <a16:creationId xmlns:a16="http://schemas.microsoft.com/office/drawing/2014/main" xmlns="" id="{092CA4B5-3E1C-48CE-9184-FDB66FC68958}"/>
              </a:ext>
            </a:extLst>
          </p:cNvPr>
          <p:cNvGrpSpPr/>
          <p:nvPr/>
        </p:nvGrpSpPr>
        <p:grpSpPr>
          <a:xfrm>
            <a:off x="1511337" y="2160972"/>
            <a:ext cx="3448115" cy="1447801"/>
            <a:chOff x="209485" y="1676400"/>
            <a:chExt cx="3448115" cy="144780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82056541-C580-41A1-8C0F-174C634540AC}"/>
                </a:ext>
              </a:extLst>
            </p:cNvPr>
            <p:cNvSpPr txBox="1"/>
            <p:nvPr/>
          </p:nvSpPr>
          <p:spPr>
            <a:xfrm>
              <a:off x="736313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494AEA5E-BD6E-4056-A7BE-619D566D64C9}"/>
                </a:ext>
              </a:extLst>
            </p:cNvPr>
            <p:cNvSpPr txBox="1"/>
            <p:nvPr/>
          </p:nvSpPr>
          <p:spPr>
            <a:xfrm>
              <a:off x="1263141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50F30E57-37A7-490C-9669-F8ABC26519F9}"/>
                </a:ext>
              </a:extLst>
            </p:cNvPr>
            <p:cNvSpPr txBox="1"/>
            <p:nvPr/>
          </p:nvSpPr>
          <p:spPr>
            <a:xfrm>
              <a:off x="1789969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624286E3-E234-4C56-8DB1-CEC69983BC1C}"/>
                </a:ext>
              </a:extLst>
            </p:cNvPr>
            <p:cNvSpPr txBox="1"/>
            <p:nvPr/>
          </p:nvSpPr>
          <p:spPr>
            <a:xfrm>
              <a:off x="2316797" y="16764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00190F16-8229-4505-AAD1-34830B8F13FF}"/>
                </a:ext>
              </a:extLst>
            </p:cNvPr>
            <p:cNvSpPr txBox="1"/>
            <p:nvPr/>
          </p:nvSpPr>
          <p:spPr>
            <a:xfrm>
              <a:off x="736313" y="2425986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29815FCF-B9AF-494C-90FE-47FF7FD223F3}"/>
                </a:ext>
              </a:extLst>
            </p:cNvPr>
            <p:cNvSpPr txBox="1"/>
            <p:nvPr/>
          </p:nvSpPr>
          <p:spPr>
            <a:xfrm>
              <a:off x="1263141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756E69AE-EC84-4736-A1CC-73248CFC0BEE}"/>
                </a:ext>
              </a:extLst>
            </p:cNvPr>
            <p:cNvSpPr txBox="1"/>
            <p:nvPr/>
          </p:nvSpPr>
          <p:spPr>
            <a:xfrm>
              <a:off x="1789969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BC757348-6F7F-492D-A0FF-25E392E28B4F}"/>
                </a:ext>
              </a:extLst>
            </p:cNvPr>
            <p:cNvSpPr txBox="1"/>
            <p:nvPr/>
          </p:nvSpPr>
          <p:spPr>
            <a:xfrm>
              <a:off x="2316797" y="2425985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4BAF16CA-CD57-4818-85D9-1E225F9FEFCE}"/>
                </a:ext>
              </a:extLst>
            </p:cNvPr>
            <p:cNvSpPr txBox="1"/>
            <p:nvPr/>
          </p:nvSpPr>
          <p:spPr>
            <a:xfrm>
              <a:off x="209485" y="2425985"/>
              <a:ext cx="261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F8A767BB-78E0-4E92-B550-A5B57940176C}"/>
                </a:ext>
              </a:extLst>
            </p:cNvPr>
            <p:cNvCxnSpPr/>
            <p:nvPr/>
          </p:nvCxnSpPr>
          <p:spPr>
            <a:xfrm>
              <a:off x="228599" y="3124201"/>
              <a:ext cx="342900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688C26AB-160E-4FF1-B597-D9DB5BF824FB}"/>
                </a:ext>
              </a:extLst>
            </p:cNvPr>
            <p:cNvSpPr txBox="1"/>
            <p:nvPr/>
          </p:nvSpPr>
          <p:spPr>
            <a:xfrm>
              <a:off x="273771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47731A25-81C5-49C5-9D1C-DAC5E8EBA03D}"/>
                </a:ext>
              </a:extLst>
            </p:cNvPr>
            <p:cNvSpPr txBox="1"/>
            <p:nvPr/>
          </p:nvSpPr>
          <p:spPr>
            <a:xfrm>
              <a:off x="3264544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0E18A842-4BD9-4B6E-B165-FE342A06C092}"/>
                </a:ext>
              </a:extLst>
            </p:cNvPr>
            <p:cNvSpPr txBox="1"/>
            <p:nvPr/>
          </p:nvSpPr>
          <p:spPr>
            <a:xfrm>
              <a:off x="2737716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4C51B488-9287-4831-B61D-B55C8ADEBB8B}"/>
                </a:ext>
              </a:extLst>
            </p:cNvPr>
            <p:cNvSpPr txBox="1"/>
            <p:nvPr/>
          </p:nvSpPr>
          <p:spPr>
            <a:xfrm>
              <a:off x="3264544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xmlns="" id="{227084E0-1BE6-40C6-9FC4-810D145AC9E5}"/>
              </a:ext>
            </a:extLst>
          </p:cNvPr>
          <p:cNvCxnSpPr/>
          <p:nvPr/>
        </p:nvCxnSpPr>
        <p:spPr>
          <a:xfrm>
            <a:off x="6706584" y="3608773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21">
            <a:extLst>
              <a:ext uri="{FF2B5EF4-FFF2-40B4-BE49-F238E27FC236}">
                <a16:creationId xmlns:a16="http://schemas.microsoft.com/office/drawing/2014/main" xmlns="" id="{11643364-BC5F-465F-ACDA-E27388964A11}"/>
              </a:ext>
            </a:extLst>
          </p:cNvPr>
          <p:cNvGrpSpPr/>
          <p:nvPr/>
        </p:nvGrpSpPr>
        <p:grpSpPr>
          <a:xfrm>
            <a:off x="7214298" y="2160972"/>
            <a:ext cx="2865183" cy="461666"/>
            <a:chOff x="5912446" y="1676400"/>
            <a:chExt cx="2865183" cy="46166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38E1A2AC-FE84-4FBC-80A4-6610120BABAB}"/>
                </a:ext>
              </a:extLst>
            </p:cNvPr>
            <p:cNvSpPr txBox="1"/>
            <p:nvPr/>
          </p:nvSpPr>
          <p:spPr>
            <a:xfrm>
              <a:off x="5912446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0FBB4FE3-6714-4EFC-B02E-AA5C3C83E809}"/>
                </a:ext>
              </a:extLst>
            </p:cNvPr>
            <p:cNvSpPr txBox="1"/>
            <p:nvPr/>
          </p:nvSpPr>
          <p:spPr>
            <a:xfrm>
              <a:off x="6439274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C0AC5A8E-601D-4B9F-A03B-2EA3DD750626}"/>
                </a:ext>
              </a:extLst>
            </p:cNvPr>
            <p:cNvSpPr txBox="1"/>
            <p:nvPr/>
          </p:nvSpPr>
          <p:spPr>
            <a:xfrm>
              <a:off x="696610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97041EDF-3CE3-46CF-A772-C5CB50A1159D}"/>
                </a:ext>
              </a:extLst>
            </p:cNvPr>
            <p:cNvSpPr txBox="1"/>
            <p:nvPr/>
          </p:nvSpPr>
          <p:spPr>
            <a:xfrm>
              <a:off x="7492930" y="16764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FCBCC214-48A7-4CDF-86CC-A0FE6A846F7C}"/>
                </a:ext>
              </a:extLst>
            </p:cNvPr>
            <p:cNvSpPr txBox="1"/>
            <p:nvPr/>
          </p:nvSpPr>
          <p:spPr>
            <a:xfrm>
              <a:off x="7913849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899800E0-7495-4809-B388-71672FB22819}"/>
                </a:ext>
              </a:extLst>
            </p:cNvPr>
            <p:cNvSpPr txBox="1"/>
            <p:nvPr/>
          </p:nvSpPr>
          <p:spPr>
            <a:xfrm>
              <a:off x="8440677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139" name="Group 23">
            <a:extLst>
              <a:ext uri="{FF2B5EF4-FFF2-40B4-BE49-F238E27FC236}">
                <a16:creationId xmlns:a16="http://schemas.microsoft.com/office/drawing/2014/main" xmlns="" id="{0F761D0B-2954-4417-A549-02041F417C24}"/>
              </a:ext>
            </a:extLst>
          </p:cNvPr>
          <p:cNvGrpSpPr/>
          <p:nvPr/>
        </p:nvGrpSpPr>
        <p:grpSpPr>
          <a:xfrm>
            <a:off x="6687470" y="2910557"/>
            <a:ext cx="3392011" cy="461666"/>
            <a:chOff x="5385618" y="2425985"/>
            <a:chExt cx="3392011" cy="461666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AE795528-EC2E-4FAE-B61D-79C818DF7D0A}"/>
                </a:ext>
              </a:extLst>
            </p:cNvPr>
            <p:cNvSpPr txBox="1"/>
            <p:nvPr/>
          </p:nvSpPr>
          <p:spPr>
            <a:xfrm>
              <a:off x="5912446" y="2425986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DCF128E7-96E9-4766-BC3B-A9D81542ABBA}"/>
                </a:ext>
              </a:extLst>
            </p:cNvPr>
            <p:cNvSpPr txBox="1"/>
            <p:nvPr/>
          </p:nvSpPr>
          <p:spPr>
            <a:xfrm>
              <a:off x="6439274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F5954B1A-7B4A-4AF3-9CF7-A6E2F620DE33}"/>
                </a:ext>
              </a:extLst>
            </p:cNvPr>
            <p:cNvSpPr txBox="1"/>
            <p:nvPr/>
          </p:nvSpPr>
          <p:spPr>
            <a:xfrm>
              <a:off x="696610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B7B3655B-7B7A-454F-AF44-541F8426223E}"/>
                </a:ext>
              </a:extLst>
            </p:cNvPr>
            <p:cNvSpPr txBox="1"/>
            <p:nvPr/>
          </p:nvSpPr>
          <p:spPr>
            <a:xfrm>
              <a:off x="7492930" y="2425985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0B15842A-7B06-411A-9DE2-B1401D3D2043}"/>
                </a:ext>
              </a:extLst>
            </p:cNvPr>
            <p:cNvSpPr txBox="1"/>
            <p:nvPr/>
          </p:nvSpPr>
          <p:spPr>
            <a:xfrm>
              <a:off x="5385618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7E218F7C-4E62-4A7D-ABE8-14DDDE0A2AE8}"/>
                </a:ext>
              </a:extLst>
            </p:cNvPr>
            <p:cNvSpPr txBox="1"/>
            <p:nvPr/>
          </p:nvSpPr>
          <p:spPr>
            <a:xfrm>
              <a:off x="7913849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FD0AF144-3E91-4B96-A3F7-72EC084E8444}"/>
                </a:ext>
              </a:extLst>
            </p:cNvPr>
            <p:cNvSpPr txBox="1"/>
            <p:nvPr/>
          </p:nvSpPr>
          <p:spPr>
            <a:xfrm>
              <a:off x="8440677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8DEFE6D4-538D-4BB1-BEB3-4BA1C1D42EB9}"/>
              </a:ext>
            </a:extLst>
          </p:cNvPr>
          <p:cNvSpPr txBox="1"/>
          <p:nvPr/>
        </p:nvSpPr>
        <p:spPr>
          <a:xfrm>
            <a:off x="7219765" y="363359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A73C3B32-24FC-4BFE-B018-6458EB074FFA}"/>
              </a:ext>
            </a:extLst>
          </p:cNvPr>
          <p:cNvSpPr txBox="1"/>
          <p:nvPr/>
        </p:nvSpPr>
        <p:spPr>
          <a:xfrm>
            <a:off x="7746593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A041B39E-C560-4E33-87D0-E61F4B1B2348}"/>
              </a:ext>
            </a:extLst>
          </p:cNvPr>
          <p:cNvSpPr txBox="1"/>
          <p:nvPr/>
        </p:nvSpPr>
        <p:spPr>
          <a:xfrm>
            <a:off x="8273421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C65ADB04-C44A-4C49-A48E-79B9B378DF27}"/>
              </a:ext>
            </a:extLst>
          </p:cNvPr>
          <p:cNvSpPr txBox="1"/>
          <p:nvPr/>
        </p:nvSpPr>
        <p:spPr>
          <a:xfrm>
            <a:off x="8800249" y="3633596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2575D24F-AE6B-49C1-A34C-348E6FCE993A}"/>
              </a:ext>
            </a:extLst>
          </p:cNvPr>
          <p:cNvSpPr txBox="1"/>
          <p:nvPr/>
        </p:nvSpPr>
        <p:spPr>
          <a:xfrm>
            <a:off x="6692937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2A1203F-5271-4EE3-8C45-5BE0D008DD55}"/>
              </a:ext>
            </a:extLst>
          </p:cNvPr>
          <p:cNvSpPr txBox="1"/>
          <p:nvPr/>
        </p:nvSpPr>
        <p:spPr>
          <a:xfrm>
            <a:off x="9221168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FBA56F4A-E59C-4A8D-9FBA-F4105B2DC7DF}"/>
              </a:ext>
            </a:extLst>
          </p:cNvPr>
          <p:cNvSpPr txBox="1"/>
          <p:nvPr/>
        </p:nvSpPr>
        <p:spPr>
          <a:xfrm>
            <a:off x="9747996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04785C0E-71DF-4FB1-AEDF-7AFB3A419B58}"/>
              </a:ext>
            </a:extLst>
          </p:cNvPr>
          <p:cNvSpPr txBox="1"/>
          <p:nvPr/>
        </p:nvSpPr>
        <p:spPr>
          <a:xfrm>
            <a:off x="9221185" y="416699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C75B886-741F-4A92-9804-D516772E7977}"/>
              </a:ext>
            </a:extLst>
          </p:cNvPr>
          <p:cNvSpPr txBox="1"/>
          <p:nvPr/>
        </p:nvSpPr>
        <p:spPr>
          <a:xfrm>
            <a:off x="9742529" y="416699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xmlns="" id="{59A2ED76-C2F3-42E7-8F22-5504409B9CCF}"/>
              </a:ext>
            </a:extLst>
          </p:cNvPr>
          <p:cNvCxnSpPr/>
          <p:nvPr/>
        </p:nvCxnSpPr>
        <p:spPr>
          <a:xfrm>
            <a:off x="6706585" y="4827972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1F673413-B848-4DF6-879C-5A4B2FA7E04A}"/>
              </a:ext>
            </a:extLst>
          </p:cNvPr>
          <p:cNvSpPr txBox="1"/>
          <p:nvPr/>
        </p:nvSpPr>
        <p:spPr>
          <a:xfrm>
            <a:off x="7212689" y="482797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857B7077-E22B-4DBE-8D01-A1C1B7BAA22D}"/>
              </a:ext>
            </a:extLst>
          </p:cNvPr>
          <p:cNvSpPr txBox="1"/>
          <p:nvPr/>
        </p:nvSpPr>
        <p:spPr>
          <a:xfrm>
            <a:off x="7739517" y="482797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B381CFAC-24B3-46A8-9634-4AFFCAF9BD31}"/>
              </a:ext>
            </a:extLst>
          </p:cNvPr>
          <p:cNvSpPr txBox="1"/>
          <p:nvPr/>
        </p:nvSpPr>
        <p:spPr>
          <a:xfrm>
            <a:off x="8266345" y="482797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C5B7735C-D9F7-44F1-A95D-9CC83424C07B}"/>
              </a:ext>
            </a:extLst>
          </p:cNvPr>
          <p:cNvSpPr txBox="1"/>
          <p:nvPr/>
        </p:nvSpPr>
        <p:spPr>
          <a:xfrm>
            <a:off x="8793173" y="4827972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59595D99-328D-44D5-820E-92B58F7A98E1}"/>
              </a:ext>
            </a:extLst>
          </p:cNvPr>
          <p:cNvSpPr txBox="1"/>
          <p:nvPr/>
        </p:nvSpPr>
        <p:spPr>
          <a:xfrm>
            <a:off x="9214092" y="482797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7B504993-352E-495F-960E-E15F681EDB6B}"/>
              </a:ext>
            </a:extLst>
          </p:cNvPr>
          <p:cNvSpPr txBox="1"/>
          <p:nvPr/>
        </p:nvSpPr>
        <p:spPr>
          <a:xfrm>
            <a:off x="9740920" y="482797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A9E85C57-2BF9-4EE5-B345-25EBF7D3FC3A}"/>
              </a:ext>
            </a:extLst>
          </p:cNvPr>
          <p:cNvSpPr txBox="1"/>
          <p:nvPr/>
        </p:nvSpPr>
        <p:spPr>
          <a:xfrm>
            <a:off x="2038165" y="363359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3802E9FC-F8A0-415A-B37D-9F68C65DB92F}"/>
              </a:ext>
            </a:extLst>
          </p:cNvPr>
          <p:cNvSpPr txBox="1"/>
          <p:nvPr/>
        </p:nvSpPr>
        <p:spPr>
          <a:xfrm>
            <a:off x="2564993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8C4D4751-F006-4FA1-A3B1-E34573B4B579}"/>
              </a:ext>
            </a:extLst>
          </p:cNvPr>
          <p:cNvSpPr txBox="1"/>
          <p:nvPr/>
        </p:nvSpPr>
        <p:spPr>
          <a:xfrm>
            <a:off x="3091821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18F50FC3-23EB-463D-ABBE-B4175F58FB8A}"/>
              </a:ext>
            </a:extLst>
          </p:cNvPr>
          <p:cNvSpPr txBox="1"/>
          <p:nvPr/>
        </p:nvSpPr>
        <p:spPr>
          <a:xfrm>
            <a:off x="3618649" y="3633596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F4CC92D3-93E9-4857-994A-F17C94697250}"/>
              </a:ext>
            </a:extLst>
          </p:cNvPr>
          <p:cNvSpPr txBox="1"/>
          <p:nvPr/>
        </p:nvSpPr>
        <p:spPr>
          <a:xfrm>
            <a:off x="4039568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213CBB54-274B-4832-9184-FDEC6A947C2D}"/>
              </a:ext>
            </a:extLst>
          </p:cNvPr>
          <p:cNvSpPr txBox="1"/>
          <p:nvPr/>
        </p:nvSpPr>
        <p:spPr>
          <a:xfrm>
            <a:off x="4566396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F61FB6E6-BBE4-47F8-BFFD-DCEC9C12B91D}"/>
              </a:ext>
            </a:extLst>
          </p:cNvPr>
          <p:cNvSpPr txBox="1"/>
          <p:nvPr/>
        </p:nvSpPr>
        <p:spPr>
          <a:xfrm>
            <a:off x="4922832" y="277492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9’s complement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xmlns="" id="{0455B747-61C5-4F15-B1A4-522DCF3AC14C}"/>
              </a:ext>
            </a:extLst>
          </p:cNvPr>
          <p:cNvCxnSpPr>
            <a:stCxn id="130" idx="3"/>
            <a:endCxn id="144" idx="1"/>
          </p:cNvCxnSpPr>
          <p:nvPr/>
        </p:nvCxnSpPr>
        <p:spPr>
          <a:xfrm>
            <a:off x="4903348" y="3141390"/>
            <a:ext cx="178412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9">
            <a:extLst>
              <a:ext uri="{FF2B5EF4-FFF2-40B4-BE49-F238E27FC236}">
                <a16:creationId xmlns:a16="http://schemas.microsoft.com/office/drawing/2014/main" xmlns="" id="{606F0440-A882-4A21-AD51-E3DD47B6A055}"/>
              </a:ext>
            </a:extLst>
          </p:cNvPr>
          <p:cNvCxnSpPr>
            <a:stCxn id="151" idx="1"/>
            <a:endCxn id="154" idx="1"/>
          </p:cNvCxnSpPr>
          <p:nvPr/>
        </p:nvCxnSpPr>
        <p:spPr>
          <a:xfrm rot="10800000" flipH="1" flipV="1">
            <a:off x="6692937" y="3864428"/>
            <a:ext cx="2528248" cy="533401"/>
          </a:xfrm>
          <a:prstGeom prst="curvedConnector3">
            <a:avLst>
              <a:gd name="adj1" fmla="val -9042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74FEA-303E-49C0-A2F0-C8FBE1F9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9’s complement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861C6D-975B-47AC-8130-9485A765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15905"/>
          </a:xfrm>
        </p:spPr>
        <p:txBody>
          <a:bodyPr/>
          <a:lstStyle/>
          <a:p>
            <a:r>
              <a:rPr lang="en-US" dirty="0"/>
              <a:t>Example - 2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AFC567-0D75-44A3-9065-74CF0A36CB63}"/>
              </a:ext>
            </a:extLst>
          </p:cNvPr>
          <p:cNvSpPr txBox="1"/>
          <p:nvPr/>
        </p:nvSpPr>
        <p:spPr>
          <a:xfrm>
            <a:off x="2084665" y="25933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B1D757-B990-4093-AD8A-D462B871B130}"/>
              </a:ext>
            </a:extLst>
          </p:cNvPr>
          <p:cNvSpPr txBox="1"/>
          <p:nvPr/>
        </p:nvSpPr>
        <p:spPr>
          <a:xfrm>
            <a:off x="2611493" y="25933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EC309C-1C05-4ADE-B8B0-E397A9DB6361}"/>
              </a:ext>
            </a:extLst>
          </p:cNvPr>
          <p:cNvSpPr txBox="1"/>
          <p:nvPr/>
        </p:nvSpPr>
        <p:spPr>
          <a:xfrm>
            <a:off x="3138321" y="25933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388778-0935-47A6-8AE3-F7F0F95B7D39}"/>
              </a:ext>
            </a:extLst>
          </p:cNvPr>
          <p:cNvSpPr txBox="1"/>
          <p:nvPr/>
        </p:nvSpPr>
        <p:spPr>
          <a:xfrm>
            <a:off x="3665149" y="2593383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A203772-AA8F-4CFB-ABCD-29162CE5CD79}"/>
              </a:ext>
            </a:extLst>
          </p:cNvPr>
          <p:cNvSpPr txBox="1"/>
          <p:nvPr/>
        </p:nvSpPr>
        <p:spPr>
          <a:xfrm>
            <a:off x="2084665" y="19837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3B551E-61AD-4A97-9DDB-BA2A297522CA}"/>
              </a:ext>
            </a:extLst>
          </p:cNvPr>
          <p:cNvSpPr txBox="1"/>
          <p:nvPr/>
        </p:nvSpPr>
        <p:spPr>
          <a:xfrm>
            <a:off x="2611493" y="19837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258D9B7-8F1E-473A-AA93-CC0503192583}"/>
              </a:ext>
            </a:extLst>
          </p:cNvPr>
          <p:cNvSpPr txBox="1"/>
          <p:nvPr/>
        </p:nvSpPr>
        <p:spPr>
          <a:xfrm>
            <a:off x="3138321" y="19837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5985EBF-DE16-471D-82E3-C856BB049E83}"/>
              </a:ext>
            </a:extLst>
          </p:cNvPr>
          <p:cNvSpPr txBox="1"/>
          <p:nvPr/>
        </p:nvSpPr>
        <p:spPr>
          <a:xfrm>
            <a:off x="3665149" y="1983783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F21230-CC87-40CD-B935-D9760008EBF2}"/>
              </a:ext>
            </a:extLst>
          </p:cNvPr>
          <p:cNvSpPr txBox="1"/>
          <p:nvPr/>
        </p:nvSpPr>
        <p:spPr>
          <a:xfrm>
            <a:off x="1557837" y="258096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B53D4CA-9724-4B57-A786-C7FA70039624}"/>
              </a:ext>
            </a:extLst>
          </p:cNvPr>
          <p:cNvCxnSpPr/>
          <p:nvPr/>
        </p:nvCxnSpPr>
        <p:spPr>
          <a:xfrm>
            <a:off x="1576951" y="3279184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8B0EB03-FC34-4EE3-82B2-85DBD50EA77C}"/>
              </a:ext>
            </a:extLst>
          </p:cNvPr>
          <p:cNvSpPr txBox="1"/>
          <p:nvPr/>
        </p:nvSpPr>
        <p:spPr>
          <a:xfrm>
            <a:off x="4086068" y="25933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E52B438-96AF-48AA-92B6-AECABDF7BDFD}"/>
              </a:ext>
            </a:extLst>
          </p:cNvPr>
          <p:cNvSpPr txBox="1"/>
          <p:nvPr/>
        </p:nvSpPr>
        <p:spPr>
          <a:xfrm>
            <a:off x="4612896" y="25933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8606739-4790-4F36-ABAA-63F4FFF5311E}"/>
              </a:ext>
            </a:extLst>
          </p:cNvPr>
          <p:cNvSpPr txBox="1"/>
          <p:nvPr/>
        </p:nvSpPr>
        <p:spPr>
          <a:xfrm>
            <a:off x="4086068" y="19837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F516DC7-509C-4456-B1FD-D67773DD458B}"/>
              </a:ext>
            </a:extLst>
          </p:cNvPr>
          <p:cNvSpPr txBox="1"/>
          <p:nvPr/>
        </p:nvSpPr>
        <p:spPr>
          <a:xfrm>
            <a:off x="4612896" y="19837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26B9002-A137-426C-893D-38144897E7D5}"/>
              </a:ext>
            </a:extLst>
          </p:cNvPr>
          <p:cNvSpPr txBox="1"/>
          <p:nvPr/>
        </p:nvSpPr>
        <p:spPr>
          <a:xfrm>
            <a:off x="394576" y="1199719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436.62 - 745.81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5BBAEBD-8530-4DA4-A8D7-9BE7A32F8A60}"/>
              </a:ext>
            </a:extLst>
          </p:cNvPr>
          <p:cNvSpPr txBox="1"/>
          <p:nvPr/>
        </p:nvSpPr>
        <p:spPr>
          <a:xfrm>
            <a:off x="7260798" y="258096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A5596D3-D204-43E5-A3BC-85145CFCAF2C}"/>
              </a:ext>
            </a:extLst>
          </p:cNvPr>
          <p:cNvSpPr txBox="1"/>
          <p:nvPr/>
        </p:nvSpPr>
        <p:spPr>
          <a:xfrm>
            <a:off x="7787626" y="25809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7635022-AFCE-4825-B15F-A6E482C3E77E}"/>
              </a:ext>
            </a:extLst>
          </p:cNvPr>
          <p:cNvSpPr txBox="1"/>
          <p:nvPr/>
        </p:nvSpPr>
        <p:spPr>
          <a:xfrm>
            <a:off x="8314454" y="25809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CC4616-E783-4ABE-B4C7-DED46A47DA10}"/>
              </a:ext>
            </a:extLst>
          </p:cNvPr>
          <p:cNvSpPr txBox="1"/>
          <p:nvPr/>
        </p:nvSpPr>
        <p:spPr>
          <a:xfrm>
            <a:off x="8841282" y="2580968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61B771E-02A6-4589-B255-580BEDD3FDA1}"/>
              </a:ext>
            </a:extLst>
          </p:cNvPr>
          <p:cNvSpPr txBox="1"/>
          <p:nvPr/>
        </p:nvSpPr>
        <p:spPr>
          <a:xfrm>
            <a:off x="6733970" y="25809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B361459-DD4E-4114-9A17-459601F686EB}"/>
              </a:ext>
            </a:extLst>
          </p:cNvPr>
          <p:cNvCxnSpPr/>
          <p:nvPr/>
        </p:nvCxnSpPr>
        <p:spPr>
          <a:xfrm>
            <a:off x="6753084" y="3279184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21A804E-1FCF-4BED-B065-7EDABE3E214F}"/>
              </a:ext>
            </a:extLst>
          </p:cNvPr>
          <p:cNvSpPr txBox="1"/>
          <p:nvPr/>
        </p:nvSpPr>
        <p:spPr>
          <a:xfrm>
            <a:off x="9262201" y="25809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FCC1047-3FD0-4718-A8D0-5A18488E1AF5}"/>
              </a:ext>
            </a:extLst>
          </p:cNvPr>
          <p:cNvSpPr txBox="1"/>
          <p:nvPr/>
        </p:nvSpPr>
        <p:spPr>
          <a:xfrm>
            <a:off x="9789029" y="25809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C451411-602A-4989-89E3-37641D388C55}"/>
              </a:ext>
            </a:extLst>
          </p:cNvPr>
          <p:cNvSpPr txBox="1"/>
          <p:nvPr/>
        </p:nvSpPr>
        <p:spPr>
          <a:xfrm>
            <a:off x="7266265" y="33040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20668C2-E67B-4D5A-8385-EA984F415CF9}"/>
              </a:ext>
            </a:extLst>
          </p:cNvPr>
          <p:cNvSpPr txBox="1"/>
          <p:nvPr/>
        </p:nvSpPr>
        <p:spPr>
          <a:xfrm>
            <a:off x="7793093" y="3304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5764228-3225-4901-BAA8-1B4341CAA0A1}"/>
              </a:ext>
            </a:extLst>
          </p:cNvPr>
          <p:cNvSpPr txBox="1"/>
          <p:nvPr/>
        </p:nvSpPr>
        <p:spPr>
          <a:xfrm>
            <a:off x="8319921" y="3304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4D21C4B-A4FD-46D9-B049-D2FB56B7CAD3}"/>
              </a:ext>
            </a:extLst>
          </p:cNvPr>
          <p:cNvSpPr txBox="1"/>
          <p:nvPr/>
        </p:nvSpPr>
        <p:spPr>
          <a:xfrm>
            <a:off x="8846749" y="3304007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173607E-4C64-4771-9E1D-A35CBBAAA1E6}"/>
              </a:ext>
            </a:extLst>
          </p:cNvPr>
          <p:cNvSpPr txBox="1"/>
          <p:nvPr/>
        </p:nvSpPr>
        <p:spPr>
          <a:xfrm>
            <a:off x="9267668" y="3304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1292B15-D9CB-4E0F-925B-C84434FAA694}"/>
              </a:ext>
            </a:extLst>
          </p:cNvPr>
          <p:cNvSpPr txBox="1"/>
          <p:nvPr/>
        </p:nvSpPr>
        <p:spPr>
          <a:xfrm>
            <a:off x="9794496" y="3304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2ADA56E-DBE2-4564-B00A-D2A7F37CC730}"/>
              </a:ext>
            </a:extLst>
          </p:cNvPr>
          <p:cNvSpPr txBox="1"/>
          <p:nvPr/>
        </p:nvSpPr>
        <p:spPr>
          <a:xfrm>
            <a:off x="7259189" y="42697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DCCFD61-3DF2-4324-A7B8-82CB817296EC}"/>
              </a:ext>
            </a:extLst>
          </p:cNvPr>
          <p:cNvSpPr txBox="1"/>
          <p:nvPr/>
        </p:nvSpPr>
        <p:spPr>
          <a:xfrm>
            <a:off x="7786017" y="42697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98A3DEF-08EC-439C-B6C7-BC314E433D42}"/>
              </a:ext>
            </a:extLst>
          </p:cNvPr>
          <p:cNvSpPr txBox="1"/>
          <p:nvPr/>
        </p:nvSpPr>
        <p:spPr>
          <a:xfrm>
            <a:off x="8312845" y="42697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8A7621F-23CA-4121-9556-CF2F66A5BA7C}"/>
              </a:ext>
            </a:extLst>
          </p:cNvPr>
          <p:cNvSpPr txBox="1"/>
          <p:nvPr/>
        </p:nvSpPr>
        <p:spPr>
          <a:xfrm>
            <a:off x="8839673" y="4269783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13EC97D-832A-4652-8F6A-68D717FF35E0}"/>
              </a:ext>
            </a:extLst>
          </p:cNvPr>
          <p:cNvSpPr txBox="1"/>
          <p:nvPr/>
        </p:nvSpPr>
        <p:spPr>
          <a:xfrm>
            <a:off x="9260592" y="42697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8C42055-ECAE-4B2A-AE58-5E5D128966F0}"/>
              </a:ext>
            </a:extLst>
          </p:cNvPr>
          <p:cNvSpPr txBox="1"/>
          <p:nvPr/>
        </p:nvSpPr>
        <p:spPr>
          <a:xfrm>
            <a:off x="9787420" y="42697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6F553C0-19FC-463C-A469-2AD21AA8DC77}"/>
              </a:ext>
            </a:extLst>
          </p:cNvPr>
          <p:cNvSpPr txBox="1"/>
          <p:nvPr/>
        </p:nvSpPr>
        <p:spPr>
          <a:xfrm>
            <a:off x="2084665" y="33040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10C7A5D-CC31-4BA1-960E-82DF6209A298}"/>
              </a:ext>
            </a:extLst>
          </p:cNvPr>
          <p:cNvSpPr txBox="1"/>
          <p:nvPr/>
        </p:nvSpPr>
        <p:spPr>
          <a:xfrm>
            <a:off x="2611493" y="3304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FA07CD4-B94F-4EB5-ABCA-B0FAF99C2389}"/>
              </a:ext>
            </a:extLst>
          </p:cNvPr>
          <p:cNvSpPr txBox="1"/>
          <p:nvPr/>
        </p:nvSpPr>
        <p:spPr>
          <a:xfrm>
            <a:off x="3138321" y="3304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05F4B90-BB0F-455A-B6EA-DF094F638676}"/>
              </a:ext>
            </a:extLst>
          </p:cNvPr>
          <p:cNvSpPr txBox="1"/>
          <p:nvPr/>
        </p:nvSpPr>
        <p:spPr>
          <a:xfrm>
            <a:off x="3665149" y="3304007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CBC390B-DF53-4768-AF34-C8637D687EF7}"/>
              </a:ext>
            </a:extLst>
          </p:cNvPr>
          <p:cNvSpPr txBox="1"/>
          <p:nvPr/>
        </p:nvSpPr>
        <p:spPr>
          <a:xfrm>
            <a:off x="4086068" y="3304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3FF436D-ABF6-4541-906F-91B9813701E8}"/>
              </a:ext>
            </a:extLst>
          </p:cNvPr>
          <p:cNvSpPr txBox="1"/>
          <p:nvPr/>
        </p:nvSpPr>
        <p:spPr>
          <a:xfrm>
            <a:off x="4612896" y="3304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490E736-035D-4A39-80CF-0D59D1D4EE7F}"/>
              </a:ext>
            </a:extLst>
          </p:cNvPr>
          <p:cNvSpPr txBox="1"/>
          <p:nvPr/>
        </p:nvSpPr>
        <p:spPr>
          <a:xfrm>
            <a:off x="1558404" y="3279183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grpSp>
        <p:nvGrpSpPr>
          <p:cNvPr id="46" name="Group 6">
            <a:extLst>
              <a:ext uri="{FF2B5EF4-FFF2-40B4-BE49-F238E27FC236}">
                <a16:creationId xmlns:a16="http://schemas.microsoft.com/office/drawing/2014/main" xmlns="" id="{36B1CE48-207C-4DB6-A30D-E42B7C605BCC}"/>
              </a:ext>
            </a:extLst>
          </p:cNvPr>
          <p:cNvGrpSpPr/>
          <p:nvPr/>
        </p:nvGrpSpPr>
        <p:grpSpPr>
          <a:xfrm>
            <a:off x="7260798" y="1983783"/>
            <a:ext cx="2865183" cy="461666"/>
            <a:chOff x="5912446" y="1828800"/>
            <a:chExt cx="2865183" cy="46166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F6300C2-72DD-4123-96E2-F30DBE80D631}"/>
                </a:ext>
              </a:extLst>
            </p:cNvPr>
            <p:cNvSpPr txBox="1"/>
            <p:nvPr/>
          </p:nvSpPr>
          <p:spPr>
            <a:xfrm>
              <a:off x="5912446" y="18288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9804FE37-BB36-4A50-BA31-3E5B11DF2C1A}"/>
                </a:ext>
              </a:extLst>
            </p:cNvPr>
            <p:cNvSpPr txBox="1"/>
            <p:nvPr/>
          </p:nvSpPr>
          <p:spPr>
            <a:xfrm>
              <a:off x="6439274" y="18288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B00B112-8C15-46F5-A6C1-BC3CCB391B11}"/>
                </a:ext>
              </a:extLst>
            </p:cNvPr>
            <p:cNvSpPr txBox="1"/>
            <p:nvPr/>
          </p:nvSpPr>
          <p:spPr>
            <a:xfrm>
              <a:off x="6966102" y="18288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63D00B4-4B9B-46AA-B2DF-61B5CAE1EFC1}"/>
                </a:ext>
              </a:extLst>
            </p:cNvPr>
            <p:cNvSpPr txBox="1"/>
            <p:nvPr/>
          </p:nvSpPr>
          <p:spPr>
            <a:xfrm>
              <a:off x="7492930" y="18288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51A20541-9ED1-4628-82E1-BBD6A594076D}"/>
                </a:ext>
              </a:extLst>
            </p:cNvPr>
            <p:cNvSpPr txBox="1"/>
            <p:nvPr/>
          </p:nvSpPr>
          <p:spPr>
            <a:xfrm>
              <a:off x="7913849" y="18288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8518687-DE08-4593-AAE8-C93E79DC3061}"/>
                </a:ext>
              </a:extLst>
            </p:cNvPr>
            <p:cNvSpPr txBox="1"/>
            <p:nvPr/>
          </p:nvSpPr>
          <p:spPr>
            <a:xfrm>
              <a:off x="8440677" y="18288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6E73856-AA7F-4842-A2EC-9C9C8021B6DD}"/>
              </a:ext>
            </a:extLst>
          </p:cNvPr>
          <p:cNvSpPr txBox="1"/>
          <p:nvPr/>
        </p:nvSpPr>
        <p:spPr>
          <a:xfrm>
            <a:off x="6753085" y="4242487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623A7FC-9565-40C8-BBA8-C05677B90392}"/>
              </a:ext>
            </a:extLst>
          </p:cNvPr>
          <p:cNvSpPr txBox="1"/>
          <p:nvPr/>
        </p:nvSpPr>
        <p:spPr>
          <a:xfrm>
            <a:off x="5295531" y="380628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9’s complement</a:t>
            </a:r>
          </a:p>
        </p:txBody>
      </p:sp>
      <p:cxnSp>
        <p:nvCxnSpPr>
          <p:cNvPr id="55" name="Curved Connector 3">
            <a:extLst>
              <a:ext uri="{FF2B5EF4-FFF2-40B4-BE49-F238E27FC236}">
                <a16:creationId xmlns:a16="http://schemas.microsoft.com/office/drawing/2014/main" xmlns="" id="{E22FD9EC-FDA7-492A-BB5E-C943250172D8}"/>
              </a:ext>
            </a:extLst>
          </p:cNvPr>
          <p:cNvCxnSpPr>
            <a:stCxn id="27" idx="1"/>
            <a:endCxn id="33" idx="1"/>
          </p:cNvCxnSpPr>
          <p:nvPr/>
        </p:nvCxnSpPr>
        <p:spPr>
          <a:xfrm rot="10800000" flipV="1">
            <a:off x="7259189" y="3534841"/>
            <a:ext cx="7076" cy="965776"/>
          </a:xfrm>
          <a:prstGeom prst="curvedConnector3">
            <a:avLst>
              <a:gd name="adj1" fmla="val 333063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252369-59D5-4498-BA9C-1AAE8318B110}"/>
              </a:ext>
            </a:extLst>
          </p:cNvPr>
          <p:cNvSpPr txBox="1"/>
          <p:nvPr/>
        </p:nvSpPr>
        <p:spPr>
          <a:xfrm>
            <a:off x="5005952" y="249807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9’s complement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EB59107D-38FE-4BE5-BFC3-25DC6D4CFACD}"/>
              </a:ext>
            </a:extLst>
          </p:cNvPr>
          <p:cNvCxnSpPr/>
          <p:nvPr/>
        </p:nvCxnSpPr>
        <p:spPr>
          <a:xfrm>
            <a:off x="5005952" y="2873356"/>
            <a:ext cx="172801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953DBB67-7775-430C-937C-C45ACFB7E725}"/>
              </a:ext>
            </a:extLst>
          </p:cNvPr>
          <p:cNvSpPr/>
          <p:nvPr/>
        </p:nvSpPr>
        <p:spPr>
          <a:xfrm>
            <a:off x="1587587" y="4954883"/>
            <a:ext cx="4687964" cy="12954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/>
                </a:solidFill>
              </a:rPr>
              <a:t>As carry is not generated, so take 9’s complement of the intermediate result and add ‘ – ‘ sign to the result </a:t>
            </a:r>
          </a:p>
        </p:txBody>
      </p:sp>
    </p:spTree>
    <p:extLst>
      <p:ext uri="{BB962C8B-B14F-4D97-AF65-F5344CB8AC3E}">
        <p14:creationId xmlns:p14="http://schemas.microsoft.com/office/powerpoint/2010/main" val="23146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53" grpId="0"/>
      <p:bldP spid="54" grpId="0"/>
      <p:bldP spid="56" grpId="0"/>
      <p:bldP spid="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38DC7-4733-48EB-BCB3-8733AA7D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10’s complement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3ED8FE-EC19-4320-A399-15D2BE25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22915"/>
          </a:xfrm>
        </p:spPr>
        <p:txBody>
          <a:bodyPr/>
          <a:lstStyle/>
          <a:p>
            <a:r>
              <a:rPr lang="en-US" dirty="0"/>
              <a:t>Example - 1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D3EC02-5F3B-4932-B4B0-EC9D73AB7001}"/>
              </a:ext>
            </a:extLst>
          </p:cNvPr>
          <p:cNvSpPr txBox="1"/>
          <p:nvPr/>
        </p:nvSpPr>
        <p:spPr>
          <a:xfrm>
            <a:off x="2146654" y="233204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B3EC1D-E170-4C8B-A88E-BC9E6929FD06}"/>
              </a:ext>
            </a:extLst>
          </p:cNvPr>
          <p:cNvSpPr txBox="1"/>
          <p:nvPr/>
        </p:nvSpPr>
        <p:spPr>
          <a:xfrm>
            <a:off x="2673482" y="23320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4C0A83-5F4E-483F-B661-E73F860ABEB4}"/>
              </a:ext>
            </a:extLst>
          </p:cNvPr>
          <p:cNvSpPr txBox="1"/>
          <p:nvPr/>
        </p:nvSpPr>
        <p:spPr>
          <a:xfrm>
            <a:off x="3200310" y="23320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ADD09D-F7DB-43BE-8301-136143E639FB}"/>
              </a:ext>
            </a:extLst>
          </p:cNvPr>
          <p:cNvSpPr txBox="1"/>
          <p:nvPr/>
        </p:nvSpPr>
        <p:spPr>
          <a:xfrm>
            <a:off x="3727138" y="2332047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3C0009-605D-425A-828C-ED0A81E89CA0}"/>
              </a:ext>
            </a:extLst>
          </p:cNvPr>
          <p:cNvSpPr txBox="1"/>
          <p:nvPr/>
        </p:nvSpPr>
        <p:spPr>
          <a:xfrm>
            <a:off x="2146654" y="30816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AA4762-BF9F-4084-9145-FEC4B1ED5F06}"/>
              </a:ext>
            </a:extLst>
          </p:cNvPr>
          <p:cNvSpPr txBox="1"/>
          <p:nvPr/>
        </p:nvSpPr>
        <p:spPr>
          <a:xfrm>
            <a:off x="2673482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FEA3FB-63E1-4855-A1A7-9793AE565AFC}"/>
              </a:ext>
            </a:extLst>
          </p:cNvPr>
          <p:cNvSpPr txBox="1"/>
          <p:nvPr/>
        </p:nvSpPr>
        <p:spPr>
          <a:xfrm>
            <a:off x="3200310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F16F76-03B1-4616-90BF-760E5AEEA308}"/>
              </a:ext>
            </a:extLst>
          </p:cNvPr>
          <p:cNvSpPr txBox="1"/>
          <p:nvPr/>
        </p:nvSpPr>
        <p:spPr>
          <a:xfrm>
            <a:off x="3727138" y="3081632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D06A20-8A25-4215-9FD6-0EA3BD97F4E4}"/>
              </a:ext>
            </a:extLst>
          </p:cNvPr>
          <p:cNvSpPr txBox="1"/>
          <p:nvPr/>
        </p:nvSpPr>
        <p:spPr>
          <a:xfrm>
            <a:off x="1619826" y="308163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9A9018B-4200-4AFC-8BC2-310FD547EB39}"/>
              </a:ext>
            </a:extLst>
          </p:cNvPr>
          <p:cNvCxnSpPr/>
          <p:nvPr/>
        </p:nvCxnSpPr>
        <p:spPr>
          <a:xfrm>
            <a:off x="1638940" y="3779848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FABC79F-7D22-4C6E-B6B8-28D4BE485B9B}"/>
              </a:ext>
            </a:extLst>
          </p:cNvPr>
          <p:cNvSpPr txBox="1"/>
          <p:nvPr/>
        </p:nvSpPr>
        <p:spPr>
          <a:xfrm>
            <a:off x="4148057" y="23320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5C712A2-2008-4494-AA49-4EE3D9EC2F65}"/>
              </a:ext>
            </a:extLst>
          </p:cNvPr>
          <p:cNvSpPr txBox="1"/>
          <p:nvPr/>
        </p:nvSpPr>
        <p:spPr>
          <a:xfrm>
            <a:off x="4674885" y="23320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811B827-6067-4365-B90C-692E3CCFC238}"/>
              </a:ext>
            </a:extLst>
          </p:cNvPr>
          <p:cNvSpPr txBox="1"/>
          <p:nvPr/>
        </p:nvSpPr>
        <p:spPr>
          <a:xfrm>
            <a:off x="4148057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2C54E94-C0E6-4549-8D8A-829879DCA625}"/>
              </a:ext>
            </a:extLst>
          </p:cNvPr>
          <p:cNvSpPr txBox="1"/>
          <p:nvPr/>
        </p:nvSpPr>
        <p:spPr>
          <a:xfrm>
            <a:off x="4674885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FCD8281-2D7A-4836-A72A-CEADF3AFD2EC}"/>
              </a:ext>
            </a:extLst>
          </p:cNvPr>
          <p:cNvSpPr txBox="1"/>
          <p:nvPr/>
        </p:nvSpPr>
        <p:spPr>
          <a:xfrm>
            <a:off x="407347" y="1216626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745.81 – 436.62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951463A-0305-443D-BCAF-8F6CC3D228FA}"/>
              </a:ext>
            </a:extLst>
          </p:cNvPr>
          <p:cNvSpPr txBox="1"/>
          <p:nvPr/>
        </p:nvSpPr>
        <p:spPr>
          <a:xfrm>
            <a:off x="7322787" y="30816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8D07C96-B270-413E-B66B-F7645FFF123A}"/>
              </a:ext>
            </a:extLst>
          </p:cNvPr>
          <p:cNvSpPr txBox="1"/>
          <p:nvPr/>
        </p:nvSpPr>
        <p:spPr>
          <a:xfrm>
            <a:off x="7849615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49420E8-6878-4C8D-8A4F-0F5BD2B7FFDA}"/>
              </a:ext>
            </a:extLst>
          </p:cNvPr>
          <p:cNvSpPr txBox="1"/>
          <p:nvPr/>
        </p:nvSpPr>
        <p:spPr>
          <a:xfrm>
            <a:off x="8376443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EC3CF6D-CCF6-4BDE-92F0-3955154D45EB}"/>
              </a:ext>
            </a:extLst>
          </p:cNvPr>
          <p:cNvSpPr txBox="1"/>
          <p:nvPr/>
        </p:nvSpPr>
        <p:spPr>
          <a:xfrm>
            <a:off x="8903271" y="3081632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D649BFE-1DF3-4548-9C9F-AC892A214D9E}"/>
              </a:ext>
            </a:extLst>
          </p:cNvPr>
          <p:cNvSpPr txBox="1"/>
          <p:nvPr/>
        </p:nvSpPr>
        <p:spPr>
          <a:xfrm>
            <a:off x="6795959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F70E23D-810A-4E7C-A67D-56C158320C50}"/>
              </a:ext>
            </a:extLst>
          </p:cNvPr>
          <p:cNvCxnSpPr/>
          <p:nvPr/>
        </p:nvCxnSpPr>
        <p:spPr>
          <a:xfrm>
            <a:off x="6815073" y="3779848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4">
            <a:extLst>
              <a:ext uri="{FF2B5EF4-FFF2-40B4-BE49-F238E27FC236}">
                <a16:creationId xmlns:a16="http://schemas.microsoft.com/office/drawing/2014/main" xmlns="" id="{E193A5F1-FED8-4B98-AD53-842D25FD558D}"/>
              </a:ext>
            </a:extLst>
          </p:cNvPr>
          <p:cNvGrpSpPr/>
          <p:nvPr/>
        </p:nvGrpSpPr>
        <p:grpSpPr>
          <a:xfrm>
            <a:off x="7322787" y="2332047"/>
            <a:ext cx="2865183" cy="461666"/>
            <a:chOff x="5912446" y="1676400"/>
            <a:chExt cx="2865183" cy="4616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58DD034-CBA2-4FB1-9272-AD88E9A14436}"/>
                </a:ext>
              </a:extLst>
            </p:cNvPr>
            <p:cNvSpPr txBox="1"/>
            <p:nvPr/>
          </p:nvSpPr>
          <p:spPr>
            <a:xfrm>
              <a:off x="5912446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3DE5CA8-D34F-4BE7-AC22-DC583EBF06BD}"/>
                </a:ext>
              </a:extLst>
            </p:cNvPr>
            <p:cNvSpPr txBox="1"/>
            <p:nvPr/>
          </p:nvSpPr>
          <p:spPr>
            <a:xfrm>
              <a:off x="6439274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235D78FB-3F0E-4218-8C50-BF911A00ACC4}"/>
                </a:ext>
              </a:extLst>
            </p:cNvPr>
            <p:cNvSpPr txBox="1"/>
            <p:nvPr/>
          </p:nvSpPr>
          <p:spPr>
            <a:xfrm>
              <a:off x="696610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0C0EE2F-2965-4FC9-91C2-9E87BE8FC3B7}"/>
                </a:ext>
              </a:extLst>
            </p:cNvPr>
            <p:cNvSpPr txBox="1"/>
            <p:nvPr/>
          </p:nvSpPr>
          <p:spPr>
            <a:xfrm>
              <a:off x="7492930" y="16764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7EDAD339-E025-4C08-983B-82AD9891161C}"/>
                </a:ext>
              </a:extLst>
            </p:cNvPr>
            <p:cNvSpPr txBox="1"/>
            <p:nvPr/>
          </p:nvSpPr>
          <p:spPr>
            <a:xfrm>
              <a:off x="7913849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F668955-765C-4770-8B18-7A19E8AD15B5}"/>
                </a:ext>
              </a:extLst>
            </p:cNvPr>
            <p:cNvSpPr txBox="1"/>
            <p:nvPr/>
          </p:nvSpPr>
          <p:spPr>
            <a:xfrm>
              <a:off x="8440677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806CB8-9419-46DE-8CB4-5477285C4EE5}"/>
              </a:ext>
            </a:extLst>
          </p:cNvPr>
          <p:cNvSpPr txBox="1"/>
          <p:nvPr/>
        </p:nvSpPr>
        <p:spPr>
          <a:xfrm>
            <a:off x="9324190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F633439-43C3-4B93-98DA-58712AA5C534}"/>
              </a:ext>
            </a:extLst>
          </p:cNvPr>
          <p:cNvSpPr txBox="1"/>
          <p:nvPr/>
        </p:nvSpPr>
        <p:spPr>
          <a:xfrm>
            <a:off x="9851018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7318C73-3CF8-4619-B058-D4A3BC0B7C98}"/>
              </a:ext>
            </a:extLst>
          </p:cNvPr>
          <p:cNvSpPr txBox="1"/>
          <p:nvPr/>
        </p:nvSpPr>
        <p:spPr>
          <a:xfrm>
            <a:off x="7328254" y="380467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356A8E4-1708-4258-99DB-DB551F377024}"/>
              </a:ext>
            </a:extLst>
          </p:cNvPr>
          <p:cNvSpPr txBox="1"/>
          <p:nvPr/>
        </p:nvSpPr>
        <p:spPr>
          <a:xfrm>
            <a:off x="7855082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6ECCDEB-2D29-4890-BC50-24BA1579ACDE}"/>
              </a:ext>
            </a:extLst>
          </p:cNvPr>
          <p:cNvSpPr txBox="1"/>
          <p:nvPr/>
        </p:nvSpPr>
        <p:spPr>
          <a:xfrm>
            <a:off x="8381910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7BD90AB-DA5B-4839-87D1-16769559024B}"/>
              </a:ext>
            </a:extLst>
          </p:cNvPr>
          <p:cNvSpPr txBox="1"/>
          <p:nvPr/>
        </p:nvSpPr>
        <p:spPr>
          <a:xfrm>
            <a:off x="8908738" y="3804671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E6F193E-45CE-4ED6-B062-D566A31E8A20}"/>
              </a:ext>
            </a:extLst>
          </p:cNvPr>
          <p:cNvSpPr txBox="1"/>
          <p:nvPr/>
        </p:nvSpPr>
        <p:spPr>
          <a:xfrm>
            <a:off x="6801426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D542E7B-8676-46A1-9174-619FA7101523}"/>
              </a:ext>
            </a:extLst>
          </p:cNvPr>
          <p:cNvSpPr txBox="1"/>
          <p:nvPr/>
        </p:nvSpPr>
        <p:spPr>
          <a:xfrm>
            <a:off x="9329657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439AB9C-3036-457A-9F20-5BA914C59DB3}"/>
              </a:ext>
            </a:extLst>
          </p:cNvPr>
          <p:cNvSpPr txBox="1"/>
          <p:nvPr/>
        </p:nvSpPr>
        <p:spPr>
          <a:xfrm>
            <a:off x="9856485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B160E84-A57A-4B0E-97D0-3E1E64D3552E}"/>
              </a:ext>
            </a:extLst>
          </p:cNvPr>
          <p:cNvSpPr txBox="1"/>
          <p:nvPr/>
        </p:nvSpPr>
        <p:spPr>
          <a:xfrm>
            <a:off x="2146654" y="380467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C76AF90-D7F5-43A0-A944-8CD842F5395A}"/>
              </a:ext>
            </a:extLst>
          </p:cNvPr>
          <p:cNvSpPr txBox="1"/>
          <p:nvPr/>
        </p:nvSpPr>
        <p:spPr>
          <a:xfrm>
            <a:off x="2673482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E3963CF-37AA-4C4C-AD3E-6D1144C68587}"/>
              </a:ext>
            </a:extLst>
          </p:cNvPr>
          <p:cNvSpPr txBox="1"/>
          <p:nvPr/>
        </p:nvSpPr>
        <p:spPr>
          <a:xfrm>
            <a:off x="3200310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A63CD04-976B-4BA8-A9B0-F69024A94C94}"/>
              </a:ext>
            </a:extLst>
          </p:cNvPr>
          <p:cNvSpPr txBox="1"/>
          <p:nvPr/>
        </p:nvSpPr>
        <p:spPr>
          <a:xfrm>
            <a:off x="3727138" y="3804671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849FC53-D78B-4D36-B0D4-78B032E2DE2C}"/>
              </a:ext>
            </a:extLst>
          </p:cNvPr>
          <p:cNvSpPr txBox="1"/>
          <p:nvPr/>
        </p:nvSpPr>
        <p:spPr>
          <a:xfrm>
            <a:off x="4148057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0BF6ABA-45DF-43CC-974E-9738678F7571}"/>
              </a:ext>
            </a:extLst>
          </p:cNvPr>
          <p:cNvSpPr txBox="1"/>
          <p:nvPr/>
        </p:nvSpPr>
        <p:spPr>
          <a:xfrm>
            <a:off x="4674885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259FAD2-AB00-462F-8B6A-D58FDB4264C3}"/>
              </a:ext>
            </a:extLst>
          </p:cNvPr>
          <p:cNvSpPr txBox="1"/>
          <p:nvPr/>
        </p:nvSpPr>
        <p:spPr>
          <a:xfrm>
            <a:off x="6177789" y="4765982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the carry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5B08B4AA-7359-4C17-B7EA-3D1572CC2EBF}"/>
              </a:ext>
            </a:extLst>
          </p:cNvPr>
          <p:cNvCxnSpPr>
            <a:stCxn id="47" idx="0"/>
            <a:endCxn id="38" idx="2"/>
          </p:cNvCxnSpPr>
          <p:nvPr/>
        </p:nvCxnSpPr>
        <p:spPr>
          <a:xfrm flipH="1" flipV="1">
            <a:off x="6969902" y="4266336"/>
            <a:ext cx="13557" cy="49964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645FE47-1D3B-4A07-9EC6-204077DE5879}"/>
              </a:ext>
            </a:extLst>
          </p:cNvPr>
          <p:cNvSpPr txBox="1"/>
          <p:nvPr/>
        </p:nvSpPr>
        <p:spPr>
          <a:xfrm>
            <a:off x="5036945" y="2998737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10’s complement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31A0CCC2-FA9F-4C45-8E04-09031F0A9147}"/>
              </a:ext>
            </a:extLst>
          </p:cNvPr>
          <p:cNvCxnSpPr/>
          <p:nvPr/>
        </p:nvCxnSpPr>
        <p:spPr>
          <a:xfrm>
            <a:off x="5067941" y="3374020"/>
            <a:ext cx="172801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E77593-FC43-483A-BD47-1867C45D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10’s complement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1D83BB-C536-4C55-BBC7-CE13C407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00407"/>
          </a:xfrm>
        </p:spPr>
        <p:txBody>
          <a:bodyPr/>
          <a:lstStyle/>
          <a:p>
            <a:r>
              <a:rPr lang="en-US" dirty="0"/>
              <a:t>Example - 2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0D915-B60E-431D-8C82-485AF61E19F0}"/>
              </a:ext>
            </a:extLst>
          </p:cNvPr>
          <p:cNvSpPr txBox="1"/>
          <p:nvPr/>
        </p:nvSpPr>
        <p:spPr>
          <a:xfrm>
            <a:off x="2115659" y="257788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FB7B54-84CA-42F2-8577-DEE40FC64422}"/>
              </a:ext>
            </a:extLst>
          </p:cNvPr>
          <p:cNvSpPr txBox="1"/>
          <p:nvPr/>
        </p:nvSpPr>
        <p:spPr>
          <a:xfrm>
            <a:off x="2642487" y="25778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D398CC-7B5C-4C62-BAA1-192B48291827}"/>
              </a:ext>
            </a:extLst>
          </p:cNvPr>
          <p:cNvSpPr txBox="1"/>
          <p:nvPr/>
        </p:nvSpPr>
        <p:spPr>
          <a:xfrm>
            <a:off x="3169315" y="25778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CA30A87-DE58-400F-9EC5-607480E79B33}"/>
              </a:ext>
            </a:extLst>
          </p:cNvPr>
          <p:cNvSpPr txBox="1"/>
          <p:nvPr/>
        </p:nvSpPr>
        <p:spPr>
          <a:xfrm>
            <a:off x="3696143" y="2577884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E0EB5F3-0FB9-4C2E-BBD4-146A6DD4566A}"/>
              </a:ext>
            </a:extLst>
          </p:cNvPr>
          <p:cNvSpPr txBox="1"/>
          <p:nvPr/>
        </p:nvSpPr>
        <p:spPr>
          <a:xfrm>
            <a:off x="2115659" y="196828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6DBDA4-95C1-4061-8980-E3F38E3162A7}"/>
              </a:ext>
            </a:extLst>
          </p:cNvPr>
          <p:cNvSpPr txBox="1"/>
          <p:nvPr/>
        </p:nvSpPr>
        <p:spPr>
          <a:xfrm>
            <a:off x="2642487" y="19682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82C81D-E6AA-4C20-81BB-6AA505AC1F3C}"/>
              </a:ext>
            </a:extLst>
          </p:cNvPr>
          <p:cNvSpPr txBox="1"/>
          <p:nvPr/>
        </p:nvSpPr>
        <p:spPr>
          <a:xfrm>
            <a:off x="3169315" y="19682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CD022A8-F9FD-43B5-BC14-F23C5721D53F}"/>
              </a:ext>
            </a:extLst>
          </p:cNvPr>
          <p:cNvSpPr txBox="1"/>
          <p:nvPr/>
        </p:nvSpPr>
        <p:spPr>
          <a:xfrm>
            <a:off x="3696143" y="1968284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ACA4271-2378-40FA-A139-20D093CEF744}"/>
              </a:ext>
            </a:extLst>
          </p:cNvPr>
          <p:cNvSpPr txBox="1"/>
          <p:nvPr/>
        </p:nvSpPr>
        <p:spPr>
          <a:xfrm>
            <a:off x="1588831" y="2565469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08725F5-08BD-491E-86F6-7E8FB231BB6D}"/>
              </a:ext>
            </a:extLst>
          </p:cNvPr>
          <p:cNvCxnSpPr/>
          <p:nvPr/>
        </p:nvCxnSpPr>
        <p:spPr>
          <a:xfrm>
            <a:off x="1607945" y="3263685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BE7804-0B96-43E1-B2BD-520FEDF124C9}"/>
              </a:ext>
            </a:extLst>
          </p:cNvPr>
          <p:cNvSpPr txBox="1"/>
          <p:nvPr/>
        </p:nvSpPr>
        <p:spPr>
          <a:xfrm>
            <a:off x="4117062" y="25778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FAEB7C2-F176-4B31-BE5E-467E28E72718}"/>
              </a:ext>
            </a:extLst>
          </p:cNvPr>
          <p:cNvSpPr txBox="1"/>
          <p:nvPr/>
        </p:nvSpPr>
        <p:spPr>
          <a:xfrm>
            <a:off x="4643890" y="25778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0493373-4D65-48B3-BB4B-E3912E780C81}"/>
              </a:ext>
            </a:extLst>
          </p:cNvPr>
          <p:cNvSpPr txBox="1"/>
          <p:nvPr/>
        </p:nvSpPr>
        <p:spPr>
          <a:xfrm>
            <a:off x="4117062" y="19682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205E05F-294E-45E4-B7CF-AA9D10A0891C}"/>
              </a:ext>
            </a:extLst>
          </p:cNvPr>
          <p:cNvSpPr txBox="1"/>
          <p:nvPr/>
        </p:nvSpPr>
        <p:spPr>
          <a:xfrm>
            <a:off x="4643890" y="19682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4089F43-EA02-47CB-83E6-23F5CE635B7C}"/>
              </a:ext>
            </a:extLst>
          </p:cNvPr>
          <p:cNvSpPr txBox="1"/>
          <p:nvPr/>
        </p:nvSpPr>
        <p:spPr>
          <a:xfrm>
            <a:off x="389334" y="1174934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436.62 - 745.81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9658DD2-615A-49B3-9AB1-9A0574BA387D}"/>
              </a:ext>
            </a:extLst>
          </p:cNvPr>
          <p:cNvSpPr txBox="1"/>
          <p:nvPr/>
        </p:nvSpPr>
        <p:spPr>
          <a:xfrm>
            <a:off x="7367992" y="256547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53B28D2-17FD-4704-99F2-A66A272CE1FF}"/>
              </a:ext>
            </a:extLst>
          </p:cNvPr>
          <p:cNvSpPr txBox="1"/>
          <p:nvPr/>
        </p:nvSpPr>
        <p:spPr>
          <a:xfrm>
            <a:off x="7894820" y="256546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D7C650A-E9CF-4589-8866-A5F565EA72E8}"/>
              </a:ext>
            </a:extLst>
          </p:cNvPr>
          <p:cNvSpPr txBox="1"/>
          <p:nvPr/>
        </p:nvSpPr>
        <p:spPr>
          <a:xfrm>
            <a:off x="8421648" y="256546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8E82837-A683-4214-AE0F-AC774A2EA267}"/>
              </a:ext>
            </a:extLst>
          </p:cNvPr>
          <p:cNvSpPr txBox="1"/>
          <p:nvPr/>
        </p:nvSpPr>
        <p:spPr>
          <a:xfrm>
            <a:off x="8948476" y="2565469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3887C6B-6D35-4B1F-A92E-35D804F1D415}"/>
              </a:ext>
            </a:extLst>
          </p:cNvPr>
          <p:cNvSpPr txBox="1"/>
          <p:nvPr/>
        </p:nvSpPr>
        <p:spPr>
          <a:xfrm>
            <a:off x="6841164" y="256546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5AD5F80-486B-4AF6-B0A4-3405B38AAC3B}"/>
              </a:ext>
            </a:extLst>
          </p:cNvPr>
          <p:cNvCxnSpPr/>
          <p:nvPr/>
        </p:nvCxnSpPr>
        <p:spPr>
          <a:xfrm>
            <a:off x="6860278" y="3263685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CC07F8A-A211-4C1B-BCFD-64B456458F43}"/>
              </a:ext>
            </a:extLst>
          </p:cNvPr>
          <p:cNvSpPr txBox="1"/>
          <p:nvPr/>
        </p:nvSpPr>
        <p:spPr>
          <a:xfrm>
            <a:off x="9369395" y="256546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03EDC04-64D4-4DFD-BFE6-2447260C0B88}"/>
              </a:ext>
            </a:extLst>
          </p:cNvPr>
          <p:cNvSpPr txBox="1"/>
          <p:nvPr/>
        </p:nvSpPr>
        <p:spPr>
          <a:xfrm>
            <a:off x="9896223" y="256546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A970E61-477B-495C-A8AF-B9ECBF98C50B}"/>
              </a:ext>
            </a:extLst>
          </p:cNvPr>
          <p:cNvSpPr txBox="1"/>
          <p:nvPr/>
        </p:nvSpPr>
        <p:spPr>
          <a:xfrm>
            <a:off x="7373459" y="328850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2A12ADA-D0B8-4B5A-AA16-16194A67F826}"/>
              </a:ext>
            </a:extLst>
          </p:cNvPr>
          <p:cNvSpPr txBox="1"/>
          <p:nvPr/>
        </p:nvSpPr>
        <p:spPr>
          <a:xfrm>
            <a:off x="7900287" y="32885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37B79B8-388B-4DDA-95C8-5F5957FF8290}"/>
              </a:ext>
            </a:extLst>
          </p:cNvPr>
          <p:cNvSpPr txBox="1"/>
          <p:nvPr/>
        </p:nvSpPr>
        <p:spPr>
          <a:xfrm>
            <a:off x="8427115" y="32885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FC99781-64EB-41F5-80D6-B8DDE61FC46D}"/>
              </a:ext>
            </a:extLst>
          </p:cNvPr>
          <p:cNvSpPr txBox="1"/>
          <p:nvPr/>
        </p:nvSpPr>
        <p:spPr>
          <a:xfrm>
            <a:off x="8953943" y="3288508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8F0CB62-A7F6-458C-9D9F-539283E537E3}"/>
              </a:ext>
            </a:extLst>
          </p:cNvPr>
          <p:cNvSpPr txBox="1"/>
          <p:nvPr/>
        </p:nvSpPr>
        <p:spPr>
          <a:xfrm>
            <a:off x="9374862" y="32885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5B0C574-DE90-4F98-A37A-201D01683787}"/>
              </a:ext>
            </a:extLst>
          </p:cNvPr>
          <p:cNvSpPr txBox="1"/>
          <p:nvPr/>
        </p:nvSpPr>
        <p:spPr>
          <a:xfrm>
            <a:off x="9901690" y="32885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AE806D9-6336-4F1D-93E0-138C8711CB75}"/>
              </a:ext>
            </a:extLst>
          </p:cNvPr>
          <p:cNvSpPr txBox="1"/>
          <p:nvPr/>
        </p:nvSpPr>
        <p:spPr>
          <a:xfrm>
            <a:off x="7366383" y="425428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DBE4921-9625-4D45-AE52-E8DE6CA32414}"/>
              </a:ext>
            </a:extLst>
          </p:cNvPr>
          <p:cNvSpPr txBox="1"/>
          <p:nvPr/>
        </p:nvSpPr>
        <p:spPr>
          <a:xfrm>
            <a:off x="7893211" y="42542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76554BC-1E63-488B-947A-9CC1E5C35736}"/>
              </a:ext>
            </a:extLst>
          </p:cNvPr>
          <p:cNvSpPr txBox="1"/>
          <p:nvPr/>
        </p:nvSpPr>
        <p:spPr>
          <a:xfrm>
            <a:off x="8420039" y="42542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9336702-0CCC-4FB0-B1BB-7E4E6BBF1572}"/>
              </a:ext>
            </a:extLst>
          </p:cNvPr>
          <p:cNvSpPr txBox="1"/>
          <p:nvPr/>
        </p:nvSpPr>
        <p:spPr>
          <a:xfrm>
            <a:off x="8946867" y="4254284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A4CCC3F-2175-4682-B80E-54681B4C9E25}"/>
              </a:ext>
            </a:extLst>
          </p:cNvPr>
          <p:cNvSpPr txBox="1"/>
          <p:nvPr/>
        </p:nvSpPr>
        <p:spPr>
          <a:xfrm>
            <a:off x="9367786" y="42542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3525EFB-9D6C-4ABA-A5DD-CF49F034E421}"/>
              </a:ext>
            </a:extLst>
          </p:cNvPr>
          <p:cNvSpPr txBox="1"/>
          <p:nvPr/>
        </p:nvSpPr>
        <p:spPr>
          <a:xfrm>
            <a:off x="9894614" y="42542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14A4F7B-FEC6-44B7-A4FA-EA52AE48929F}"/>
              </a:ext>
            </a:extLst>
          </p:cNvPr>
          <p:cNvSpPr txBox="1"/>
          <p:nvPr/>
        </p:nvSpPr>
        <p:spPr>
          <a:xfrm>
            <a:off x="2115659" y="328850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CEF629C-3E08-458D-BD77-C311B880D1A1}"/>
              </a:ext>
            </a:extLst>
          </p:cNvPr>
          <p:cNvSpPr txBox="1"/>
          <p:nvPr/>
        </p:nvSpPr>
        <p:spPr>
          <a:xfrm>
            <a:off x="2642487" y="32885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F13FBEA-76B6-4C36-B6B4-D8A120243CC2}"/>
              </a:ext>
            </a:extLst>
          </p:cNvPr>
          <p:cNvSpPr txBox="1"/>
          <p:nvPr/>
        </p:nvSpPr>
        <p:spPr>
          <a:xfrm>
            <a:off x="3169315" y="32885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C6E71B7-894F-471C-9605-8541C3E64FFD}"/>
              </a:ext>
            </a:extLst>
          </p:cNvPr>
          <p:cNvSpPr txBox="1"/>
          <p:nvPr/>
        </p:nvSpPr>
        <p:spPr>
          <a:xfrm>
            <a:off x="3696143" y="3288508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2C0E707-2278-488B-9AB6-54FE92F19E66}"/>
              </a:ext>
            </a:extLst>
          </p:cNvPr>
          <p:cNvSpPr txBox="1"/>
          <p:nvPr/>
        </p:nvSpPr>
        <p:spPr>
          <a:xfrm>
            <a:off x="4117062" y="32885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1BF47DA-1EC6-41AD-8EA2-9FBC83C12A1B}"/>
              </a:ext>
            </a:extLst>
          </p:cNvPr>
          <p:cNvSpPr txBox="1"/>
          <p:nvPr/>
        </p:nvSpPr>
        <p:spPr>
          <a:xfrm>
            <a:off x="4643890" y="32885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901380D-0565-4EEA-B1BE-21FEBCDCF7FF}"/>
              </a:ext>
            </a:extLst>
          </p:cNvPr>
          <p:cNvSpPr txBox="1"/>
          <p:nvPr/>
        </p:nvSpPr>
        <p:spPr>
          <a:xfrm>
            <a:off x="1589398" y="326368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D4E3F754-7104-48BC-8FE6-D4039A7ECECE}"/>
              </a:ext>
            </a:extLst>
          </p:cNvPr>
          <p:cNvGrpSpPr/>
          <p:nvPr/>
        </p:nvGrpSpPr>
        <p:grpSpPr>
          <a:xfrm>
            <a:off x="7367992" y="1968284"/>
            <a:ext cx="2865183" cy="461666"/>
            <a:chOff x="5988646" y="1828800"/>
            <a:chExt cx="2865183" cy="46166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95CA5DA-6617-4142-8F63-ABFD9CCBB951}"/>
                </a:ext>
              </a:extLst>
            </p:cNvPr>
            <p:cNvSpPr txBox="1"/>
            <p:nvPr/>
          </p:nvSpPr>
          <p:spPr>
            <a:xfrm>
              <a:off x="5988646" y="18288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4C92E65C-37A1-4468-BB8A-34FD75B2FE8B}"/>
                </a:ext>
              </a:extLst>
            </p:cNvPr>
            <p:cNvSpPr txBox="1"/>
            <p:nvPr/>
          </p:nvSpPr>
          <p:spPr>
            <a:xfrm>
              <a:off x="6515474" y="18288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5EAA6DC9-D904-4243-BFC7-A872415FAC24}"/>
                </a:ext>
              </a:extLst>
            </p:cNvPr>
            <p:cNvSpPr txBox="1"/>
            <p:nvPr/>
          </p:nvSpPr>
          <p:spPr>
            <a:xfrm>
              <a:off x="7042302" y="18288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90737381-4D39-41B7-9417-953D84F1CD92}"/>
                </a:ext>
              </a:extLst>
            </p:cNvPr>
            <p:cNvSpPr txBox="1"/>
            <p:nvPr/>
          </p:nvSpPr>
          <p:spPr>
            <a:xfrm>
              <a:off x="7569130" y="18288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DFEA4D79-A0E1-4D3D-B132-31372FBDE000}"/>
                </a:ext>
              </a:extLst>
            </p:cNvPr>
            <p:cNvSpPr txBox="1"/>
            <p:nvPr/>
          </p:nvSpPr>
          <p:spPr>
            <a:xfrm>
              <a:off x="7990049" y="18288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5198F42-9DFF-44B6-B475-204D2B495DC3}"/>
                </a:ext>
              </a:extLst>
            </p:cNvPr>
            <p:cNvSpPr txBox="1"/>
            <p:nvPr/>
          </p:nvSpPr>
          <p:spPr>
            <a:xfrm>
              <a:off x="8516877" y="18288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4FA187-4280-4D8D-B76B-B5747A4CA2E2}"/>
              </a:ext>
            </a:extLst>
          </p:cNvPr>
          <p:cNvSpPr txBox="1"/>
          <p:nvPr/>
        </p:nvSpPr>
        <p:spPr>
          <a:xfrm>
            <a:off x="6860279" y="422698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843774A-246A-4B09-A56B-2FE0B899F299}"/>
              </a:ext>
            </a:extLst>
          </p:cNvPr>
          <p:cNvSpPr txBox="1"/>
          <p:nvPr/>
        </p:nvSpPr>
        <p:spPr>
          <a:xfrm>
            <a:off x="5364979" y="380577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10’s complement</a:t>
            </a:r>
          </a:p>
        </p:txBody>
      </p:sp>
      <p:cxnSp>
        <p:nvCxnSpPr>
          <p:cNvPr id="55" name="Curved Connector 3">
            <a:extLst>
              <a:ext uri="{FF2B5EF4-FFF2-40B4-BE49-F238E27FC236}">
                <a16:creationId xmlns:a16="http://schemas.microsoft.com/office/drawing/2014/main" xmlns="" id="{CFC97789-6AF1-4BC8-B27F-B2258573B294}"/>
              </a:ext>
            </a:extLst>
          </p:cNvPr>
          <p:cNvCxnSpPr>
            <a:stCxn id="27" idx="1"/>
            <a:endCxn id="33" idx="1"/>
          </p:cNvCxnSpPr>
          <p:nvPr/>
        </p:nvCxnSpPr>
        <p:spPr>
          <a:xfrm rot="10800000" flipV="1">
            <a:off x="7366383" y="3519342"/>
            <a:ext cx="7076" cy="965776"/>
          </a:xfrm>
          <a:prstGeom prst="curvedConnector3">
            <a:avLst>
              <a:gd name="adj1" fmla="val 333063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B566F0C-D2E6-47A4-9B6A-D5C662C903ED}"/>
              </a:ext>
            </a:extLst>
          </p:cNvPr>
          <p:cNvSpPr txBox="1"/>
          <p:nvPr/>
        </p:nvSpPr>
        <p:spPr>
          <a:xfrm>
            <a:off x="5036946" y="2501684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10’s complement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1D23B9DC-DF9F-4B4B-9A7E-0C832F3E5C54}"/>
              </a:ext>
            </a:extLst>
          </p:cNvPr>
          <p:cNvCxnSpPr/>
          <p:nvPr/>
        </p:nvCxnSpPr>
        <p:spPr>
          <a:xfrm>
            <a:off x="5036946" y="2876967"/>
            <a:ext cx="172801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4D0E39-767B-40DB-A92F-87430AC51B0A}"/>
              </a:ext>
            </a:extLst>
          </p:cNvPr>
          <p:cNvSpPr/>
          <p:nvPr/>
        </p:nvSpPr>
        <p:spPr>
          <a:xfrm>
            <a:off x="1681566" y="4940084"/>
            <a:ext cx="4800600" cy="12954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/>
                </a:solidFill>
              </a:rPr>
              <a:t>As carry is not generated, so take 10’s complement of the intermediate result and add ‘ – ‘ sign to the result </a:t>
            </a:r>
          </a:p>
        </p:txBody>
      </p:sp>
    </p:spTree>
    <p:extLst>
      <p:ext uri="{BB962C8B-B14F-4D97-AF65-F5344CB8AC3E}">
        <p14:creationId xmlns:p14="http://schemas.microsoft.com/office/powerpoint/2010/main" val="385180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53" grpId="0"/>
      <p:bldP spid="54" grpId="0"/>
      <p:bldP spid="56" grpId="0"/>
      <p:bldP spid="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9429FD-C06E-4E7E-B3E3-7BEA3FF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Subtraction using 1’s complement &amp; 2’s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B9E229-0CC4-49E4-9454-1686EE18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1’s complement</a:t>
            </a:r>
          </a:p>
          <a:p>
            <a:pPr lvl="1"/>
            <a:r>
              <a:rPr lang="en-US" dirty="0"/>
              <a:t>Obtain 1’s complement of subtrahend</a:t>
            </a:r>
          </a:p>
          <a:p>
            <a:pPr lvl="1"/>
            <a:r>
              <a:rPr lang="en-US" dirty="0"/>
              <a:t>Add the result to minuend and call it intermediate result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tx2"/>
                </a:solidFill>
              </a:rPr>
              <a:t>carry is generated </a:t>
            </a:r>
            <a:r>
              <a:rPr lang="en-US" dirty="0"/>
              <a:t>then answer is </a:t>
            </a:r>
            <a:r>
              <a:rPr lang="en-US" dirty="0">
                <a:solidFill>
                  <a:schemeClr val="tx2"/>
                </a:solidFill>
              </a:rPr>
              <a:t>positive</a:t>
            </a:r>
            <a:r>
              <a:rPr lang="en-US" dirty="0"/>
              <a:t> and add the carry to Least Significant Bit </a:t>
            </a:r>
            <a:r>
              <a:rPr lang="en-US"/>
              <a:t>(LSB)</a:t>
            </a:r>
            <a:endParaRPr lang="en-US" dirty="0"/>
          </a:p>
          <a:p>
            <a:pPr lvl="1"/>
            <a:r>
              <a:rPr lang="en-US" dirty="0"/>
              <a:t>If there is </a:t>
            </a:r>
            <a:r>
              <a:rPr lang="en-US" dirty="0">
                <a:solidFill>
                  <a:schemeClr val="tx2"/>
                </a:solidFill>
              </a:rPr>
              <a:t>no carry</a:t>
            </a:r>
            <a:r>
              <a:rPr lang="en-US" dirty="0"/>
              <a:t> then answer is </a:t>
            </a:r>
            <a:r>
              <a:rPr lang="en-US" dirty="0">
                <a:solidFill>
                  <a:schemeClr val="tx2"/>
                </a:solidFill>
              </a:rPr>
              <a:t>negative</a:t>
            </a:r>
            <a:r>
              <a:rPr lang="en-US" dirty="0"/>
              <a:t> and take 1’s complement of intermediate result and place negative sign to the result.</a:t>
            </a:r>
          </a:p>
          <a:p>
            <a:pPr lvl="1"/>
            <a:endParaRPr lang="en-US" dirty="0"/>
          </a:p>
          <a:p>
            <a:r>
              <a:rPr lang="en-US" dirty="0"/>
              <a:t>Using 2’s complement</a:t>
            </a:r>
          </a:p>
          <a:p>
            <a:pPr lvl="1"/>
            <a:r>
              <a:rPr lang="en-US" dirty="0"/>
              <a:t>Obtain 2’s complement of subtrahend</a:t>
            </a:r>
          </a:p>
          <a:p>
            <a:pPr lvl="1"/>
            <a:r>
              <a:rPr lang="en-US" dirty="0"/>
              <a:t>Add the result to minuend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tx2"/>
                </a:solidFill>
              </a:rPr>
              <a:t>carry is generated</a:t>
            </a:r>
            <a:r>
              <a:rPr lang="en-US" dirty="0"/>
              <a:t> then answer is </a:t>
            </a:r>
            <a:r>
              <a:rPr lang="en-US" dirty="0">
                <a:solidFill>
                  <a:schemeClr val="tx2"/>
                </a:solidFill>
              </a:rPr>
              <a:t>positive</a:t>
            </a:r>
            <a:r>
              <a:rPr lang="en-US" dirty="0"/>
              <a:t>, ignore carry and result itself is answer</a:t>
            </a:r>
          </a:p>
          <a:p>
            <a:pPr lvl="1"/>
            <a:r>
              <a:rPr lang="en-US" dirty="0"/>
              <a:t>If there is </a:t>
            </a:r>
            <a:r>
              <a:rPr lang="en-US" dirty="0">
                <a:solidFill>
                  <a:schemeClr val="tx2"/>
                </a:solidFill>
              </a:rPr>
              <a:t>no carry</a:t>
            </a:r>
            <a:r>
              <a:rPr lang="en-US" dirty="0"/>
              <a:t> then answer is </a:t>
            </a:r>
            <a:r>
              <a:rPr lang="en-US" dirty="0">
                <a:solidFill>
                  <a:schemeClr val="tx2"/>
                </a:solidFill>
              </a:rPr>
              <a:t>negative</a:t>
            </a:r>
            <a:r>
              <a:rPr lang="en-US" dirty="0"/>
              <a:t> and take 2’s complement of intermediate result and place negative sign to the result.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2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55421-9C13-4AB1-A9D9-AD48085A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1’s complement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58A1B-5AD5-4958-BDE6-EF7B3F5E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07417"/>
          </a:xfrm>
        </p:spPr>
        <p:txBody>
          <a:bodyPr/>
          <a:lstStyle/>
          <a:p>
            <a:r>
              <a:rPr lang="en-US" dirty="0"/>
              <a:t>Example - 1</a:t>
            </a:r>
            <a:endParaRPr lang="en-IN" dirty="0"/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xmlns="" id="{6E11BF19-4975-4689-852D-661828FD63E2}"/>
              </a:ext>
            </a:extLst>
          </p:cNvPr>
          <p:cNvGrpSpPr/>
          <p:nvPr/>
        </p:nvGrpSpPr>
        <p:grpSpPr>
          <a:xfrm>
            <a:off x="2212184" y="2141351"/>
            <a:ext cx="1560894" cy="1447801"/>
            <a:chOff x="914400" y="1676400"/>
            <a:chExt cx="1560894" cy="14478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E2FAA75-6FCA-42FC-A629-B1BE1BCADA49}"/>
                </a:ext>
              </a:extLst>
            </p:cNvPr>
            <p:cNvSpPr txBox="1"/>
            <p:nvPr/>
          </p:nvSpPr>
          <p:spPr>
            <a:xfrm>
              <a:off x="1263141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2ACA7C6-C8B8-416A-97F9-8FBD6B60D8A0}"/>
                </a:ext>
              </a:extLst>
            </p:cNvPr>
            <p:cNvSpPr txBox="1"/>
            <p:nvPr/>
          </p:nvSpPr>
          <p:spPr>
            <a:xfrm>
              <a:off x="152874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D0316C8-9542-49C2-8DC2-FF6D2EF29E71}"/>
                </a:ext>
              </a:extLst>
            </p:cNvPr>
            <p:cNvSpPr txBox="1"/>
            <p:nvPr/>
          </p:nvSpPr>
          <p:spPr>
            <a:xfrm>
              <a:off x="1743750" y="16764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78EDA8B-31D4-4C65-BC4F-551A89F147E0}"/>
                </a:ext>
              </a:extLst>
            </p:cNvPr>
            <p:cNvSpPr txBox="1"/>
            <p:nvPr/>
          </p:nvSpPr>
          <p:spPr>
            <a:xfrm>
              <a:off x="1263141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2948BDC-9D41-451E-9E95-0C587878B53F}"/>
                </a:ext>
              </a:extLst>
            </p:cNvPr>
            <p:cNvSpPr txBox="1"/>
            <p:nvPr/>
          </p:nvSpPr>
          <p:spPr>
            <a:xfrm>
              <a:off x="1515150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9E6FEA0-4EC0-4978-85BD-0277B0AFCDA9}"/>
                </a:ext>
              </a:extLst>
            </p:cNvPr>
            <p:cNvSpPr txBox="1"/>
            <p:nvPr/>
          </p:nvSpPr>
          <p:spPr>
            <a:xfrm>
              <a:off x="1743750" y="2425985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2EB99A1-C771-4AE2-9817-E2AF69E333FB}"/>
                </a:ext>
              </a:extLst>
            </p:cNvPr>
            <p:cNvSpPr txBox="1"/>
            <p:nvPr/>
          </p:nvSpPr>
          <p:spPr>
            <a:xfrm>
              <a:off x="914400" y="2425985"/>
              <a:ext cx="261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E1EEA35D-8B7F-49E6-B3DA-2A5AD5F2EC12}"/>
                </a:ext>
              </a:extLst>
            </p:cNvPr>
            <p:cNvCxnSpPr/>
            <p:nvPr/>
          </p:nvCxnSpPr>
          <p:spPr>
            <a:xfrm>
              <a:off x="990600" y="3124201"/>
              <a:ext cx="1463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636D611-A926-4D01-BDE8-20F12CF46AF0}"/>
                </a:ext>
              </a:extLst>
            </p:cNvPr>
            <p:cNvSpPr txBox="1"/>
            <p:nvPr/>
          </p:nvSpPr>
          <p:spPr>
            <a:xfrm>
              <a:off x="1896150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6C3EC1E-9413-4E10-9587-5D284DC0B1C1}"/>
                </a:ext>
              </a:extLst>
            </p:cNvPr>
            <p:cNvSpPr txBox="1"/>
            <p:nvPr/>
          </p:nvSpPr>
          <p:spPr>
            <a:xfrm>
              <a:off x="213834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6E3B0B7-B57D-4253-8B9C-3D41B4850506}"/>
                </a:ext>
              </a:extLst>
            </p:cNvPr>
            <p:cNvSpPr txBox="1"/>
            <p:nvPr/>
          </p:nvSpPr>
          <p:spPr>
            <a:xfrm>
              <a:off x="1896150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694AEAC-CC9A-4BE7-9D5F-EC7F8EB429A2}"/>
                </a:ext>
              </a:extLst>
            </p:cNvPr>
            <p:cNvSpPr txBox="1"/>
            <p:nvPr/>
          </p:nvSpPr>
          <p:spPr>
            <a:xfrm>
              <a:off x="213834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059F96E-319F-4D0B-8ADA-F396975B69FC}"/>
              </a:ext>
            </a:extLst>
          </p:cNvPr>
          <p:cNvSpPr txBox="1"/>
          <p:nvPr/>
        </p:nvSpPr>
        <p:spPr>
          <a:xfrm>
            <a:off x="389037" y="1235672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68.75 - 27.50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3625F7-78C0-44B4-9BCE-83A8BCE53BBB}"/>
              </a:ext>
            </a:extLst>
          </p:cNvPr>
          <p:cNvGrpSpPr/>
          <p:nvPr/>
        </p:nvGrpSpPr>
        <p:grpSpPr>
          <a:xfrm>
            <a:off x="2203334" y="3613975"/>
            <a:ext cx="1569744" cy="461666"/>
            <a:chOff x="916975" y="3149024"/>
            <a:chExt cx="1569744" cy="461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914621E-300B-4FEE-9EE6-1CAFCAE7BE0C}"/>
                </a:ext>
              </a:extLst>
            </p:cNvPr>
            <p:cNvSpPr txBox="1"/>
            <p:nvPr/>
          </p:nvSpPr>
          <p:spPr>
            <a:xfrm>
              <a:off x="916975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8C1659E-3D12-4C82-9B10-B382413DBDB9}"/>
                </a:ext>
              </a:extLst>
            </p:cNvPr>
            <p:cNvSpPr txBox="1"/>
            <p:nvPr/>
          </p:nvSpPr>
          <p:spPr>
            <a:xfrm>
              <a:off x="127456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B5A72EB-ABB9-4B92-A78F-C82BBAD007B0}"/>
                </a:ext>
              </a:extLst>
            </p:cNvPr>
            <p:cNvSpPr txBox="1"/>
            <p:nvPr/>
          </p:nvSpPr>
          <p:spPr>
            <a:xfrm>
              <a:off x="1526575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C7F1AB8-8886-4D71-B9C9-4659C3CD8D32}"/>
                </a:ext>
              </a:extLst>
            </p:cNvPr>
            <p:cNvSpPr txBox="1"/>
            <p:nvPr/>
          </p:nvSpPr>
          <p:spPr>
            <a:xfrm>
              <a:off x="1755175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3A19D37-B513-492B-99C9-B4B15F7013EE}"/>
                </a:ext>
              </a:extLst>
            </p:cNvPr>
            <p:cNvSpPr txBox="1"/>
            <p:nvPr/>
          </p:nvSpPr>
          <p:spPr>
            <a:xfrm>
              <a:off x="1907575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153E5C6-F606-4871-9A0E-401664F9151E}"/>
                </a:ext>
              </a:extLst>
            </p:cNvPr>
            <p:cNvSpPr txBox="1"/>
            <p:nvPr/>
          </p:nvSpPr>
          <p:spPr>
            <a:xfrm>
              <a:off x="2149767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A69B0D8-F27D-4620-9D06-A7651EFC063B}"/>
              </a:ext>
            </a:extLst>
          </p:cNvPr>
          <p:cNvGrpSpPr/>
          <p:nvPr/>
        </p:nvGrpSpPr>
        <p:grpSpPr>
          <a:xfrm>
            <a:off x="3862802" y="2736998"/>
            <a:ext cx="1700123" cy="376871"/>
            <a:chOff x="2545447" y="2442529"/>
            <a:chExt cx="1700123" cy="3768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21EAA6D9-70D4-4285-9C07-B2A5BD6D80CC}"/>
                </a:ext>
              </a:extLst>
            </p:cNvPr>
            <p:cNvSpPr txBox="1"/>
            <p:nvPr/>
          </p:nvSpPr>
          <p:spPr>
            <a:xfrm>
              <a:off x="2545447" y="2442529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1’s complement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E66EB675-B045-4E9B-8789-B0F067158B41}"/>
                </a:ext>
              </a:extLst>
            </p:cNvPr>
            <p:cNvCxnSpPr/>
            <p:nvPr/>
          </p:nvCxnSpPr>
          <p:spPr>
            <a:xfrm>
              <a:off x="2599650" y="2817812"/>
              <a:ext cx="1645920" cy="158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8DBF826-0D1B-4724-972D-D1513497CC67}"/>
              </a:ext>
            </a:extLst>
          </p:cNvPr>
          <p:cNvGrpSpPr/>
          <p:nvPr/>
        </p:nvGrpSpPr>
        <p:grpSpPr>
          <a:xfrm>
            <a:off x="5985111" y="2141351"/>
            <a:ext cx="3525296" cy="461666"/>
            <a:chOff x="4698752" y="1676400"/>
            <a:chExt cx="3525296" cy="461666"/>
          </a:xfrm>
        </p:grpSpPr>
        <p:grpSp>
          <p:nvGrpSpPr>
            <p:cNvPr id="29" name="Group 21">
              <a:extLst>
                <a:ext uri="{FF2B5EF4-FFF2-40B4-BE49-F238E27FC236}">
                  <a16:creationId xmlns:a16="http://schemas.microsoft.com/office/drawing/2014/main" xmlns="" id="{8F725A34-AD29-4CC2-80DA-1BDED2DBE58B}"/>
                </a:ext>
              </a:extLst>
            </p:cNvPr>
            <p:cNvGrpSpPr/>
            <p:nvPr/>
          </p:nvGrpSpPr>
          <p:grpSpPr>
            <a:xfrm>
              <a:off x="5200998" y="1676400"/>
              <a:ext cx="2413450" cy="461666"/>
              <a:chOff x="5912446" y="1676400"/>
              <a:chExt cx="2413450" cy="4616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5A50D970-1DDB-4117-B011-545CFFD1319C}"/>
                  </a:ext>
                </a:extLst>
              </p:cNvPr>
              <p:cNvSpPr txBox="1"/>
              <p:nvPr/>
            </p:nvSpPr>
            <p:spPr>
              <a:xfrm>
                <a:off x="5912446" y="1676401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54B43742-1CE0-40F7-8A57-24E86A5BA39E}"/>
                  </a:ext>
                </a:extLst>
              </p:cNvPr>
              <p:cNvSpPr txBox="1"/>
              <p:nvPr/>
            </p:nvSpPr>
            <p:spPr>
              <a:xfrm>
                <a:off x="6172200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C876D550-0849-4FC1-99CC-96982B02FB52}"/>
                  </a:ext>
                </a:extLst>
              </p:cNvPr>
              <p:cNvSpPr txBox="1"/>
              <p:nvPr/>
            </p:nvSpPr>
            <p:spPr>
              <a:xfrm>
                <a:off x="6464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A65F6FBD-71D7-4C44-AFF8-15E448AA217E}"/>
                  </a:ext>
                </a:extLst>
              </p:cNvPr>
              <p:cNvSpPr txBox="1"/>
              <p:nvPr/>
            </p:nvSpPr>
            <p:spPr>
              <a:xfrm>
                <a:off x="7492930" y="1676400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98AD5E2D-ABA6-4A6B-B773-08F3DE5CCD9F}"/>
                  </a:ext>
                </a:extLst>
              </p:cNvPr>
              <p:cNvSpPr txBox="1"/>
              <p:nvPr/>
            </p:nvSpPr>
            <p:spPr>
              <a:xfrm>
                <a:off x="76841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06AD455-BA17-4989-A987-B86D978054D9}"/>
                  </a:ext>
                </a:extLst>
              </p:cNvPr>
              <p:cNvSpPr txBox="1"/>
              <p:nvPr/>
            </p:nvSpPr>
            <p:spPr>
              <a:xfrm>
                <a:off x="7988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8F16325-F63F-424A-83A6-B79CEE621BE6}"/>
                </a:ext>
              </a:extLst>
            </p:cNvPr>
            <p:cNvSpPr txBox="1"/>
            <p:nvPr/>
          </p:nvSpPr>
          <p:spPr>
            <a:xfrm>
              <a:off x="6039198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E601E22-7BC7-42FE-980C-CE711428BFFF}"/>
                </a:ext>
              </a:extLst>
            </p:cNvPr>
            <p:cNvSpPr txBox="1"/>
            <p:nvPr/>
          </p:nvSpPr>
          <p:spPr>
            <a:xfrm>
              <a:off x="629895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D5CD77C-5144-4FA1-A4C9-472E8035F5B2}"/>
                </a:ext>
              </a:extLst>
            </p:cNvPr>
            <p:cNvSpPr txBox="1"/>
            <p:nvPr/>
          </p:nvSpPr>
          <p:spPr>
            <a:xfrm>
              <a:off x="65916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E5D0719-F940-4F9B-8515-197D6C4E9161}"/>
                </a:ext>
              </a:extLst>
            </p:cNvPr>
            <p:cNvSpPr txBox="1"/>
            <p:nvPr/>
          </p:nvSpPr>
          <p:spPr>
            <a:xfrm>
              <a:off x="4698752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9080E2F1-1093-48EF-8273-D484323F55D2}"/>
                </a:ext>
              </a:extLst>
            </p:cNvPr>
            <p:cNvSpPr txBox="1"/>
            <p:nvPr/>
          </p:nvSpPr>
          <p:spPr>
            <a:xfrm>
              <a:off x="495850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B9F89EF4-9408-4831-918B-B23D8CAD0AA5}"/>
                </a:ext>
              </a:extLst>
            </p:cNvPr>
            <p:cNvSpPr txBox="1"/>
            <p:nvPr/>
          </p:nvSpPr>
          <p:spPr>
            <a:xfrm>
              <a:off x="75822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BC22BEF-3315-49C4-AE4E-0EA75B7E9641}"/>
                </a:ext>
              </a:extLst>
            </p:cNvPr>
            <p:cNvSpPr txBox="1"/>
            <p:nvPr/>
          </p:nvSpPr>
          <p:spPr>
            <a:xfrm>
              <a:off x="78870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7EB36C68-0C24-4E07-A5DF-E389BAA526EA}"/>
              </a:ext>
            </a:extLst>
          </p:cNvPr>
          <p:cNvGrpSpPr/>
          <p:nvPr/>
        </p:nvGrpSpPr>
        <p:grpSpPr>
          <a:xfrm>
            <a:off x="5604111" y="2851975"/>
            <a:ext cx="3906296" cy="500626"/>
            <a:chOff x="4317752" y="2387024"/>
            <a:chExt cx="3906296" cy="50062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CF2A5CAD-F85F-4DA2-B1E7-67F38A9708C8}"/>
                </a:ext>
              </a:extLst>
            </p:cNvPr>
            <p:cNvSpPr txBox="1"/>
            <p:nvPr/>
          </p:nvSpPr>
          <p:spPr>
            <a:xfrm>
              <a:off x="431775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grpSp>
          <p:nvGrpSpPr>
            <p:cNvPr id="45" name="Group 21">
              <a:extLst>
                <a:ext uri="{FF2B5EF4-FFF2-40B4-BE49-F238E27FC236}">
                  <a16:creationId xmlns:a16="http://schemas.microsoft.com/office/drawing/2014/main" xmlns="" id="{79541120-8050-49AF-A94E-C1EAACD40BEB}"/>
                </a:ext>
              </a:extLst>
            </p:cNvPr>
            <p:cNvGrpSpPr/>
            <p:nvPr/>
          </p:nvGrpSpPr>
          <p:grpSpPr>
            <a:xfrm>
              <a:off x="5200998" y="2387024"/>
              <a:ext cx="1846904" cy="461666"/>
              <a:chOff x="5912446" y="1676400"/>
              <a:chExt cx="1846904" cy="461666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3B803FA0-1945-4B37-BBF5-C117BCCA7D59}"/>
                  </a:ext>
                </a:extLst>
              </p:cNvPr>
              <p:cNvSpPr txBox="1"/>
              <p:nvPr/>
            </p:nvSpPr>
            <p:spPr>
              <a:xfrm>
                <a:off x="5912446" y="1676401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8855B8EC-5238-4D2E-96F0-D9BBACC12ADC}"/>
                  </a:ext>
                </a:extLst>
              </p:cNvPr>
              <p:cNvSpPr txBox="1"/>
              <p:nvPr/>
            </p:nvSpPr>
            <p:spPr>
              <a:xfrm>
                <a:off x="6172200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91FEAEE1-EA5F-43A9-94D0-73C709794472}"/>
                  </a:ext>
                </a:extLst>
              </p:cNvPr>
              <p:cNvSpPr txBox="1"/>
              <p:nvPr/>
            </p:nvSpPr>
            <p:spPr>
              <a:xfrm>
                <a:off x="6464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137BC503-F6C2-441C-896A-B2CFE4329C15}"/>
                  </a:ext>
                </a:extLst>
              </p:cNvPr>
              <p:cNvSpPr txBox="1"/>
              <p:nvPr/>
            </p:nvSpPr>
            <p:spPr>
              <a:xfrm>
                <a:off x="7492930" y="1676400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9C604899-AF64-47AF-BB75-1DAD5809E6E7}"/>
                </a:ext>
              </a:extLst>
            </p:cNvPr>
            <p:cNvSpPr txBox="1"/>
            <p:nvPr/>
          </p:nvSpPr>
          <p:spPr>
            <a:xfrm>
              <a:off x="6039198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4E4FAEFB-2BC6-47AA-BDCD-3B9E115AB2A7}"/>
                </a:ext>
              </a:extLst>
            </p:cNvPr>
            <p:cNvSpPr txBox="1"/>
            <p:nvPr/>
          </p:nvSpPr>
          <p:spPr>
            <a:xfrm>
              <a:off x="6298952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0E5B89E-00E4-4E6E-9BE8-67FBC8371C1E}"/>
                </a:ext>
              </a:extLst>
            </p:cNvPr>
            <p:cNvSpPr txBox="1"/>
            <p:nvPr/>
          </p:nvSpPr>
          <p:spPr>
            <a:xfrm>
              <a:off x="6591696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EA07BC6F-8F71-4FFA-80C4-CEF19E174B70}"/>
                </a:ext>
              </a:extLst>
            </p:cNvPr>
            <p:cNvSpPr txBox="1"/>
            <p:nvPr/>
          </p:nvSpPr>
          <p:spPr>
            <a:xfrm>
              <a:off x="46987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BCA0099-16A0-4D12-98C0-7957F319B158}"/>
                </a:ext>
              </a:extLst>
            </p:cNvPr>
            <p:cNvSpPr txBox="1"/>
            <p:nvPr/>
          </p:nvSpPr>
          <p:spPr>
            <a:xfrm>
              <a:off x="4958506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99BBED4F-BD4C-4502-9947-3308AFACAB86}"/>
                </a:ext>
              </a:extLst>
            </p:cNvPr>
            <p:cNvSpPr txBox="1"/>
            <p:nvPr/>
          </p:nvSpPr>
          <p:spPr>
            <a:xfrm>
              <a:off x="69847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E95F06DF-D59C-4CD7-B7B1-3FAFEDCFC130}"/>
                </a:ext>
              </a:extLst>
            </p:cNvPr>
            <p:cNvSpPr txBox="1"/>
            <p:nvPr/>
          </p:nvSpPr>
          <p:spPr>
            <a:xfrm>
              <a:off x="72895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0FEE35D4-4FFB-4FB6-A68B-18A17ADD75A7}"/>
                </a:ext>
              </a:extLst>
            </p:cNvPr>
            <p:cNvSpPr txBox="1"/>
            <p:nvPr/>
          </p:nvSpPr>
          <p:spPr>
            <a:xfrm>
              <a:off x="7582296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663C343-C729-42B5-9C5E-50761CB92761}"/>
                </a:ext>
              </a:extLst>
            </p:cNvPr>
            <p:cNvSpPr txBox="1"/>
            <p:nvPr/>
          </p:nvSpPr>
          <p:spPr>
            <a:xfrm>
              <a:off x="7887096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24BFE28B-3A6F-4E29-8601-8CCF295DDCAE}"/>
              </a:ext>
            </a:extLst>
          </p:cNvPr>
          <p:cNvGrpSpPr/>
          <p:nvPr/>
        </p:nvGrpSpPr>
        <p:grpSpPr>
          <a:xfrm>
            <a:off x="5782160" y="3970152"/>
            <a:ext cx="3728247" cy="638889"/>
            <a:chOff x="4495801" y="3505201"/>
            <a:chExt cx="3728247" cy="63888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CA095655-04F4-493F-A5C9-976DCB7296D3}"/>
                </a:ext>
              </a:extLst>
            </p:cNvPr>
            <p:cNvSpPr txBox="1"/>
            <p:nvPr/>
          </p:nvSpPr>
          <p:spPr>
            <a:xfrm>
              <a:off x="7653029" y="36824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567F318-26B3-4D0D-B188-4DCD74FE10E1}"/>
                </a:ext>
              </a:extLst>
            </p:cNvPr>
            <p:cNvSpPr txBox="1"/>
            <p:nvPr/>
          </p:nvSpPr>
          <p:spPr>
            <a:xfrm>
              <a:off x="7887096" y="36824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cxnSp>
          <p:nvCxnSpPr>
            <p:cNvPr id="62" name="Curved Connector 19">
              <a:extLst>
                <a:ext uri="{FF2B5EF4-FFF2-40B4-BE49-F238E27FC236}">
                  <a16:creationId xmlns:a16="http://schemas.microsoft.com/office/drawing/2014/main" xmlns="" id="{F0396739-C30B-4F22-9D7D-5366CF71221E}"/>
                </a:ext>
              </a:extLst>
            </p:cNvPr>
            <p:cNvCxnSpPr/>
            <p:nvPr/>
          </p:nvCxnSpPr>
          <p:spPr>
            <a:xfrm rot="10800000" flipH="1" flipV="1">
              <a:off x="4495801" y="3505201"/>
              <a:ext cx="3200400" cy="533401"/>
            </a:xfrm>
            <a:prstGeom prst="curvedConnector3">
              <a:avLst>
                <a:gd name="adj1" fmla="val -9042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232F2225-ECEA-43DE-8A55-99664A3754CD}"/>
              </a:ext>
            </a:extLst>
          </p:cNvPr>
          <p:cNvGrpSpPr/>
          <p:nvPr/>
        </p:nvGrpSpPr>
        <p:grpSpPr>
          <a:xfrm>
            <a:off x="5732399" y="3589152"/>
            <a:ext cx="3783560" cy="486489"/>
            <a:chOff x="4446040" y="3124201"/>
            <a:chExt cx="3783560" cy="48648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C775CA85-28CC-4817-AEC5-8983176D1B54}"/>
                </a:ext>
              </a:extLst>
            </p:cNvPr>
            <p:cNvCxnSpPr/>
            <p:nvPr/>
          </p:nvCxnSpPr>
          <p:spPr>
            <a:xfrm>
              <a:off x="4572000" y="3124201"/>
              <a:ext cx="3657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B9977169-AEAB-43C9-B0D0-C3FE569F61DE}"/>
                </a:ext>
              </a:extLst>
            </p:cNvPr>
            <p:cNvSpPr txBox="1"/>
            <p:nvPr/>
          </p:nvSpPr>
          <p:spPr>
            <a:xfrm>
              <a:off x="6032609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25CB6F6F-29D4-4753-96BE-53BF0F143CC5}"/>
                </a:ext>
              </a:extLst>
            </p:cNvPr>
            <p:cNvSpPr txBox="1"/>
            <p:nvPr/>
          </p:nvSpPr>
          <p:spPr>
            <a:xfrm>
              <a:off x="6302394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CB3A90E6-7631-4C67-821A-6FB0C96DCA12}"/>
                </a:ext>
              </a:extLst>
            </p:cNvPr>
            <p:cNvSpPr txBox="1"/>
            <p:nvPr/>
          </p:nvSpPr>
          <p:spPr>
            <a:xfrm>
              <a:off x="65916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55B47750-D8F3-4918-B67B-582C38D405AA}"/>
                </a:ext>
              </a:extLst>
            </p:cNvPr>
            <p:cNvSpPr txBox="1"/>
            <p:nvPr/>
          </p:nvSpPr>
          <p:spPr>
            <a:xfrm>
              <a:off x="6786949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77B27E82-28A3-42C4-A926-61824DF4B13E}"/>
                </a:ext>
              </a:extLst>
            </p:cNvPr>
            <p:cNvSpPr txBox="1"/>
            <p:nvPr/>
          </p:nvSpPr>
          <p:spPr>
            <a:xfrm>
              <a:off x="57534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714AA8B1-7F4C-4784-B827-FA369AD582CE}"/>
                </a:ext>
              </a:extLst>
            </p:cNvPr>
            <p:cNvSpPr txBox="1"/>
            <p:nvPr/>
          </p:nvSpPr>
          <p:spPr>
            <a:xfrm>
              <a:off x="6984752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525067CA-DACC-45CD-837B-0C3212421B92}"/>
                </a:ext>
              </a:extLst>
            </p:cNvPr>
            <p:cNvSpPr txBox="1"/>
            <p:nvPr/>
          </p:nvSpPr>
          <p:spPr>
            <a:xfrm>
              <a:off x="728298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D776711C-6A06-4208-AE07-CE01A8728A15}"/>
                </a:ext>
              </a:extLst>
            </p:cNvPr>
            <p:cNvSpPr txBox="1"/>
            <p:nvPr/>
          </p:nvSpPr>
          <p:spPr>
            <a:xfrm>
              <a:off x="4953753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FDE12CDD-8824-467C-9022-133D80230F19}"/>
                </a:ext>
              </a:extLst>
            </p:cNvPr>
            <p:cNvSpPr txBox="1"/>
            <p:nvPr/>
          </p:nvSpPr>
          <p:spPr>
            <a:xfrm>
              <a:off x="52080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73648566-5247-4552-8267-FE8F8CABA53E}"/>
                </a:ext>
              </a:extLst>
            </p:cNvPr>
            <p:cNvSpPr txBox="1"/>
            <p:nvPr/>
          </p:nvSpPr>
          <p:spPr>
            <a:xfrm>
              <a:off x="546634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4095FED-6571-493D-B260-0DEEC87C3AB2}"/>
                </a:ext>
              </a:extLst>
            </p:cNvPr>
            <p:cNvSpPr txBox="1"/>
            <p:nvPr/>
          </p:nvSpPr>
          <p:spPr>
            <a:xfrm>
              <a:off x="46746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E84D67C8-9381-428D-8484-8B64C496E1B0}"/>
                </a:ext>
              </a:extLst>
            </p:cNvPr>
            <p:cNvSpPr txBox="1"/>
            <p:nvPr/>
          </p:nvSpPr>
          <p:spPr>
            <a:xfrm>
              <a:off x="4446040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82F3B7EE-4359-48C5-A9FF-AC505628249F}"/>
                </a:ext>
              </a:extLst>
            </p:cNvPr>
            <p:cNvSpPr txBox="1"/>
            <p:nvPr/>
          </p:nvSpPr>
          <p:spPr>
            <a:xfrm>
              <a:off x="7588868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83FFE673-894A-4A07-B302-73EACD6A9585}"/>
                </a:ext>
              </a:extLst>
            </p:cNvPr>
            <p:cNvSpPr txBox="1"/>
            <p:nvPr/>
          </p:nvSpPr>
          <p:spPr>
            <a:xfrm>
              <a:off x="7887096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7965506A-CEB2-4526-944E-87D0EF6C019A}"/>
              </a:ext>
            </a:extLst>
          </p:cNvPr>
          <p:cNvGrpSpPr/>
          <p:nvPr/>
        </p:nvGrpSpPr>
        <p:grpSpPr>
          <a:xfrm>
            <a:off x="5934559" y="4808351"/>
            <a:ext cx="3575848" cy="461666"/>
            <a:chOff x="4648200" y="4343400"/>
            <a:chExt cx="3575848" cy="46166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B31A0F2D-66FF-456F-A733-F55E7743D6B3}"/>
                </a:ext>
              </a:extLst>
            </p:cNvPr>
            <p:cNvCxnSpPr/>
            <p:nvPr/>
          </p:nvCxnSpPr>
          <p:spPr>
            <a:xfrm>
              <a:off x="4648200" y="4343400"/>
              <a:ext cx="35661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4D62AC58-B360-4E49-A3B2-E70EB7B91496}"/>
                </a:ext>
              </a:extLst>
            </p:cNvPr>
            <p:cNvSpPr txBox="1"/>
            <p:nvPr/>
          </p:nvSpPr>
          <p:spPr>
            <a:xfrm>
              <a:off x="5492133" y="4343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909A5A36-2461-48FD-A12C-B2EBB740116C}"/>
                </a:ext>
              </a:extLst>
            </p:cNvPr>
            <p:cNvSpPr txBox="1"/>
            <p:nvPr/>
          </p:nvSpPr>
          <p:spPr>
            <a:xfrm>
              <a:off x="5753496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775269B6-7D6F-407E-8059-56B6B10757F9}"/>
                </a:ext>
              </a:extLst>
            </p:cNvPr>
            <p:cNvSpPr txBox="1"/>
            <p:nvPr/>
          </p:nvSpPr>
          <p:spPr>
            <a:xfrm>
              <a:off x="6042798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7A7A8EB7-757A-42BF-9DD8-0F157B48CA33}"/>
                </a:ext>
              </a:extLst>
            </p:cNvPr>
            <p:cNvSpPr txBox="1"/>
            <p:nvPr/>
          </p:nvSpPr>
          <p:spPr>
            <a:xfrm>
              <a:off x="6756152" y="43434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36F0C451-99BF-418F-AD37-D6E552C5DE5C}"/>
                </a:ext>
              </a:extLst>
            </p:cNvPr>
            <p:cNvSpPr txBox="1"/>
            <p:nvPr/>
          </p:nvSpPr>
          <p:spPr>
            <a:xfrm>
              <a:off x="6972192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B1F65749-F596-4DC9-A769-08B623F86EC1}"/>
                </a:ext>
              </a:extLst>
            </p:cNvPr>
            <p:cNvSpPr txBox="1"/>
            <p:nvPr/>
          </p:nvSpPr>
          <p:spPr>
            <a:xfrm>
              <a:off x="7277496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9AA36CDF-C738-4C81-989C-02354A4E1C5E}"/>
                </a:ext>
              </a:extLst>
            </p:cNvPr>
            <p:cNvSpPr txBox="1"/>
            <p:nvPr/>
          </p:nvSpPr>
          <p:spPr>
            <a:xfrm>
              <a:off x="4672873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4377672F-58B3-4E06-8D0F-1AE86E44CF99}"/>
                </a:ext>
              </a:extLst>
            </p:cNvPr>
            <p:cNvSpPr txBox="1"/>
            <p:nvPr/>
          </p:nvSpPr>
          <p:spPr>
            <a:xfrm>
              <a:off x="4949734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17486ECA-798C-452B-BF0B-E33D20E2C41B}"/>
                </a:ext>
              </a:extLst>
            </p:cNvPr>
            <p:cNvSpPr txBox="1"/>
            <p:nvPr/>
          </p:nvSpPr>
          <p:spPr>
            <a:xfrm>
              <a:off x="5208040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2DCCAD28-ED77-441F-9AA9-58D2F78F5B28}"/>
                </a:ext>
              </a:extLst>
            </p:cNvPr>
            <p:cNvSpPr txBox="1"/>
            <p:nvPr/>
          </p:nvSpPr>
          <p:spPr>
            <a:xfrm>
              <a:off x="6317892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95FD2378-D5F8-4AED-A49C-370AEF16B081}"/>
                </a:ext>
              </a:extLst>
            </p:cNvPr>
            <p:cNvSpPr txBox="1"/>
            <p:nvPr/>
          </p:nvSpPr>
          <p:spPr>
            <a:xfrm>
              <a:off x="6560315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2FF1E2C6-370F-43A8-A7DD-9670336952F8}"/>
                </a:ext>
              </a:extLst>
            </p:cNvPr>
            <p:cNvSpPr txBox="1"/>
            <p:nvPr/>
          </p:nvSpPr>
          <p:spPr>
            <a:xfrm>
              <a:off x="7581792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FE3AF860-E0C2-4442-AD1B-CAC509E5C7B7}"/>
                </a:ext>
              </a:extLst>
            </p:cNvPr>
            <p:cNvSpPr txBox="1"/>
            <p:nvPr/>
          </p:nvSpPr>
          <p:spPr>
            <a:xfrm>
              <a:off x="7887096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0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D79A7-E0F0-4EBB-B38F-A3D6BF2F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1’s complement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F501FC-F6B2-4B34-9B8D-0668F45D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91919"/>
          </a:xfrm>
        </p:spPr>
        <p:txBody>
          <a:bodyPr/>
          <a:lstStyle/>
          <a:p>
            <a:r>
              <a:rPr lang="en-US" dirty="0"/>
              <a:t>Example - 2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B73727-1552-4E61-80E1-5AA2EAE65BF5}"/>
              </a:ext>
            </a:extLst>
          </p:cNvPr>
          <p:cNvSpPr txBox="1"/>
          <p:nvPr/>
        </p:nvSpPr>
        <p:spPr>
          <a:xfrm>
            <a:off x="393050" y="1194226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43.25 - 89.75</a:t>
            </a:r>
          </a:p>
        </p:txBody>
      </p:sp>
      <p:cxnSp>
        <p:nvCxnSpPr>
          <p:cNvPr id="5" name="Curved Connector 3">
            <a:extLst>
              <a:ext uri="{FF2B5EF4-FFF2-40B4-BE49-F238E27FC236}">
                <a16:creationId xmlns:a16="http://schemas.microsoft.com/office/drawing/2014/main" xmlns="" id="{B79FA980-C099-44C8-8F51-45688B3E9B10}"/>
              </a:ext>
            </a:extLst>
          </p:cNvPr>
          <p:cNvCxnSpPr/>
          <p:nvPr/>
        </p:nvCxnSpPr>
        <p:spPr>
          <a:xfrm rot="10800000" flipV="1">
            <a:off x="6282657" y="3647268"/>
            <a:ext cx="7076" cy="965776"/>
          </a:xfrm>
          <a:prstGeom prst="curvedConnector3">
            <a:avLst>
              <a:gd name="adj1" fmla="val 680237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920A282-4B0D-4494-B44F-EAE90E54D6AA}"/>
              </a:ext>
            </a:extLst>
          </p:cNvPr>
          <p:cNvSpPr/>
          <p:nvPr/>
        </p:nvSpPr>
        <p:spPr>
          <a:xfrm>
            <a:off x="1521910" y="5097111"/>
            <a:ext cx="4687964" cy="12954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/>
                </a:solidFill>
              </a:rPr>
              <a:t>As carry is not generated, so take 1’s complement of the intermediate result and add ‘ – ‘ sign to the result </a:t>
            </a:r>
          </a:p>
        </p:txBody>
      </p:sp>
      <p:grpSp>
        <p:nvGrpSpPr>
          <p:cNvPr id="7" name="Group 20">
            <a:extLst>
              <a:ext uri="{FF2B5EF4-FFF2-40B4-BE49-F238E27FC236}">
                <a16:creationId xmlns:a16="http://schemas.microsoft.com/office/drawing/2014/main" xmlns="" id="{2ED7E03C-8A3A-4587-9C25-BE33F5786A5A}"/>
              </a:ext>
            </a:extLst>
          </p:cNvPr>
          <p:cNvGrpSpPr/>
          <p:nvPr/>
        </p:nvGrpSpPr>
        <p:grpSpPr>
          <a:xfrm>
            <a:off x="2491158" y="1916338"/>
            <a:ext cx="1560894" cy="1447801"/>
            <a:chOff x="914400" y="1676400"/>
            <a:chExt cx="1560894" cy="14478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960FA61-4CC1-4CB2-9E8B-81F0ACF05DE2}"/>
                </a:ext>
              </a:extLst>
            </p:cNvPr>
            <p:cNvSpPr txBox="1"/>
            <p:nvPr/>
          </p:nvSpPr>
          <p:spPr>
            <a:xfrm>
              <a:off x="1263141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6B17398-32B6-4821-9726-68D64683221A}"/>
                </a:ext>
              </a:extLst>
            </p:cNvPr>
            <p:cNvSpPr txBox="1"/>
            <p:nvPr/>
          </p:nvSpPr>
          <p:spPr>
            <a:xfrm>
              <a:off x="152874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A5FA732-850D-4F17-9841-35197BFD51B2}"/>
                </a:ext>
              </a:extLst>
            </p:cNvPr>
            <p:cNvSpPr txBox="1"/>
            <p:nvPr/>
          </p:nvSpPr>
          <p:spPr>
            <a:xfrm>
              <a:off x="1743750" y="16764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517FB15-0365-46A9-90DC-1A98DF8FFA4C}"/>
                </a:ext>
              </a:extLst>
            </p:cNvPr>
            <p:cNvSpPr txBox="1"/>
            <p:nvPr/>
          </p:nvSpPr>
          <p:spPr>
            <a:xfrm>
              <a:off x="1263141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1FDA3FF-1A18-4F0F-A1B5-DA27C485D6BA}"/>
                </a:ext>
              </a:extLst>
            </p:cNvPr>
            <p:cNvSpPr txBox="1"/>
            <p:nvPr/>
          </p:nvSpPr>
          <p:spPr>
            <a:xfrm>
              <a:off x="1515150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BBB2C4C-1BC2-4F79-9F31-732D65A76AD3}"/>
                </a:ext>
              </a:extLst>
            </p:cNvPr>
            <p:cNvSpPr txBox="1"/>
            <p:nvPr/>
          </p:nvSpPr>
          <p:spPr>
            <a:xfrm>
              <a:off x="1743750" y="2425985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07845C5-BB8D-4DEE-9C9C-97B145C3A2B9}"/>
                </a:ext>
              </a:extLst>
            </p:cNvPr>
            <p:cNvSpPr txBox="1"/>
            <p:nvPr/>
          </p:nvSpPr>
          <p:spPr>
            <a:xfrm>
              <a:off x="914400" y="2425985"/>
              <a:ext cx="261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C81E2DB-31E4-4230-87E4-55394FA95189}"/>
                </a:ext>
              </a:extLst>
            </p:cNvPr>
            <p:cNvCxnSpPr/>
            <p:nvPr/>
          </p:nvCxnSpPr>
          <p:spPr>
            <a:xfrm>
              <a:off x="990600" y="3124201"/>
              <a:ext cx="1463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2A829DD-9F13-447A-BDFA-50E8A633D241}"/>
                </a:ext>
              </a:extLst>
            </p:cNvPr>
            <p:cNvSpPr txBox="1"/>
            <p:nvPr/>
          </p:nvSpPr>
          <p:spPr>
            <a:xfrm>
              <a:off x="1896150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F243D74-28A8-4C3B-809D-99ED4E1667D0}"/>
                </a:ext>
              </a:extLst>
            </p:cNvPr>
            <p:cNvSpPr txBox="1"/>
            <p:nvPr/>
          </p:nvSpPr>
          <p:spPr>
            <a:xfrm>
              <a:off x="213834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4A52AE8-E9D9-4C69-B99F-251296E286CD}"/>
                </a:ext>
              </a:extLst>
            </p:cNvPr>
            <p:cNvSpPr txBox="1"/>
            <p:nvPr/>
          </p:nvSpPr>
          <p:spPr>
            <a:xfrm>
              <a:off x="1896150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DDA6A56-0430-44DF-9AD3-7321F3D18DCE}"/>
                </a:ext>
              </a:extLst>
            </p:cNvPr>
            <p:cNvSpPr txBox="1"/>
            <p:nvPr/>
          </p:nvSpPr>
          <p:spPr>
            <a:xfrm>
              <a:off x="213834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A33E810-9CEB-4866-8A01-3AC861BCC7D6}"/>
              </a:ext>
            </a:extLst>
          </p:cNvPr>
          <p:cNvGrpSpPr/>
          <p:nvPr/>
        </p:nvGrpSpPr>
        <p:grpSpPr>
          <a:xfrm>
            <a:off x="2482308" y="3388962"/>
            <a:ext cx="1569744" cy="461666"/>
            <a:chOff x="916975" y="3149024"/>
            <a:chExt cx="1569744" cy="4616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0FC5E7C-2334-474F-93F6-A449F4ED85BE}"/>
                </a:ext>
              </a:extLst>
            </p:cNvPr>
            <p:cNvSpPr txBox="1"/>
            <p:nvPr/>
          </p:nvSpPr>
          <p:spPr>
            <a:xfrm>
              <a:off x="916975" y="3149025"/>
              <a:ext cx="261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3A7BD59-DA2D-4257-B647-38C6E0E7E7FF}"/>
                </a:ext>
              </a:extLst>
            </p:cNvPr>
            <p:cNvSpPr txBox="1"/>
            <p:nvPr/>
          </p:nvSpPr>
          <p:spPr>
            <a:xfrm>
              <a:off x="127456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7632401-162F-4F94-AB76-CA5FD7F44E6D}"/>
                </a:ext>
              </a:extLst>
            </p:cNvPr>
            <p:cNvSpPr txBox="1"/>
            <p:nvPr/>
          </p:nvSpPr>
          <p:spPr>
            <a:xfrm>
              <a:off x="1526575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56FAADA-277F-4BA8-A9C3-CB2383883A3D}"/>
                </a:ext>
              </a:extLst>
            </p:cNvPr>
            <p:cNvSpPr txBox="1"/>
            <p:nvPr/>
          </p:nvSpPr>
          <p:spPr>
            <a:xfrm>
              <a:off x="1755175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305C2B8-5F5E-486B-B026-B669BBD86CE6}"/>
                </a:ext>
              </a:extLst>
            </p:cNvPr>
            <p:cNvSpPr txBox="1"/>
            <p:nvPr/>
          </p:nvSpPr>
          <p:spPr>
            <a:xfrm>
              <a:off x="1907575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7103C4F-EDB9-441A-8428-903171937629}"/>
                </a:ext>
              </a:extLst>
            </p:cNvPr>
            <p:cNvSpPr txBox="1"/>
            <p:nvPr/>
          </p:nvSpPr>
          <p:spPr>
            <a:xfrm>
              <a:off x="2149767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8B24326B-8989-405E-B333-388AF0401623}"/>
              </a:ext>
            </a:extLst>
          </p:cNvPr>
          <p:cNvGrpSpPr/>
          <p:nvPr/>
        </p:nvGrpSpPr>
        <p:grpSpPr>
          <a:xfrm>
            <a:off x="4126278" y="2542985"/>
            <a:ext cx="1684625" cy="369332"/>
            <a:chOff x="2560945" y="2458027"/>
            <a:chExt cx="1684625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96E9D73-36A6-428E-9216-F869D789A7A0}"/>
                </a:ext>
              </a:extLst>
            </p:cNvPr>
            <p:cNvSpPr txBox="1"/>
            <p:nvPr/>
          </p:nvSpPr>
          <p:spPr>
            <a:xfrm>
              <a:off x="2560945" y="2458027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1’s complement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6B556A7B-E3B7-4BD0-9342-B0C43A7357CD}"/>
                </a:ext>
              </a:extLst>
            </p:cNvPr>
            <p:cNvCxnSpPr/>
            <p:nvPr/>
          </p:nvCxnSpPr>
          <p:spPr>
            <a:xfrm>
              <a:off x="2599650" y="2817812"/>
              <a:ext cx="1645920" cy="158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66867925-B79B-4814-8EA0-93B242B2453F}"/>
              </a:ext>
            </a:extLst>
          </p:cNvPr>
          <p:cNvGrpSpPr/>
          <p:nvPr/>
        </p:nvGrpSpPr>
        <p:grpSpPr>
          <a:xfrm>
            <a:off x="6264085" y="1916338"/>
            <a:ext cx="3525296" cy="461666"/>
            <a:chOff x="4698752" y="1676400"/>
            <a:chExt cx="3525296" cy="461666"/>
          </a:xfrm>
        </p:grpSpPr>
        <p:grpSp>
          <p:nvGrpSpPr>
            <p:cNvPr id="31" name="Group 21">
              <a:extLst>
                <a:ext uri="{FF2B5EF4-FFF2-40B4-BE49-F238E27FC236}">
                  <a16:creationId xmlns:a16="http://schemas.microsoft.com/office/drawing/2014/main" xmlns="" id="{A4E49465-5AF1-4098-9C52-4CF7D4C8B516}"/>
                </a:ext>
              </a:extLst>
            </p:cNvPr>
            <p:cNvGrpSpPr/>
            <p:nvPr/>
          </p:nvGrpSpPr>
          <p:grpSpPr>
            <a:xfrm>
              <a:off x="5200998" y="1676400"/>
              <a:ext cx="2413450" cy="461666"/>
              <a:chOff x="5912446" y="1676400"/>
              <a:chExt cx="2413450" cy="46166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5CCB8DE0-145B-4A2A-B348-BDD7C59121F5}"/>
                  </a:ext>
                </a:extLst>
              </p:cNvPr>
              <p:cNvSpPr txBox="1"/>
              <p:nvPr/>
            </p:nvSpPr>
            <p:spPr>
              <a:xfrm>
                <a:off x="5912446" y="1676401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532AAA73-8A04-4BFD-BC5E-15F123CDB2E5}"/>
                  </a:ext>
                </a:extLst>
              </p:cNvPr>
              <p:cNvSpPr txBox="1"/>
              <p:nvPr/>
            </p:nvSpPr>
            <p:spPr>
              <a:xfrm>
                <a:off x="6172200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25D356F9-3265-4B3F-ADA1-5FA276BA96CD}"/>
                  </a:ext>
                </a:extLst>
              </p:cNvPr>
              <p:cNvSpPr txBox="1"/>
              <p:nvPr/>
            </p:nvSpPr>
            <p:spPr>
              <a:xfrm>
                <a:off x="6464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F7FAAD43-1ABA-4939-9199-8C456335A738}"/>
                  </a:ext>
                </a:extLst>
              </p:cNvPr>
              <p:cNvSpPr txBox="1"/>
              <p:nvPr/>
            </p:nvSpPr>
            <p:spPr>
              <a:xfrm>
                <a:off x="7492930" y="1676400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5CE3760D-B3A2-49D4-83C2-64377ABA6D4A}"/>
                  </a:ext>
                </a:extLst>
              </p:cNvPr>
              <p:cNvSpPr txBox="1"/>
              <p:nvPr/>
            </p:nvSpPr>
            <p:spPr>
              <a:xfrm>
                <a:off x="76841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2F93575A-CB2F-4C8A-B867-B653DC857C26}"/>
                  </a:ext>
                </a:extLst>
              </p:cNvPr>
              <p:cNvSpPr txBox="1"/>
              <p:nvPr/>
            </p:nvSpPr>
            <p:spPr>
              <a:xfrm>
                <a:off x="7988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F2CC34F-4DFD-413C-8410-CB607A4B8FED}"/>
                </a:ext>
              </a:extLst>
            </p:cNvPr>
            <p:cNvSpPr txBox="1"/>
            <p:nvPr/>
          </p:nvSpPr>
          <p:spPr>
            <a:xfrm>
              <a:off x="6039198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302F48E-39B0-450C-AF4E-F174E259F7AA}"/>
                </a:ext>
              </a:extLst>
            </p:cNvPr>
            <p:cNvSpPr txBox="1"/>
            <p:nvPr/>
          </p:nvSpPr>
          <p:spPr>
            <a:xfrm>
              <a:off x="629895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5650462-DC14-4F94-A8BE-412804501DBF}"/>
                </a:ext>
              </a:extLst>
            </p:cNvPr>
            <p:cNvSpPr txBox="1"/>
            <p:nvPr/>
          </p:nvSpPr>
          <p:spPr>
            <a:xfrm>
              <a:off x="65916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0EF35CEA-5703-4A36-ADC1-1D2AA9939252}"/>
                </a:ext>
              </a:extLst>
            </p:cNvPr>
            <p:cNvSpPr txBox="1"/>
            <p:nvPr/>
          </p:nvSpPr>
          <p:spPr>
            <a:xfrm>
              <a:off x="4698752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52E9570-CC4E-4E72-A183-D06FC6CA0FE9}"/>
                </a:ext>
              </a:extLst>
            </p:cNvPr>
            <p:cNvSpPr txBox="1"/>
            <p:nvPr/>
          </p:nvSpPr>
          <p:spPr>
            <a:xfrm>
              <a:off x="495850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7FC07EC1-260A-4FC5-832F-AF805D8F1E66}"/>
                </a:ext>
              </a:extLst>
            </p:cNvPr>
            <p:cNvSpPr txBox="1"/>
            <p:nvPr/>
          </p:nvSpPr>
          <p:spPr>
            <a:xfrm>
              <a:off x="75822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B7EB9150-9990-4540-A793-ED1D9E326477}"/>
                </a:ext>
              </a:extLst>
            </p:cNvPr>
            <p:cNvSpPr txBox="1"/>
            <p:nvPr/>
          </p:nvSpPr>
          <p:spPr>
            <a:xfrm>
              <a:off x="78870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4859A73-F5E6-4EC9-AF83-3D8174E1FA23}"/>
              </a:ext>
            </a:extLst>
          </p:cNvPr>
          <p:cNvGrpSpPr/>
          <p:nvPr/>
        </p:nvGrpSpPr>
        <p:grpSpPr>
          <a:xfrm>
            <a:off x="5883085" y="2626962"/>
            <a:ext cx="3906296" cy="500626"/>
            <a:chOff x="4317752" y="2387024"/>
            <a:chExt cx="3906296" cy="50062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9129C36A-E59E-41F5-BFAF-A58B6D61CCBE}"/>
                </a:ext>
              </a:extLst>
            </p:cNvPr>
            <p:cNvSpPr txBox="1"/>
            <p:nvPr/>
          </p:nvSpPr>
          <p:spPr>
            <a:xfrm>
              <a:off x="431775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grpSp>
          <p:nvGrpSpPr>
            <p:cNvPr id="47" name="Group 21">
              <a:extLst>
                <a:ext uri="{FF2B5EF4-FFF2-40B4-BE49-F238E27FC236}">
                  <a16:creationId xmlns:a16="http://schemas.microsoft.com/office/drawing/2014/main" xmlns="" id="{A2C64E82-33C4-4EFA-85CA-15940D637070}"/>
                </a:ext>
              </a:extLst>
            </p:cNvPr>
            <p:cNvGrpSpPr/>
            <p:nvPr/>
          </p:nvGrpSpPr>
          <p:grpSpPr>
            <a:xfrm>
              <a:off x="5200998" y="2387024"/>
              <a:ext cx="1846904" cy="461666"/>
              <a:chOff x="5912446" y="1676400"/>
              <a:chExt cx="1846904" cy="461666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64C01EFD-53FF-4D96-AF99-26BC8BD05021}"/>
                  </a:ext>
                </a:extLst>
              </p:cNvPr>
              <p:cNvSpPr txBox="1"/>
              <p:nvPr/>
            </p:nvSpPr>
            <p:spPr>
              <a:xfrm>
                <a:off x="5912446" y="1676401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3A5FC3AA-670A-44E7-A9FF-EB10D773947D}"/>
                  </a:ext>
                </a:extLst>
              </p:cNvPr>
              <p:cNvSpPr txBox="1"/>
              <p:nvPr/>
            </p:nvSpPr>
            <p:spPr>
              <a:xfrm>
                <a:off x="6172200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7477D2C5-6E75-41F5-B0CA-D601F9E56F71}"/>
                  </a:ext>
                </a:extLst>
              </p:cNvPr>
              <p:cNvSpPr txBox="1"/>
              <p:nvPr/>
            </p:nvSpPr>
            <p:spPr>
              <a:xfrm>
                <a:off x="6464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AAF1DBF-7F6B-4B18-A5EA-1111F625F25F}"/>
                  </a:ext>
                </a:extLst>
              </p:cNvPr>
              <p:cNvSpPr txBox="1"/>
              <p:nvPr/>
            </p:nvSpPr>
            <p:spPr>
              <a:xfrm>
                <a:off x="7492930" y="1676400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3A95462B-36CC-41BF-85D3-9A639BFFCCBB}"/>
                </a:ext>
              </a:extLst>
            </p:cNvPr>
            <p:cNvSpPr txBox="1"/>
            <p:nvPr/>
          </p:nvSpPr>
          <p:spPr>
            <a:xfrm>
              <a:off x="6039198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22AC52E-79CF-480C-9EBF-9E7E5793419E}"/>
                </a:ext>
              </a:extLst>
            </p:cNvPr>
            <p:cNvSpPr txBox="1"/>
            <p:nvPr/>
          </p:nvSpPr>
          <p:spPr>
            <a:xfrm>
              <a:off x="6298952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406DCB7-A1BE-4A57-A022-B5AB94FD2E7F}"/>
                </a:ext>
              </a:extLst>
            </p:cNvPr>
            <p:cNvSpPr txBox="1"/>
            <p:nvPr/>
          </p:nvSpPr>
          <p:spPr>
            <a:xfrm>
              <a:off x="6591696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9C0229CE-9CA2-4431-88A8-5BA3E762817D}"/>
                </a:ext>
              </a:extLst>
            </p:cNvPr>
            <p:cNvSpPr txBox="1"/>
            <p:nvPr/>
          </p:nvSpPr>
          <p:spPr>
            <a:xfrm>
              <a:off x="46987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AB03F019-6AFA-4D8B-8962-76DD2B1F4DD2}"/>
                </a:ext>
              </a:extLst>
            </p:cNvPr>
            <p:cNvSpPr txBox="1"/>
            <p:nvPr/>
          </p:nvSpPr>
          <p:spPr>
            <a:xfrm>
              <a:off x="4958506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395E313A-FC7F-4C8E-92A3-60E1A81999B6}"/>
                </a:ext>
              </a:extLst>
            </p:cNvPr>
            <p:cNvSpPr txBox="1"/>
            <p:nvPr/>
          </p:nvSpPr>
          <p:spPr>
            <a:xfrm>
              <a:off x="69847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FF121540-14B4-4B18-BD80-1BCBE4685630}"/>
                </a:ext>
              </a:extLst>
            </p:cNvPr>
            <p:cNvSpPr txBox="1"/>
            <p:nvPr/>
          </p:nvSpPr>
          <p:spPr>
            <a:xfrm>
              <a:off x="72895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53CBECD2-F609-4B84-8170-67330A3788C7}"/>
                </a:ext>
              </a:extLst>
            </p:cNvPr>
            <p:cNvSpPr txBox="1"/>
            <p:nvPr/>
          </p:nvSpPr>
          <p:spPr>
            <a:xfrm>
              <a:off x="7582296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98ED6682-5B19-4E54-A47A-202B4E015ACC}"/>
                </a:ext>
              </a:extLst>
            </p:cNvPr>
            <p:cNvSpPr txBox="1"/>
            <p:nvPr/>
          </p:nvSpPr>
          <p:spPr>
            <a:xfrm>
              <a:off x="7887096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E1BF96A0-EEFF-4C3A-B06B-84401BC93641}"/>
              </a:ext>
            </a:extLst>
          </p:cNvPr>
          <p:cNvGrpSpPr/>
          <p:nvPr/>
        </p:nvGrpSpPr>
        <p:grpSpPr>
          <a:xfrm>
            <a:off x="6137333" y="3364139"/>
            <a:ext cx="3657600" cy="486489"/>
            <a:chOff x="4572000" y="3124201"/>
            <a:chExt cx="3657600" cy="48648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093990AC-BEA0-4C40-8CE7-F33E9AD6B499}"/>
                </a:ext>
              </a:extLst>
            </p:cNvPr>
            <p:cNvCxnSpPr/>
            <p:nvPr/>
          </p:nvCxnSpPr>
          <p:spPr>
            <a:xfrm>
              <a:off x="4572000" y="3124201"/>
              <a:ext cx="3657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16D4E961-4AA6-4C62-AEB4-C502D7BBAA43}"/>
                </a:ext>
              </a:extLst>
            </p:cNvPr>
            <p:cNvSpPr txBox="1"/>
            <p:nvPr/>
          </p:nvSpPr>
          <p:spPr>
            <a:xfrm>
              <a:off x="6032609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C6F9F193-A20C-41FE-80FD-4C7EF072332A}"/>
                </a:ext>
              </a:extLst>
            </p:cNvPr>
            <p:cNvSpPr txBox="1"/>
            <p:nvPr/>
          </p:nvSpPr>
          <p:spPr>
            <a:xfrm>
              <a:off x="62868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A185CCD3-0063-4804-8EF3-6B1D1B45E5BB}"/>
                </a:ext>
              </a:extLst>
            </p:cNvPr>
            <p:cNvSpPr txBox="1"/>
            <p:nvPr/>
          </p:nvSpPr>
          <p:spPr>
            <a:xfrm>
              <a:off x="65916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082CDAFE-31B5-46BB-9843-4BF8C2477D29}"/>
                </a:ext>
              </a:extLst>
            </p:cNvPr>
            <p:cNvSpPr txBox="1"/>
            <p:nvPr/>
          </p:nvSpPr>
          <p:spPr>
            <a:xfrm>
              <a:off x="6786949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17852366-1CB4-487F-93EF-4BE55BA236BC}"/>
                </a:ext>
              </a:extLst>
            </p:cNvPr>
            <p:cNvSpPr txBox="1"/>
            <p:nvPr/>
          </p:nvSpPr>
          <p:spPr>
            <a:xfrm>
              <a:off x="57534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FD4963E3-BF27-4048-AED6-39C25A7F908A}"/>
                </a:ext>
              </a:extLst>
            </p:cNvPr>
            <p:cNvSpPr txBox="1"/>
            <p:nvPr/>
          </p:nvSpPr>
          <p:spPr>
            <a:xfrm>
              <a:off x="6984752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618E9958-551D-4782-A99C-0BA987094A1F}"/>
                </a:ext>
              </a:extLst>
            </p:cNvPr>
            <p:cNvSpPr txBox="1"/>
            <p:nvPr/>
          </p:nvSpPr>
          <p:spPr>
            <a:xfrm>
              <a:off x="728298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437A39F-A8B4-4261-AD19-BBD71F66783C}"/>
                </a:ext>
              </a:extLst>
            </p:cNvPr>
            <p:cNvSpPr txBox="1"/>
            <p:nvPr/>
          </p:nvSpPr>
          <p:spPr>
            <a:xfrm>
              <a:off x="4953753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9EA3C98B-6EA1-4B56-8C62-5F738AC51CBD}"/>
                </a:ext>
              </a:extLst>
            </p:cNvPr>
            <p:cNvSpPr txBox="1"/>
            <p:nvPr/>
          </p:nvSpPr>
          <p:spPr>
            <a:xfrm>
              <a:off x="52080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AA68956E-42E4-4C2B-8219-4E2F06BFFF6D}"/>
                </a:ext>
              </a:extLst>
            </p:cNvPr>
            <p:cNvSpPr txBox="1"/>
            <p:nvPr/>
          </p:nvSpPr>
          <p:spPr>
            <a:xfrm>
              <a:off x="5481844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9C760491-B265-4C36-BB44-89F1C90952DC}"/>
                </a:ext>
              </a:extLst>
            </p:cNvPr>
            <p:cNvSpPr txBox="1"/>
            <p:nvPr/>
          </p:nvSpPr>
          <p:spPr>
            <a:xfrm>
              <a:off x="470563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BB53F8D-2030-40BE-A26B-6E45DDB25EF3}"/>
                </a:ext>
              </a:extLst>
            </p:cNvPr>
            <p:cNvSpPr txBox="1"/>
            <p:nvPr/>
          </p:nvSpPr>
          <p:spPr>
            <a:xfrm>
              <a:off x="7588868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74C9FA90-DA1A-4D6D-9461-558E4B290A28}"/>
                </a:ext>
              </a:extLst>
            </p:cNvPr>
            <p:cNvSpPr txBox="1"/>
            <p:nvPr/>
          </p:nvSpPr>
          <p:spPr>
            <a:xfrm>
              <a:off x="7887096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814BA228-A0A5-4421-83DF-15D3FB72AFAA}"/>
              </a:ext>
            </a:extLst>
          </p:cNvPr>
          <p:cNvGrpSpPr/>
          <p:nvPr/>
        </p:nvGrpSpPr>
        <p:grpSpPr>
          <a:xfrm>
            <a:off x="6270969" y="4303361"/>
            <a:ext cx="3518412" cy="461666"/>
            <a:chOff x="4705636" y="3149024"/>
            <a:chExt cx="3518412" cy="46166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24909CE9-581F-4A37-8F42-39DFAD36E3D9}"/>
                </a:ext>
              </a:extLst>
            </p:cNvPr>
            <p:cNvSpPr txBox="1"/>
            <p:nvPr/>
          </p:nvSpPr>
          <p:spPr>
            <a:xfrm>
              <a:off x="6032609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2E07A67C-0646-4D8C-998A-5BEA60C4D84A}"/>
                </a:ext>
              </a:extLst>
            </p:cNvPr>
            <p:cNvSpPr txBox="1"/>
            <p:nvPr/>
          </p:nvSpPr>
          <p:spPr>
            <a:xfrm>
              <a:off x="62868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5D2DEE86-800A-4962-81AB-2FC4196492B6}"/>
                </a:ext>
              </a:extLst>
            </p:cNvPr>
            <p:cNvSpPr txBox="1"/>
            <p:nvPr/>
          </p:nvSpPr>
          <p:spPr>
            <a:xfrm>
              <a:off x="65916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04D8169E-3733-4FC1-85AB-6390735C046B}"/>
                </a:ext>
              </a:extLst>
            </p:cNvPr>
            <p:cNvSpPr txBox="1"/>
            <p:nvPr/>
          </p:nvSpPr>
          <p:spPr>
            <a:xfrm>
              <a:off x="6786949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03C00D99-2775-44CA-AF70-E9569CCE01DA}"/>
                </a:ext>
              </a:extLst>
            </p:cNvPr>
            <p:cNvSpPr txBox="1"/>
            <p:nvPr/>
          </p:nvSpPr>
          <p:spPr>
            <a:xfrm>
              <a:off x="5768994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597C48C0-674A-4DE8-9D61-B351E9078644}"/>
                </a:ext>
              </a:extLst>
            </p:cNvPr>
            <p:cNvSpPr txBox="1"/>
            <p:nvPr/>
          </p:nvSpPr>
          <p:spPr>
            <a:xfrm>
              <a:off x="6984752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D3EB74D0-62D7-4105-B602-64A4374E763B}"/>
                </a:ext>
              </a:extLst>
            </p:cNvPr>
            <p:cNvSpPr txBox="1"/>
            <p:nvPr/>
          </p:nvSpPr>
          <p:spPr>
            <a:xfrm>
              <a:off x="728298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B4FE29ED-2C9F-4390-88A4-88F1FA7A7AB7}"/>
                </a:ext>
              </a:extLst>
            </p:cNvPr>
            <p:cNvSpPr txBox="1"/>
            <p:nvPr/>
          </p:nvSpPr>
          <p:spPr>
            <a:xfrm>
              <a:off x="4969251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C3F44E29-7752-40FB-B269-2CF39C929DC5}"/>
                </a:ext>
              </a:extLst>
            </p:cNvPr>
            <p:cNvSpPr txBox="1"/>
            <p:nvPr/>
          </p:nvSpPr>
          <p:spPr>
            <a:xfrm>
              <a:off x="5223538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FAB77600-A203-4E18-914A-F88DF15272A9}"/>
                </a:ext>
              </a:extLst>
            </p:cNvPr>
            <p:cNvSpPr txBox="1"/>
            <p:nvPr/>
          </p:nvSpPr>
          <p:spPr>
            <a:xfrm>
              <a:off x="5497342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C4206876-5D37-4517-8738-38C2CA205F45}"/>
                </a:ext>
              </a:extLst>
            </p:cNvPr>
            <p:cNvSpPr txBox="1"/>
            <p:nvPr/>
          </p:nvSpPr>
          <p:spPr>
            <a:xfrm>
              <a:off x="470563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C1ACED60-53C7-430B-B611-63B1B1CB22A7}"/>
                </a:ext>
              </a:extLst>
            </p:cNvPr>
            <p:cNvSpPr txBox="1"/>
            <p:nvPr/>
          </p:nvSpPr>
          <p:spPr>
            <a:xfrm>
              <a:off x="7588868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81E95712-22BF-4EFF-B7C2-A30DF9FA859E}"/>
                </a:ext>
              </a:extLst>
            </p:cNvPr>
            <p:cNvSpPr txBox="1"/>
            <p:nvPr/>
          </p:nvSpPr>
          <p:spPr>
            <a:xfrm>
              <a:off x="7887096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ECB30D2-9CE2-4843-8288-D331F16CE9C4}"/>
              </a:ext>
            </a:extLst>
          </p:cNvPr>
          <p:cNvSpPr txBox="1"/>
          <p:nvPr/>
        </p:nvSpPr>
        <p:spPr>
          <a:xfrm>
            <a:off x="4172921" y="389753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21537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8943AB-A564-4215-B20E-2D2D11F1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2’s complement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820DEB-CB35-413F-99F4-B4264D064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07417"/>
          </a:xfrm>
        </p:spPr>
        <p:txBody>
          <a:bodyPr/>
          <a:lstStyle/>
          <a:p>
            <a:r>
              <a:rPr lang="en-US" dirty="0"/>
              <a:t>Example - 1</a:t>
            </a:r>
            <a:endParaRPr lang="en-IN" dirty="0"/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xmlns="" id="{8DEB8FFD-5ACE-4407-9C8A-FB82BC1E0BD9}"/>
              </a:ext>
            </a:extLst>
          </p:cNvPr>
          <p:cNvGrpSpPr/>
          <p:nvPr/>
        </p:nvGrpSpPr>
        <p:grpSpPr>
          <a:xfrm>
            <a:off x="2243176" y="2265335"/>
            <a:ext cx="1560894" cy="1447801"/>
            <a:chOff x="914400" y="1676400"/>
            <a:chExt cx="1560894" cy="14478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18C8E62-C6FC-4018-B06C-FCF7691D3553}"/>
                </a:ext>
              </a:extLst>
            </p:cNvPr>
            <p:cNvSpPr txBox="1"/>
            <p:nvPr/>
          </p:nvSpPr>
          <p:spPr>
            <a:xfrm>
              <a:off x="1263141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D73F3571-0D9F-49DC-8CEE-8794723A80E7}"/>
                </a:ext>
              </a:extLst>
            </p:cNvPr>
            <p:cNvSpPr txBox="1"/>
            <p:nvPr/>
          </p:nvSpPr>
          <p:spPr>
            <a:xfrm>
              <a:off x="152874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C801297-05A8-47B4-BEE6-53093E2C9EBE}"/>
                </a:ext>
              </a:extLst>
            </p:cNvPr>
            <p:cNvSpPr txBox="1"/>
            <p:nvPr/>
          </p:nvSpPr>
          <p:spPr>
            <a:xfrm>
              <a:off x="1743750" y="16764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379A703-70F8-4972-8D09-320712F5C4A0}"/>
                </a:ext>
              </a:extLst>
            </p:cNvPr>
            <p:cNvSpPr txBox="1"/>
            <p:nvPr/>
          </p:nvSpPr>
          <p:spPr>
            <a:xfrm>
              <a:off x="1263141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A6F0439-070C-4ADF-805B-87725C5D9FC9}"/>
                </a:ext>
              </a:extLst>
            </p:cNvPr>
            <p:cNvSpPr txBox="1"/>
            <p:nvPr/>
          </p:nvSpPr>
          <p:spPr>
            <a:xfrm>
              <a:off x="1515150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D73CE7D-D825-4E56-9C64-20B2808176D0}"/>
                </a:ext>
              </a:extLst>
            </p:cNvPr>
            <p:cNvSpPr txBox="1"/>
            <p:nvPr/>
          </p:nvSpPr>
          <p:spPr>
            <a:xfrm>
              <a:off x="1743750" y="2425985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772C2E9-C631-4E59-A97B-AA4B170E632C}"/>
                </a:ext>
              </a:extLst>
            </p:cNvPr>
            <p:cNvSpPr txBox="1"/>
            <p:nvPr/>
          </p:nvSpPr>
          <p:spPr>
            <a:xfrm>
              <a:off x="914400" y="2425985"/>
              <a:ext cx="261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BC215F08-8219-4CE1-869E-E2FE823030FC}"/>
                </a:ext>
              </a:extLst>
            </p:cNvPr>
            <p:cNvCxnSpPr/>
            <p:nvPr/>
          </p:nvCxnSpPr>
          <p:spPr>
            <a:xfrm>
              <a:off x="990600" y="3124201"/>
              <a:ext cx="1463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0ADAE94-D551-4224-8A53-65D8E7B39492}"/>
                </a:ext>
              </a:extLst>
            </p:cNvPr>
            <p:cNvSpPr txBox="1"/>
            <p:nvPr/>
          </p:nvSpPr>
          <p:spPr>
            <a:xfrm>
              <a:off x="1896150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0F320C7-1986-4D53-97F7-74C0D1E492AF}"/>
                </a:ext>
              </a:extLst>
            </p:cNvPr>
            <p:cNvSpPr txBox="1"/>
            <p:nvPr/>
          </p:nvSpPr>
          <p:spPr>
            <a:xfrm>
              <a:off x="213834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9976203-726E-4D5D-A79C-421736577D63}"/>
                </a:ext>
              </a:extLst>
            </p:cNvPr>
            <p:cNvSpPr txBox="1"/>
            <p:nvPr/>
          </p:nvSpPr>
          <p:spPr>
            <a:xfrm>
              <a:off x="1896150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144E55D-F73C-4DA5-8CCF-9E5213E7F30E}"/>
                </a:ext>
              </a:extLst>
            </p:cNvPr>
            <p:cNvSpPr txBox="1"/>
            <p:nvPr/>
          </p:nvSpPr>
          <p:spPr>
            <a:xfrm>
              <a:off x="213834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B45C62A-4B25-41F2-BEA5-0187C3CCE572}"/>
              </a:ext>
            </a:extLst>
          </p:cNvPr>
          <p:cNvSpPr txBox="1"/>
          <p:nvPr/>
        </p:nvSpPr>
        <p:spPr>
          <a:xfrm>
            <a:off x="383461" y="117368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68.75 – 27.50</a:t>
            </a:r>
          </a:p>
        </p:txBody>
      </p:sp>
      <p:grpSp>
        <p:nvGrpSpPr>
          <p:cNvPr id="18" name="Group 121">
            <a:extLst>
              <a:ext uri="{FF2B5EF4-FFF2-40B4-BE49-F238E27FC236}">
                <a16:creationId xmlns:a16="http://schemas.microsoft.com/office/drawing/2014/main" xmlns="" id="{832AB29A-E4A8-47C4-A004-3E69AACE28A0}"/>
              </a:ext>
            </a:extLst>
          </p:cNvPr>
          <p:cNvGrpSpPr/>
          <p:nvPr/>
        </p:nvGrpSpPr>
        <p:grpSpPr>
          <a:xfrm>
            <a:off x="2234326" y="3737959"/>
            <a:ext cx="1569744" cy="461666"/>
            <a:chOff x="916975" y="3149024"/>
            <a:chExt cx="1569744" cy="461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61EC9A0-03DB-41DF-AC68-22F0AB823B59}"/>
                </a:ext>
              </a:extLst>
            </p:cNvPr>
            <p:cNvSpPr txBox="1"/>
            <p:nvPr/>
          </p:nvSpPr>
          <p:spPr>
            <a:xfrm>
              <a:off x="916975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16EE2E8-9A13-4E72-81C5-5D6450AC6676}"/>
                </a:ext>
              </a:extLst>
            </p:cNvPr>
            <p:cNvSpPr txBox="1"/>
            <p:nvPr/>
          </p:nvSpPr>
          <p:spPr>
            <a:xfrm>
              <a:off x="127456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49A29276-8678-47FE-87FB-416DBB100823}"/>
                </a:ext>
              </a:extLst>
            </p:cNvPr>
            <p:cNvSpPr txBox="1"/>
            <p:nvPr/>
          </p:nvSpPr>
          <p:spPr>
            <a:xfrm>
              <a:off x="1526575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0450648-740D-4BC0-8E3C-61D280ED6F6D}"/>
                </a:ext>
              </a:extLst>
            </p:cNvPr>
            <p:cNvSpPr txBox="1"/>
            <p:nvPr/>
          </p:nvSpPr>
          <p:spPr>
            <a:xfrm>
              <a:off x="1755175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46F7AE1-CC36-464A-9220-1C0F16F7305D}"/>
                </a:ext>
              </a:extLst>
            </p:cNvPr>
            <p:cNvSpPr txBox="1"/>
            <p:nvPr/>
          </p:nvSpPr>
          <p:spPr>
            <a:xfrm>
              <a:off x="1907575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89F8824-3435-401E-B049-7705234C7CEB}"/>
                </a:ext>
              </a:extLst>
            </p:cNvPr>
            <p:cNvSpPr txBox="1"/>
            <p:nvPr/>
          </p:nvSpPr>
          <p:spPr>
            <a:xfrm>
              <a:off x="2149767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  <p:grpSp>
        <p:nvGrpSpPr>
          <p:cNvPr id="25" name="Group 122">
            <a:extLst>
              <a:ext uri="{FF2B5EF4-FFF2-40B4-BE49-F238E27FC236}">
                <a16:creationId xmlns:a16="http://schemas.microsoft.com/office/drawing/2014/main" xmlns="" id="{B1F3B5D2-6764-4798-81C6-37A9B0952533}"/>
              </a:ext>
            </a:extLst>
          </p:cNvPr>
          <p:cNvGrpSpPr/>
          <p:nvPr/>
        </p:nvGrpSpPr>
        <p:grpSpPr>
          <a:xfrm>
            <a:off x="3878296" y="2876484"/>
            <a:ext cx="1684625" cy="376871"/>
            <a:chOff x="2560945" y="2442529"/>
            <a:chExt cx="1684625" cy="3768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00D65E5B-3EA8-4C8C-96A0-EB8CE30261B6}"/>
                </a:ext>
              </a:extLst>
            </p:cNvPr>
            <p:cNvSpPr txBox="1"/>
            <p:nvPr/>
          </p:nvSpPr>
          <p:spPr>
            <a:xfrm>
              <a:off x="2560945" y="2442529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2’s complement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A4054497-7AEC-4988-9F6A-9F4B768BE539}"/>
                </a:ext>
              </a:extLst>
            </p:cNvPr>
            <p:cNvCxnSpPr/>
            <p:nvPr/>
          </p:nvCxnSpPr>
          <p:spPr>
            <a:xfrm>
              <a:off x="2599650" y="2817812"/>
              <a:ext cx="1645920" cy="158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34">
            <a:extLst>
              <a:ext uri="{FF2B5EF4-FFF2-40B4-BE49-F238E27FC236}">
                <a16:creationId xmlns:a16="http://schemas.microsoft.com/office/drawing/2014/main" xmlns="" id="{34765D4C-CFD6-49CE-A7F8-03856512CFDB}"/>
              </a:ext>
            </a:extLst>
          </p:cNvPr>
          <p:cNvGrpSpPr/>
          <p:nvPr/>
        </p:nvGrpSpPr>
        <p:grpSpPr>
          <a:xfrm>
            <a:off x="6016103" y="2265335"/>
            <a:ext cx="3525296" cy="461666"/>
            <a:chOff x="4698752" y="1676400"/>
            <a:chExt cx="3525296" cy="461666"/>
          </a:xfrm>
        </p:grpSpPr>
        <p:grpSp>
          <p:nvGrpSpPr>
            <p:cNvPr id="29" name="Group 21">
              <a:extLst>
                <a:ext uri="{FF2B5EF4-FFF2-40B4-BE49-F238E27FC236}">
                  <a16:creationId xmlns:a16="http://schemas.microsoft.com/office/drawing/2014/main" xmlns="" id="{6DA05C86-8478-4540-B8E1-AC5C3F695D72}"/>
                </a:ext>
              </a:extLst>
            </p:cNvPr>
            <p:cNvGrpSpPr/>
            <p:nvPr/>
          </p:nvGrpSpPr>
          <p:grpSpPr>
            <a:xfrm>
              <a:off x="5200998" y="1676400"/>
              <a:ext cx="2413450" cy="461666"/>
              <a:chOff x="5912446" y="1676400"/>
              <a:chExt cx="2413450" cy="4616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C8905D34-D224-4D48-813F-66C7B756642D}"/>
                  </a:ext>
                </a:extLst>
              </p:cNvPr>
              <p:cNvSpPr txBox="1"/>
              <p:nvPr/>
            </p:nvSpPr>
            <p:spPr>
              <a:xfrm>
                <a:off x="5912446" y="1676401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56F99C31-BC6D-4E64-AC84-ADF7AB87C0F0}"/>
                  </a:ext>
                </a:extLst>
              </p:cNvPr>
              <p:cNvSpPr txBox="1"/>
              <p:nvPr/>
            </p:nvSpPr>
            <p:spPr>
              <a:xfrm>
                <a:off x="6172200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C27CA4EE-FD5B-4D76-9F81-471F68E48AE2}"/>
                  </a:ext>
                </a:extLst>
              </p:cNvPr>
              <p:cNvSpPr txBox="1"/>
              <p:nvPr/>
            </p:nvSpPr>
            <p:spPr>
              <a:xfrm>
                <a:off x="6464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181606DE-0052-4E2E-932C-7FF1C80FC493}"/>
                  </a:ext>
                </a:extLst>
              </p:cNvPr>
              <p:cNvSpPr txBox="1"/>
              <p:nvPr/>
            </p:nvSpPr>
            <p:spPr>
              <a:xfrm>
                <a:off x="7492930" y="1676400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0CC2298B-8753-46DE-83FB-0A9F7DBC33B6}"/>
                  </a:ext>
                </a:extLst>
              </p:cNvPr>
              <p:cNvSpPr txBox="1"/>
              <p:nvPr/>
            </p:nvSpPr>
            <p:spPr>
              <a:xfrm>
                <a:off x="76841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F56ABD95-4A76-4CEE-8710-11FA65E34A40}"/>
                  </a:ext>
                </a:extLst>
              </p:cNvPr>
              <p:cNvSpPr txBox="1"/>
              <p:nvPr/>
            </p:nvSpPr>
            <p:spPr>
              <a:xfrm>
                <a:off x="7988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55E0491-03A0-4008-B124-CDA907D83FF4}"/>
                </a:ext>
              </a:extLst>
            </p:cNvPr>
            <p:cNvSpPr txBox="1"/>
            <p:nvPr/>
          </p:nvSpPr>
          <p:spPr>
            <a:xfrm>
              <a:off x="6039198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EA481EC-0301-4B0B-AE7E-9C34F1FF1C6F}"/>
                </a:ext>
              </a:extLst>
            </p:cNvPr>
            <p:cNvSpPr txBox="1"/>
            <p:nvPr/>
          </p:nvSpPr>
          <p:spPr>
            <a:xfrm>
              <a:off x="629895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10C754D8-9064-4C7C-91E6-7E9200699D96}"/>
                </a:ext>
              </a:extLst>
            </p:cNvPr>
            <p:cNvSpPr txBox="1"/>
            <p:nvPr/>
          </p:nvSpPr>
          <p:spPr>
            <a:xfrm>
              <a:off x="65916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B802385-E447-439C-B49C-4E25639E760E}"/>
                </a:ext>
              </a:extLst>
            </p:cNvPr>
            <p:cNvSpPr txBox="1"/>
            <p:nvPr/>
          </p:nvSpPr>
          <p:spPr>
            <a:xfrm>
              <a:off x="4698752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6715012-8A40-4171-8F72-E3D7167D2C00}"/>
                </a:ext>
              </a:extLst>
            </p:cNvPr>
            <p:cNvSpPr txBox="1"/>
            <p:nvPr/>
          </p:nvSpPr>
          <p:spPr>
            <a:xfrm>
              <a:off x="495850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771F4207-CD2D-4ABB-AE53-5AE857539CB9}"/>
                </a:ext>
              </a:extLst>
            </p:cNvPr>
            <p:cNvSpPr txBox="1"/>
            <p:nvPr/>
          </p:nvSpPr>
          <p:spPr>
            <a:xfrm>
              <a:off x="75822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171C0D78-9DF7-4888-8F4F-E55D3474217F}"/>
                </a:ext>
              </a:extLst>
            </p:cNvPr>
            <p:cNvSpPr txBox="1"/>
            <p:nvPr/>
          </p:nvSpPr>
          <p:spPr>
            <a:xfrm>
              <a:off x="78870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43" name="Group 135">
            <a:extLst>
              <a:ext uri="{FF2B5EF4-FFF2-40B4-BE49-F238E27FC236}">
                <a16:creationId xmlns:a16="http://schemas.microsoft.com/office/drawing/2014/main" xmlns="" id="{0B1E982C-9A1D-479B-8AA3-C5690EF3319B}"/>
              </a:ext>
            </a:extLst>
          </p:cNvPr>
          <p:cNvGrpSpPr/>
          <p:nvPr/>
        </p:nvGrpSpPr>
        <p:grpSpPr>
          <a:xfrm>
            <a:off x="5635103" y="2975959"/>
            <a:ext cx="3906296" cy="500626"/>
            <a:chOff x="4317752" y="2387024"/>
            <a:chExt cx="3906296" cy="50062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8A1BC53A-535B-4060-B53A-8A433F0D68F5}"/>
                </a:ext>
              </a:extLst>
            </p:cNvPr>
            <p:cNvSpPr txBox="1"/>
            <p:nvPr/>
          </p:nvSpPr>
          <p:spPr>
            <a:xfrm>
              <a:off x="431775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grpSp>
          <p:nvGrpSpPr>
            <p:cNvPr id="45" name="Group 21">
              <a:extLst>
                <a:ext uri="{FF2B5EF4-FFF2-40B4-BE49-F238E27FC236}">
                  <a16:creationId xmlns:a16="http://schemas.microsoft.com/office/drawing/2014/main" xmlns="" id="{4C0CE9AC-4E8D-46ED-A7AF-83658F02E948}"/>
                </a:ext>
              </a:extLst>
            </p:cNvPr>
            <p:cNvGrpSpPr/>
            <p:nvPr/>
          </p:nvGrpSpPr>
          <p:grpSpPr>
            <a:xfrm>
              <a:off x="5200998" y="2387024"/>
              <a:ext cx="1846904" cy="461666"/>
              <a:chOff x="5912446" y="1676400"/>
              <a:chExt cx="1846904" cy="461666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D9CC81EC-D026-4C52-84CC-202AD50F784D}"/>
                  </a:ext>
                </a:extLst>
              </p:cNvPr>
              <p:cNvSpPr txBox="1"/>
              <p:nvPr/>
            </p:nvSpPr>
            <p:spPr>
              <a:xfrm>
                <a:off x="5912446" y="1676401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7E729DD9-07D5-4B4E-82E1-3684DBB7564F}"/>
                  </a:ext>
                </a:extLst>
              </p:cNvPr>
              <p:cNvSpPr txBox="1"/>
              <p:nvPr/>
            </p:nvSpPr>
            <p:spPr>
              <a:xfrm>
                <a:off x="6172200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BA662E3A-EBD9-4677-A81E-06C0631EE3A8}"/>
                  </a:ext>
                </a:extLst>
              </p:cNvPr>
              <p:cNvSpPr txBox="1"/>
              <p:nvPr/>
            </p:nvSpPr>
            <p:spPr>
              <a:xfrm>
                <a:off x="6464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09B14ED6-907F-4358-A800-99342D009B6B}"/>
                  </a:ext>
                </a:extLst>
              </p:cNvPr>
              <p:cNvSpPr txBox="1"/>
              <p:nvPr/>
            </p:nvSpPr>
            <p:spPr>
              <a:xfrm>
                <a:off x="7492930" y="1676400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AE05163-3D26-41A3-8141-FED043F8C5FD}"/>
                </a:ext>
              </a:extLst>
            </p:cNvPr>
            <p:cNvSpPr txBox="1"/>
            <p:nvPr/>
          </p:nvSpPr>
          <p:spPr>
            <a:xfrm>
              <a:off x="6039198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FFE225CC-4591-4865-B66F-9AF8B48AE580}"/>
                </a:ext>
              </a:extLst>
            </p:cNvPr>
            <p:cNvSpPr txBox="1"/>
            <p:nvPr/>
          </p:nvSpPr>
          <p:spPr>
            <a:xfrm>
              <a:off x="6298952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D1F87D1-3647-4667-B596-D820AA940577}"/>
                </a:ext>
              </a:extLst>
            </p:cNvPr>
            <p:cNvSpPr txBox="1"/>
            <p:nvPr/>
          </p:nvSpPr>
          <p:spPr>
            <a:xfrm>
              <a:off x="6591696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1D6D8D24-122C-479E-977D-09B9136B0DBC}"/>
                </a:ext>
              </a:extLst>
            </p:cNvPr>
            <p:cNvSpPr txBox="1"/>
            <p:nvPr/>
          </p:nvSpPr>
          <p:spPr>
            <a:xfrm>
              <a:off x="46987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AF71B08C-CF13-416C-8FA7-3AD6AAAB1DF6}"/>
                </a:ext>
              </a:extLst>
            </p:cNvPr>
            <p:cNvSpPr txBox="1"/>
            <p:nvPr/>
          </p:nvSpPr>
          <p:spPr>
            <a:xfrm>
              <a:off x="4958506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DD7B9FBF-4EDD-4411-B7CE-894BDCAAEDB8}"/>
                </a:ext>
              </a:extLst>
            </p:cNvPr>
            <p:cNvSpPr txBox="1"/>
            <p:nvPr/>
          </p:nvSpPr>
          <p:spPr>
            <a:xfrm>
              <a:off x="69847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58F903F-C74C-495E-AB8F-2ACDC2ACB95F}"/>
                </a:ext>
              </a:extLst>
            </p:cNvPr>
            <p:cNvSpPr txBox="1"/>
            <p:nvPr/>
          </p:nvSpPr>
          <p:spPr>
            <a:xfrm>
              <a:off x="72895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D2C453E0-FE9A-4714-B345-39040707A230}"/>
                </a:ext>
              </a:extLst>
            </p:cNvPr>
            <p:cNvSpPr txBox="1"/>
            <p:nvPr/>
          </p:nvSpPr>
          <p:spPr>
            <a:xfrm>
              <a:off x="7582296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4397EDC2-60A9-4A67-BAB0-6743E20B4E23}"/>
                </a:ext>
              </a:extLst>
            </p:cNvPr>
            <p:cNvSpPr txBox="1"/>
            <p:nvPr/>
          </p:nvSpPr>
          <p:spPr>
            <a:xfrm>
              <a:off x="7887096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59" name="Group 137">
            <a:extLst>
              <a:ext uri="{FF2B5EF4-FFF2-40B4-BE49-F238E27FC236}">
                <a16:creationId xmlns:a16="http://schemas.microsoft.com/office/drawing/2014/main" xmlns="" id="{CEDAF039-F8F4-4FB0-9C22-0A8A54841A2B}"/>
              </a:ext>
            </a:extLst>
          </p:cNvPr>
          <p:cNvGrpSpPr/>
          <p:nvPr/>
        </p:nvGrpSpPr>
        <p:grpSpPr>
          <a:xfrm>
            <a:off x="5660751" y="3713136"/>
            <a:ext cx="3886200" cy="486489"/>
            <a:chOff x="4343400" y="3124201"/>
            <a:chExt cx="3886200" cy="48648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FD7DF359-10C1-412C-8966-B592E7306610}"/>
                </a:ext>
              </a:extLst>
            </p:cNvPr>
            <p:cNvCxnSpPr/>
            <p:nvPr/>
          </p:nvCxnSpPr>
          <p:spPr>
            <a:xfrm>
              <a:off x="4572000" y="3124201"/>
              <a:ext cx="3657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6AAAAEDD-D65A-4027-A362-C6E7124BECBE}"/>
                </a:ext>
              </a:extLst>
            </p:cNvPr>
            <p:cNvSpPr txBox="1"/>
            <p:nvPr/>
          </p:nvSpPr>
          <p:spPr>
            <a:xfrm>
              <a:off x="6032609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D6999D98-FB09-410D-B6DD-774160F53425}"/>
                </a:ext>
              </a:extLst>
            </p:cNvPr>
            <p:cNvSpPr txBox="1"/>
            <p:nvPr/>
          </p:nvSpPr>
          <p:spPr>
            <a:xfrm>
              <a:off x="62868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6DFF8A9-48DA-45C1-A01C-8CE50A367A9F}"/>
                </a:ext>
              </a:extLst>
            </p:cNvPr>
            <p:cNvSpPr txBox="1"/>
            <p:nvPr/>
          </p:nvSpPr>
          <p:spPr>
            <a:xfrm>
              <a:off x="65916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99BDE1B3-056E-4FBA-842C-04AAFF627404}"/>
                </a:ext>
              </a:extLst>
            </p:cNvPr>
            <p:cNvSpPr txBox="1"/>
            <p:nvPr/>
          </p:nvSpPr>
          <p:spPr>
            <a:xfrm>
              <a:off x="6786949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EFCE3DDA-BF34-471D-B067-D534DEA1F7DB}"/>
                </a:ext>
              </a:extLst>
            </p:cNvPr>
            <p:cNvSpPr txBox="1"/>
            <p:nvPr/>
          </p:nvSpPr>
          <p:spPr>
            <a:xfrm>
              <a:off x="57534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FAFE490D-7918-484E-AA1B-BB5FE93DDC25}"/>
                </a:ext>
              </a:extLst>
            </p:cNvPr>
            <p:cNvSpPr txBox="1"/>
            <p:nvPr/>
          </p:nvSpPr>
          <p:spPr>
            <a:xfrm>
              <a:off x="6984752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F45C3F4D-CB4B-4EF4-9B26-128A33D78E33}"/>
                </a:ext>
              </a:extLst>
            </p:cNvPr>
            <p:cNvSpPr txBox="1"/>
            <p:nvPr/>
          </p:nvSpPr>
          <p:spPr>
            <a:xfrm>
              <a:off x="728298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DBE585C6-24DD-45C4-B806-900ED1D1A747}"/>
                </a:ext>
              </a:extLst>
            </p:cNvPr>
            <p:cNvSpPr txBox="1"/>
            <p:nvPr/>
          </p:nvSpPr>
          <p:spPr>
            <a:xfrm>
              <a:off x="4953753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691D418-D877-4765-AA2D-E80367F47B43}"/>
                </a:ext>
              </a:extLst>
            </p:cNvPr>
            <p:cNvSpPr txBox="1"/>
            <p:nvPr/>
          </p:nvSpPr>
          <p:spPr>
            <a:xfrm>
              <a:off x="52080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6D1F3B1A-C86B-4E9E-BCBD-BF28DB19A56B}"/>
                </a:ext>
              </a:extLst>
            </p:cNvPr>
            <p:cNvSpPr txBox="1"/>
            <p:nvPr/>
          </p:nvSpPr>
          <p:spPr>
            <a:xfrm>
              <a:off x="546634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2B5E8A43-5CE8-4D22-8CCA-11B2ED751CBA}"/>
                </a:ext>
              </a:extLst>
            </p:cNvPr>
            <p:cNvSpPr txBox="1"/>
            <p:nvPr/>
          </p:nvSpPr>
          <p:spPr>
            <a:xfrm>
              <a:off x="46746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7332DD1A-CE2F-456E-80DF-2C9036AE0A2C}"/>
                </a:ext>
              </a:extLst>
            </p:cNvPr>
            <p:cNvSpPr txBox="1"/>
            <p:nvPr/>
          </p:nvSpPr>
          <p:spPr>
            <a:xfrm>
              <a:off x="4343400" y="3148171"/>
              <a:ext cx="336952" cy="46166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602F3917-AD8B-493C-84F6-AAC0930B8732}"/>
                </a:ext>
              </a:extLst>
            </p:cNvPr>
            <p:cNvSpPr txBox="1"/>
            <p:nvPr/>
          </p:nvSpPr>
          <p:spPr>
            <a:xfrm>
              <a:off x="7588868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C32ECFE0-5AA9-4110-87AD-6EB746955CBC}"/>
                </a:ext>
              </a:extLst>
            </p:cNvPr>
            <p:cNvSpPr txBox="1"/>
            <p:nvPr/>
          </p:nvSpPr>
          <p:spPr>
            <a:xfrm>
              <a:off x="7887096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75" name="Group 137">
            <a:extLst>
              <a:ext uri="{FF2B5EF4-FFF2-40B4-BE49-F238E27FC236}">
                <a16:creationId xmlns:a16="http://schemas.microsoft.com/office/drawing/2014/main" xmlns="" id="{E028359D-4046-4E9F-B1C9-0BB393D4DCD4}"/>
              </a:ext>
            </a:extLst>
          </p:cNvPr>
          <p:cNvGrpSpPr/>
          <p:nvPr/>
        </p:nvGrpSpPr>
        <p:grpSpPr>
          <a:xfrm>
            <a:off x="5991991" y="4710477"/>
            <a:ext cx="3549408" cy="461666"/>
            <a:chOff x="4674640" y="3149024"/>
            <a:chExt cx="3549408" cy="46166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CC58BD17-D7CF-4163-AEEE-152DA423E340}"/>
                </a:ext>
              </a:extLst>
            </p:cNvPr>
            <p:cNvSpPr txBox="1"/>
            <p:nvPr/>
          </p:nvSpPr>
          <p:spPr>
            <a:xfrm>
              <a:off x="6032609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8056855-4678-4D13-8718-4C168F405C3B}"/>
                </a:ext>
              </a:extLst>
            </p:cNvPr>
            <p:cNvSpPr txBox="1"/>
            <p:nvPr/>
          </p:nvSpPr>
          <p:spPr>
            <a:xfrm>
              <a:off x="62868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E444179F-117E-4A5C-B184-CB06DEB844FB}"/>
                </a:ext>
              </a:extLst>
            </p:cNvPr>
            <p:cNvSpPr txBox="1"/>
            <p:nvPr/>
          </p:nvSpPr>
          <p:spPr>
            <a:xfrm>
              <a:off x="65916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E8092FD6-DFFD-48EC-BC3A-3B2C087DF513}"/>
                </a:ext>
              </a:extLst>
            </p:cNvPr>
            <p:cNvSpPr txBox="1"/>
            <p:nvPr/>
          </p:nvSpPr>
          <p:spPr>
            <a:xfrm>
              <a:off x="6786949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EE210694-16BB-41D8-969F-65B3554BB289}"/>
                </a:ext>
              </a:extLst>
            </p:cNvPr>
            <p:cNvSpPr txBox="1"/>
            <p:nvPr/>
          </p:nvSpPr>
          <p:spPr>
            <a:xfrm>
              <a:off x="57534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C9F602FE-1DD7-4944-960D-127EE01F1006}"/>
                </a:ext>
              </a:extLst>
            </p:cNvPr>
            <p:cNvSpPr txBox="1"/>
            <p:nvPr/>
          </p:nvSpPr>
          <p:spPr>
            <a:xfrm>
              <a:off x="6984752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4611AEE5-7F8D-47C4-9BE7-BC5729A7223D}"/>
                </a:ext>
              </a:extLst>
            </p:cNvPr>
            <p:cNvSpPr txBox="1"/>
            <p:nvPr/>
          </p:nvSpPr>
          <p:spPr>
            <a:xfrm>
              <a:off x="728298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6EBA5E7E-74AC-4C43-8929-06C9F2145A0D}"/>
                </a:ext>
              </a:extLst>
            </p:cNvPr>
            <p:cNvSpPr txBox="1"/>
            <p:nvPr/>
          </p:nvSpPr>
          <p:spPr>
            <a:xfrm>
              <a:off x="4953753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B0EE019E-2523-4055-BC80-A56C557C8C19}"/>
                </a:ext>
              </a:extLst>
            </p:cNvPr>
            <p:cNvSpPr txBox="1"/>
            <p:nvPr/>
          </p:nvSpPr>
          <p:spPr>
            <a:xfrm>
              <a:off x="52080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E5E1C76D-EA9D-4482-A10E-658727E851D5}"/>
                </a:ext>
              </a:extLst>
            </p:cNvPr>
            <p:cNvSpPr txBox="1"/>
            <p:nvPr/>
          </p:nvSpPr>
          <p:spPr>
            <a:xfrm>
              <a:off x="546634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51B9E7F2-6817-40C5-A15C-F18CF9909CC1}"/>
                </a:ext>
              </a:extLst>
            </p:cNvPr>
            <p:cNvSpPr txBox="1"/>
            <p:nvPr/>
          </p:nvSpPr>
          <p:spPr>
            <a:xfrm>
              <a:off x="46746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3AD70BFE-EB36-4CD3-B528-8E36B7DBF6C1}"/>
                </a:ext>
              </a:extLst>
            </p:cNvPr>
            <p:cNvSpPr txBox="1"/>
            <p:nvPr/>
          </p:nvSpPr>
          <p:spPr>
            <a:xfrm>
              <a:off x="7588868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1803FE77-FE76-4680-A6AF-42CFB14EAFEB}"/>
                </a:ext>
              </a:extLst>
            </p:cNvPr>
            <p:cNvSpPr txBox="1"/>
            <p:nvPr/>
          </p:nvSpPr>
          <p:spPr>
            <a:xfrm>
              <a:off x="7887096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cxnSp>
        <p:nvCxnSpPr>
          <p:cNvPr id="89" name="Curved Connector 149">
            <a:extLst>
              <a:ext uri="{FF2B5EF4-FFF2-40B4-BE49-F238E27FC236}">
                <a16:creationId xmlns:a16="http://schemas.microsoft.com/office/drawing/2014/main" xmlns="" id="{77402D92-D222-4196-9D8E-913359FE9260}"/>
              </a:ext>
            </a:extLst>
          </p:cNvPr>
          <p:cNvCxnSpPr/>
          <p:nvPr/>
        </p:nvCxnSpPr>
        <p:spPr>
          <a:xfrm rot="10800000" flipV="1">
            <a:off x="4593951" y="4017935"/>
            <a:ext cx="997676" cy="838200"/>
          </a:xfrm>
          <a:prstGeom prst="curved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6F1400F-66D5-456B-9805-AF50C9B81B3D}"/>
              </a:ext>
            </a:extLst>
          </p:cNvPr>
          <p:cNvSpPr txBox="1"/>
          <p:nvPr/>
        </p:nvSpPr>
        <p:spPr>
          <a:xfrm>
            <a:off x="3087185" y="465160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Carry bit</a:t>
            </a:r>
          </a:p>
        </p:txBody>
      </p:sp>
    </p:spTree>
    <p:extLst>
      <p:ext uri="{BB962C8B-B14F-4D97-AF65-F5344CB8AC3E}">
        <p14:creationId xmlns:p14="http://schemas.microsoft.com/office/powerpoint/2010/main" val="211405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1. AND Gate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804A6E7-5EBC-40D9-ABD4-5E0922053226}"/>
              </a:ext>
            </a:extLst>
          </p:cNvPr>
          <p:cNvSpPr txBox="1">
            <a:spLocks/>
          </p:cNvSpPr>
          <p:nvPr/>
        </p:nvSpPr>
        <p:spPr>
          <a:xfrm>
            <a:off x="159504" y="835617"/>
            <a:ext cx="11885818" cy="91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Gate has an output which is normally at logic level “0” and only goes “HIGH” to a logic level “1” when ALL of its inputs are at logic level “1”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ABCC841-C771-495B-8A58-03F431F430A9}"/>
              </a:ext>
            </a:extLst>
          </p:cNvPr>
          <p:cNvGrpSpPr/>
          <p:nvPr/>
        </p:nvGrpSpPr>
        <p:grpSpPr>
          <a:xfrm>
            <a:off x="934266" y="2638804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B7960D4D-3D37-40D4-8F46-F3513AC1C7BD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03D24C92-DD65-4641-B774-608E74505950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10671928-E49B-4B08-83A5-98EC3FB2501D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>
              <a:extLst>
                <a:ext uri="{FF2B5EF4-FFF2-40B4-BE49-F238E27FC236}">
                  <a16:creationId xmlns:a16="http://schemas.microsoft.com/office/drawing/2014/main" xmlns="" id="{9D4F7BE5-FED2-464E-8C9B-41D553D4AE52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55627A7-A6AA-4E39-93F5-1B4B01F4E4A4}"/>
              </a:ext>
            </a:extLst>
          </p:cNvPr>
          <p:cNvSpPr txBox="1"/>
          <p:nvPr/>
        </p:nvSpPr>
        <p:spPr>
          <a:xfrm>
            <a:off x="519741" y="254172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9DDCB62-76CF-41A0-97F4-090D5531B67C}"/>
              </a:ext>
            </a:extLst>
          </p:cNvPr>
          <p:cNvSpPr txBox="1"/>
          <p:nvPr/>
        </p:nvSpPr>
        <p:spPr>
          <a:xfrm>
            <a:off x="519741" y="291825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EBEBED-829D-4EE4-A5BE-4A6827FB5915}"/>
              </a:ext>
            </a:extLst>
          </p:cNvPr>
          <p:cNvSpPr txBox="1"/>
          <p:nvPr/>
        </p:nvSpPr>
        <p:spPr>
          <a:xfrm>
            <a:off x="2519341" y="276585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528C1D-212E-4C50-881D-87C23BBBC6B8}"/>
              </a:ext>
            </a:extLst>
          </p:cNvPr>
          <p:cNvSpPr txBox="1"/>
          <p:nvPr/>
        </p:nvSpPr>
        <p:spPr>
          <a:xfrm>
            <a:off x="9266740" y="1963909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4ABFC77D-020D-4348-9C48-2C6CC7E4B6B2}"/>
                  </a:ext>
                </a:extLst>
              </p:cNvPr>
              <p:cNvSpPr txBox="1"/>
              <p:nvPr/>
            </p:nvSpPr>
            <p:spPr>
              <a:xfrm>
                <a:off x="9426069" y="2538620"/>
                <a:ext cx="1483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BFC77D-020D-4348-9C48-2C6CC7E4B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069" y="2538620"/>
                <a:ext cx="14838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69CF223D-EE52-44EA-B45E-ECF261010466}"/>
              </a:ext>
            </a:extLst>
          </p:cNvPr>
          <p:cNvGraphicFramePr>
            <a:graphicFrameLocks noGrp="1"/>
          </p:cNvGraphicFramePr>
          <p:nvPr/>
        </p:nvGraphicFramePr>
        <p:xfrm>
          <a:off x="4367486" y="2588386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9C782B-960B-4410-8E36-DAF3B729B9E0}"/>
              </a:ext>
            </a:extLst>
          </p:cNvPr>
          <p:cNvSpPr txBox="1"/>
          <p:nvPr/>
        </p:nvSpPr>
        <p:spPr>
          <a:xfrm>
            <a:off x="5299213" y="1963034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Truth 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D9BE3D0-92E3-4850-9F79-7F2199167B9B}"/>
              </a:ext>
            </a:extLst>
          </p:cNvPr>
          <p:cNvSpPr txBox="1"/>
          <p:nvPr/>
        </p:nvSpPr>
        <p:spPr>
          <a:xfrm>
            <a:off x="620647" y="1963034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2-input AND Gate</a:t>
            </a:r>
          </a:p>
        </p:txBody>
      </p:sp>
    </p:spTree>
    <p:extLst>
      <p:ext uri="{BB962C8B-B14F-4D97-AF65-F5344CB8AC3E}">
        <p14:creationId xmlns:p14="http://schemas.microsoft.com/office/powerpoint/2010/main" val="47959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EC393-8E11-4F9F-8779-8CBCCD5A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2’s complement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A0FA52-F237-43CB-BF5F-EE5DC524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53912"/>
          </a:xfrm>
        </p:spPr>
        <p:txBody>
          <a:bodyPr/>
          <a:lstStyle/>
          <a:p>
            <a:r>
              <a:rPr lang="en-US" dirty="0"/>
              <a:t>Example - 2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D429D62-8C86-4FDA-972B-6BD7A31CBB1B}"/>
              </a:ext>
            </a:extLst>
          </p:cNvPr>
          <p:cNvSpPr txBox="1"/>
          <p:nvPr/>
        </p:nvSpPr>
        <p:spPr>
          <a:xfrm>
            <a:off x="403374" y="1184534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43.25 - 89.75</a:t>
            </a:r>
          </a:p>
        </p:txBody>
      </p:sp>
      <p:cxnSp>
        <p:nvCxnSpPr>
          <p:cNvPr id="5" name="Curved Connector 3">
            <a:extLst>
              <a:ext uri="{FF2B5EF4-FFF2-40B4-BE49-F238E27FC236}">
                <a16:creationId xmlns:a16="http://schemas.microsoft.com/office/drawing/2014/main" xmlns="" id="{08677D4C-2EBF-48E6-8813-8D812ACF99B1}"/>
              </a:ext>
            </a:extLst>
          </p:cNvPr>
          <p:cNvCxnSpPr/>
          <p:nvPr/>
        </p:nvCxnSpPr>
        <p:spPr>
          <a:xfrm rot="10800000" flipV="1">
            <a:off x="6127668" y="3628482"/>
            <a:ext cx="7076" cy="965776"/>
          </a:xfrm>
          <a:prstGeom prst="curvedConnector3">
            <a:avLst>
              <a:gd name="adj1" fmla="val 680237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1533321-17C6-488C-AFCD-AD22C4207051}"/>
              </a:ext>
            </a:extLst>
          </p:cNvPr>
          <p:cNvSpPr/>
          <p:nvPr/>
        </p:nvSpPr>
        <p:spPr>
          <a:xfrm>
            <a:off x="1604078" y="5052748"/>
            <a:ext cx="4687964" cy="12954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/>
                </a:solidFill>
              </a:rPr>
              <a:t>As carry is not generated, so take 2’s complement of the intermediate result and add ‘ – ‘ sign to the result </a:t>
            </a:r>
          </a:p>
        </p:txBody>
      </p:sp>
      <p:grpSp>
        <p:nvGrpSpPr>
          <p:cNvPr id="7" name="Group 20">
            <a:extLst>
              <a:ext uri="{FF2B5EF4-FFF2-40B4-BE49-F238E27FC236}">
                <a16:creationId xmlns:a16="http://schemas.microsoft.com/office/drawing/2014/main" xmlns="" id="{A5803734-2FFA-4A3D-97E4-B736C77E09EA}"/>
              </a:ext>
            </a:extLst>
          </p:cNvPr>
          <p:cNvGrpSpPr/>
          <p:nvPr/>
        </p:nvGrpSpPr>
        <p:grpSpPr>
          <a:xfrm>
            <a:off x="2336169" y="1913050"/>
            <a:ext cx="1560894" cy="1447801"/>
            <a:chOff x="914400" y="1676400"/>
            <a:chExt cx="1560894" cy="14478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D18486A-7332-4E92-9FB6-51AD66D80D27}"/>
                </a:ext>
              </a:extLst>
            </p:cNvPr>
            <p:cNvSpPr txBox="1"/>
            <p:nvPr/>
          </p:nvSpPr>
          <p:spPr>
            <a:xfrm>
              <a:off x="1263141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96B0FDA-05B6-4102-B0F5-95DEF1F9F163}"/>
                </a:ext>
              </a:extLst>
            </p:cNvPr>
            <p:cNvSpPr txBox="1"/>
            <p:nvPr/>
          </p:nvSpPr>
          <p:spPr>
            <a:xfrm>
              <a:off x="152874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44A7B0D-1111-4F44-8861-C8D59AB95961}"/>
                </a:ext>
              </a:extLst>
            </p:cNvPr>
            <p:cNvSpPr txBox="1"/>
            <p:nvPr/>
          </p:nvSpPr>
          <p:spPr>
            <a:xfrm>
              <a:off x="1743750" y="16764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C0287CA-D032-4BCB-88C3-E430CAFE8508}"/>
                </a:ext>
              </a:extLst>
            </p:cNvPr>
            <p:cNvSpPr txBox="1"/>
            <p:nvPr/>
          </p:nvSpPr>
          <p:spPr>
            <a:xfrm>
              <a:off x="1263141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E268165-6825-4A82-88EA-534BE4F06D0D}"/>
                </a:ext>
              </a:extLst>
            </p:cNvPr>
            <p:cNvSpPr txBox="1"/>
            <p:nvPr/>
          </p:nvSpPr>
          <p:spPr>
            <a:xfrm>
              <a:off x="1515150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D818B19-2DFC-4D19-9448-C369BC76509D}"/>
                </a:ext>
              </a:extLst>
            </p:cNvPr>
            <p:cNvSpPr txBox="1"/>
            <p:nvPr/>
          </p:nvSpPr>
          <p:spPr>
            <a:xfrm>
              <a:off x="1743750" y="2425985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937F2D0-43C4-458A-8A11-95338D081E82}"/>
                </a:ext>
              </a:extLst>
            </p:cNvPr>
            <p:cNvSpPr txBox="1"/>
            <p:nvPr/>
          </p:nvSpPr>
          <p:spPr>
            <a:xfrm>
              <a:off x="914400" y="2425985"/>
              <a:ext cx="261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BD617086-03E2-4599-83D7-954F98262DC7}"/>
                </a:ext>
              </a:extLst>
            </p:cNvPr>
            <p:cNvCxnSpPr/>
            <p:nvPr/>
          </p:nvCxnSpPr>
          <p:spPr>
            <a:xfrm>
              <a:off x="990600" y="3124201"/>
              <a:ext cx="1463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C8952A2-E2B5-44D8-BE7D-4C4AAF3525E9}"/>
                </a:ext>
              </a:extLst>
            </p:cNvPr>
            <p:cNvSpPr txBox="1"/>
            <p:nvPr/>
          </p:nvSpPr>
          <p:spPr>
            <a:xfrm>
              <a:off x="1896150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1DBC23E-091E-40F1-B54D-16578550CD65}"/>
                </a:ext>
              </a:extLst>
            </p:cNvPr>
            <p:cNvSpPr txBox="1"/>
            <p:nvPr/>
          </p:nvSpPr>
          <p:spPr>
            <a:xfrm>
              <a:off x="213834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FFEE8FA-644D-4746-ABA1-5A56BD43871B}"/>
                </a:ext>
              </a:extLst>
            </p:cNvPr>
            <p:cNvSpPr txBox="1"/>
            <p:nvPr/>
          </p:nvSpPr>
          <p:spPr>
            <a:xfrm>
              <a:off x="1896150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B554200-077E-4692-BFBD-A4B8A788F948}"/>
                </a:ext>
              </a:extLst>
            </p:cNvPr>
            <p:cNvSpPr txBox="1"/>
            <p:nvPr/>
          </p:nvSpPr>
          <p:spPr>
            <a:xfrm>
              <a:off x="213834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  <p:grpSp>
        <p:nvGrpSpPr>
          <p:cNvPr id="20" name="Group 94">
            <a:extLst>
              <a:ext uri="{FF2B5EF4-FFF2-40B4-BE49-F238E27FC236}">
                <a16:creationId xmlns:a16="http://schemas.microsoft.com/office/drawing/2014/main" xmlns="" id="{BCE785D7-05E1-4816-B000-CA420EF87C86}"/>
              </a:ext>
            </a:extLst>
          </p:cNvPr>
          <p:cNvGrpSpPr/>
          <p:nvPr/>
        </p:nvGrpSpPr>
        <p:grpSpPr>
          <a:xfrm>
            <a:off x="2327319" y="3385674"/>
            <a:ext cx="1569744" cy="461666"/>
            <a:chOff x="916975" y="3149024"/>
            <a:chExt cx="1569744" cy="4616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706AFE6-B1EC-4DC6-B36B-14E97BB654CD}"/>
                </a:ext>
              </a:extLst>
            </p:cNvPr>
            <p:cNvSpPr txBox="1"/>
            <p:nvPr/>
          </p:nvSpPr>
          <p:spPr>
            <a:xfrm>
              <a:off x="916975" y="3149025"/>
              <a:ext cx="261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AB374F3-65FB-48AE-A480-5DC95A3B4B70}"/>
                </a:ext>
              </a:extLst>
            </p:cNvPr>
            <p:cNvSpPr txBox="1"/>
            <p:nvPr/>
          </p:nvSpPr>
          <p:spPr>
            <a:xfrm>
              <a:off x="127456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6E955D5-25EF-4662-B207-E87E666B168A}"/>
                </a:ext>
              </a:extLst>
            </p:cNvPr>
            <p:cNvSpPr txBox="1"/>
            <p:nvPr/>
          </p:nvSpPr>
          <p:spPr>
            <a:xfrm>
              <a:off x="1526575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A70A67B-28A0-42F8-83DF-00B98E01D6BD}"/>
                </a:ext>
              </a:extLst>
            </p:cNvPr>
            <p:cNvSpPr txBox="1"/>
            <p:nvPr/>
          </p:nvSpPr>
          <p:spPr>
            <a:xfrm>
              <a:off x="1755175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A43AAB1-E988-4F66-8318-91F3DD8D0723}"/>
                </a:ext>
              </a:extLst>
            </p:cNvPr>
            <p:cNvSpPr txBox="1"/>
            <p:nvPr/>
          </p:nvSpPr>
          <p:spPr>
            <a:xfrm>
              <a:off x="1907575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7572211-1B2B-45D2-BC07-96C1931D08D1}"/>
                </a:ext>
              </a:extLst>
            </p:cNvPr>
            <p:cNvSpPr txBox="1"/>
            <p:nvPr/>
          </p:nvSpPr>
          <p:spPr>
            <a:xfrm>
              <a:off x="2149767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27" name="Group 113">
            <a:extLst>
              <a:ext uri="{FF2B5EF4-FFF2-40B4-BE49-F238E27FC236}">
                <a16:creationId xmlns:a16="http://schemas.microsoft.com/office/drawing/2014/main" xmlns="" id="{2CC9A25A-6409-485B-AA26-BD187A0BF3BF}"/>
              </a:ext>
            </a:extLst>
          </p:cNvPr>
          <p:cNvGrpSpPr/>
          <p:nvPr/>
        </p:nvGrpSpPr>
        <p:grpSpPr>
          <a:xfrm>
            <a:off x="3971289" y="2524196"/>
            <a:ext cx="1684625" cy="376871"/>
            <a:chOff x="2560945" y="2442529"/>
            <a:chExt cx="1684625" cy="37687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6F9C93D-818F-438A-9EED-52E401BC03F2}"/>
                </a:ext>
              </a:extLst>
            </p:cNvPr>
            <p:cNvSpPr txBox="1"/>
            <p:nvPr/>
          </p:nvSpPr>
          <p:spPr>
            <a:xfrm>
              <a:off x="2560945" y="2442529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2’s complement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04BACBE9-6E01-463C-87EB-9FF526660DEF}"/>
                </a:ext>
              </a:extLst>
            </p:cNvPr>
            <p:cNvCxnSpPr/>
            <p:nvPr/>
          </p:nvCxnSpPr>
          <p:spPr>
            <a:xfrm>
              <a:off x="2599650" y="2817812"/>
              <a:ext cx="1645920" cy="158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116">
            <a:extLst>
              <a:ext uri="{FF2B5EF4-FFF2-40B4-BE49-F238E27FC236}">
                <a16:creationId xmlns:a16="http://schemas.microsoft.com/office/drawing/2014/main" xmlns="" id="{559CA541-8A9A-48F9-B92D-50F34A5A861E}"/>
              </a:ext>
            </a:extLst>
          </p:cNvPr>
          <p:cNvGrpSpPr/>
          <p:nvPr/>
        </p:nvGrpSpPr>
        <p:grpSpPr>
          <a:xfrm>
            <a:off x="6109096" y="1913050"/>
            <a:ext cx="3525296" cy="461666"/>
            <a:chOff x="4698752" y="1676400"/>
            <a:chExt cx="3525296" cy="461666"/>
          </a:xfrm>
        </p:grpSpPr>
        <p:grpSp>
          <p:nvGrpSpPr>
            <p:cNvPr id="31" name="Group 21">
              <a:extLst>
                <a:ext uri="{FF2B5EF4-FFF2-40B4-BE49-F238E27FC236}">
                  <a16:creationId xmlns:a16="http://schemas.microsoft.com/office/drawing/2014/main" xmlns="" id="{565D1B7A-A1AC-44E6-A154-F15795AE642E}"/>
                </a:ext>
              </a:extLst>
            </p:cNvPr>
            <p:cNvGrpSpPr/>
            <p:nvPr/>
          </p:nvGrpSpPr>
          <p:grpSpPr>
            <a:xfrm>
              <a:off x="5200998" y="1676400"/>
              <a:ext cx="2413450" cy="461666"/>
              <a:chOff x="5912446" y="1676400"/>
              <a:chExt cx="2413450" cy="46166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DAC44368-51F2-4695-9851-3D2F68A0DDA2}"/>
                  </a:ext>
                </a:extLst>
              </p:cNvPr>
              <p:cNvSpPr txBox="1"/>
              <p:nvPr/>
            </p:nvSpPr>
            <p:spPr>
              <a:xfrm>
                <a:off x="5912446" y="1676401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6C18D03C-3D3E-41CB-B066-95B9B9E53020}"/>
                  </a:ext>
                </a:extLst>
              </p:cNvPr>
              <p:cNvSpPr txBox="1"/>
              <p:nvPr/>
            </p:nvSpPr>
            <p:spPr>
              <a:xfrm>
                <a:off x="6172200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C3F96834-F3A0-4CE9-9D3E-59D1B83CE8D8}"/>
                  </a:ext>
                </a:extLst>
              </p:cNvPr>
              <p:cNvSpPr txBox="1"/>
              <p:nvPr/>
            </p:nvSpPr>
            <p:spPr>
              <a:xfrm>
                <a:off x="6464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CF1CEFC4-7C3D-47B3-AB55-6F3597F37C1D}"/>
                  </a:ext>
                </a:extLst>
              </p:cNvPr>
              <p:cNvSpPr txBox="1"/>
              <p:nvPr/>
            </p:nvSpPr>
            <p:spPr>
              <a:xfrm>
                <a:off x="7492930" y="1676400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7FB20515-5B6E-474C-B364-CDFB93A475A2}"/>
                  </a:ext>
                </a:extLst>
              </p:cNvPr>
              <p:cNvSpPr txBox="1"/>
              <p:nvPr/>
            </p:nvSpPr>
            <p:spPr>
              <a:xfrm>
                <a:off x="76841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0966DAB0-8C81-4A4F-8D17-E4D2166A716B}"/>
                  </a:ext>
                </a:extLst>
              </p:cNvPr>
              <p:cNvSpPr txBox="1"/>
              <p:nvPr/>
            </p:nvSpPr>
            <p:spPr>
              <a:xfrm>
                <a:off x="7988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7C6A734-156F-42BC-8AE5-BEE77910523C}"/>
                </a:ext>
              </a:extLst>
            </p:cNvPr>
            <p:cNvSpPr txBox="1"/>
            <p:nvPr/>
          </p:nvSpPr>
          <p:spPr>
            <a:xfrm>
              <a:off x="6039198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C93602B4-9444-4270-8DE3-E891396C2BB8}"/>
                </a:ext>
              </a:extLst>
            </p:cNvPr>
            <p:cNvSpPr txBox="1"/>
            <p:nvPr/>
          </p:nvSpPr>
          <p:spPr>
            <a:xfrm>
              <a:off x="629895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2AB570E-3E17-4B88-9267-830BA910F337}"/>
                </a:ext>
              </a:extLst>
            </p:cNvPr>
            <p:cNvSpPr txBox="1"/>
            <p:nvPr/>
          </p:nvSpPr>
          <p:spPr>
            <a:xfrm>
              <a:off x="65916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8146C7C-7CEE-49DC-AF53-7CC447FBE57F}"/>
                </a:ext>
              </a:extLst>
            </p:cNvPr>
            <p:cNvSpPr txBox="1"/>
            <p:nvPr/>
          </p:nvSpPr>
          <p:spPr>
            <a:xfrm>
              <a:off x="4698752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82F0384-61B2-4809-81A1-DF879AA4F7F2}"/>
                </a:ext>
              </a:extLst>
            </p:cNvPr>
            <p:cNvSpPr txBox="1"/>
            <p:nvPr/>
          </p:nvSpPr>
          <p:spPr>
            <a:xfrm>
              <a:off x="495850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F4CED1C-BD8C-4D47-A885-92651ADE6821}"/>
                </a:ext>
              </a:extLst>
            </p:cNvPr>
            <p:cNvSpPr txBox="1"/>
            <p:nvPr/>
          </p:nvSpPr>
          <p:spPr>
            <a:xfrm>
              <a:off x="75822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71E06277-2CE0-4CB0-BDF9-770F61D88B55}"/>
                </a:ext>
              </a:extLst>
            </p:cNvPr>
            <p:cNvSpPr txBox="1"/>
            <p:nvPr/>
          </p:nvSpPr>
          <p:spPr>
            <a:xfrm>
              <a:off x="78870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45" name="Group 131">
            <a:extLst>
              <a:ext uri="{FF2B5EF4-FFF2-40B4-BE49-F238E27FC236}">
                <a16:creationId xmlns:a16="http://schemas.microsoft.com/office/drawing/2014/main" xmlns="" id="{568B2D2C-DF98-42BA-99B4-619ECBFF434C}"/>
              </a:ext>
            </a:extLst>
          </p:cNvPr>
          <p:cNvGrpSpPr/>
          <p:nvPr/>
        </p:nvGrpSpPr>
        <p:grpSpPr>
          <a:xfrm>
            <a:off x="5728096" y="2623674"/>
            <a:ext cx="3906296" cy="500626"/>
            <a:chOff x="4317752" y="2387024"/>
            <a:chExt cx="3906296" cy="50062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D3B91D2-063A-47EF-B5FB-A43B638FF06C}"/>
                </a:ext>
              </a:extLst>
            </p:cNvPr>
            <p:cNvSpPr txBox="1"/>
            <p:nvPr/>
          </p:nvSpPr>
          <p:spPr>
            <a:xfrm>
              <a:off x="431775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grpSp>
          <p:nvGrpSpPr>
            <p:cNvPr id="47" name="Group 21">
              <a:extLst>
                <a:ext uri="{FF2B5EF4-FFF2-40B4-BE49-F238E27FC236}">
                  <a16:creationId xmlns:a16="http://schemas.microsoft.com/office/drawing/2014/main" xmlns="" id="{6190D6D6-D68E-4F2D-8407-C58A1D91B67E}"/>
                </a:ext>
              </a:extLst>
            </p:cNvPr>
            <p:cNvGrpSpPr/>
            <p:nvPr/>
          </p:nvGrpSpPr>
          <p:grpSpPr>
            <a:xfrm>
              <a:off x="5200998" y="2387024"/>
              <a:ext cx="1846904" cy="461666"/>
              <a:chOff x="5912446" y="1676400"/>
              <a:chExt cx="1846904" cy="461666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E0C00B60-9D30-407F-B7CC-F4AC1D0154BB}"/>
                  </a:ext>
                </a:extLst>
              </p:cNvPr>
              <p:cNvSpPr txBox="1"/>
              <p:nvPr/>
            </p:nvSpPr>
            <p:spPr>
              <a:xfrm>
                <a:off x="5912446" y="1676401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DA1939FD-0B98-4B1D-9337-05C8165D5705}"/>
                  </a:ext>
                </a:extLst>
              </p:cNvPr>
              <p:cNvSpPr txBox="1"/>
              <p:nvPr/>
            </p:nvSpPr>
            <p:spPr>
              <a:xfrm>
                <a:off x="6172200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963B4D43-A9CE-43D0-872E-8A48EC22BE63}"/>
                  </a:ext>
                </a:extLst>
              </p:cNvPr>
              <p:cNvSpPr txBox="1"/>
              <p:nvPr/>
            </p:nvSpPr>
            <p:spPr>
              <a:xfrm>
                <a:off x="6464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4BA76DE1-62B3-4717-9F7F-FAE516245731}"/>
                  </a:ext>
                </a:extLst>
              </p:cNvPr>
              <p:cNvSpPr txBox="1"/>
              <p:nvPr/>
            </p:nvSpPr>
            <p:spPr>
              <a:xfrm>
                <a:off x="7492930" y="1676400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79A8BA38-ADB4-4671-AEFC-B80670DB39B2}"/>
                </a:ext>
              </a:extLst>
            </p:cNvPr>
            <p:cNvSpPr txBox="1"/>
            <p:nvPr/>
          </p:nvSpPr>
          <p:spPr>
            <a:xfrm>
              <a:off x="6039198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D3A8106-34D7-474F-A755-22A4CE9D7408}"/>
                </a:ext>
              </a:extLst>
            </p:cNvPr>
            <p:cNvSpPr txBox="1"/>
            <p:nvPr/>
          </p:nvSpPr>
          <p:spPr>
            <a:xfrm>
              <a:off x="6298952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27278EB-3183-4515-AE80-AFA7DCFDA301}"/>
                </a:ext>
              </a:extLst>
            </p:cNvPr>
            <p:cNvSpPr txBox="1"/>
            <p:nvPr/>
          </p:nvSpPr>
          <p:spPr>
            <a:xfrm>
              <a:off x="6591696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02B8346-0A15-4B00-8F47-8953380CD9F6}"/>
                </a:ext>
              </a:extLst>
            </p:cNvPr>
            <p:cNvSpPr txBox="1"/>
            <p:nvPr/>
          </p:nvSpPr>
          <p:spPr>
            <a:xfrm>
              <a:off x="46987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865AFFF6-5715-4D60-96A1-56664318064A}"/>
                </a:ext>
              </a:extLst>
            </p:cNvPr>
            <p:cNvSpPr txBox="1"/>
            <p:nvPr/>
          </p:nvSpPr>
          <p:spPr>
            <a:xfrm>
              <a:off x="4958506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D3DC5961-520E-4F08-9C08-B37A15D8CD7B}"/>
                </a:ext>
              </a:extLst>
            </p:cNvPr>
            <p:cNvSpPr txBox="1"/>
            <p:nvPr/>
          </p:nvSpPr>
          <p:spPr>
            <a:xfrm>
              <a:off x="69847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652BFE3F-7333-4103-846D-78BF6F1A294E}"/>
                </a:ext>
              </a:extLst>
            </p:cNvPr>
            <p:cNvSpPr txBox="1"/>
            <p:nvPr/>
          </p:nvSpPr>
          <p:spPr>
            <a:xfrm>
              <a:off x="72895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0AFDCAFE-CED9-4EC6-AD25-6151996C727F}"/>
                </a:ext>
              </a:extLst>
            </p:cNvPr>
            <p:cNvSpPr txBox="1"/>
            <p:nvPr/>
          </p:nvSpPr>
          <p:spPr>
            <a:xfrm>
              <a:off x="7582296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BB33FC1E-2082-44C3-9B56-8D8B8DD1CCFD}"/>
                </a:ext>
              </a:extLst>
            </p:cNvPr>
            <p:cNvSpPr txBox="1"/>
            <p:nvPr/>
          </p:nvSpPr>
          <p:spPr>
            <a:xfrm>
              <a:off x="7887096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61" name="Group 147">
            <a:extLst>
              <a:ext uri="{FF2B5EF4-FFF2-40B4-BE49-F238E27FC236}">
                <a16:creationId xmlns:a16="http://schemas.microsoft.com/office/drawing/2014/main" xmlns="" id="{44962724-CD72-4D15-B038-85EB14050C7F}"/>
              </a:ext>
            </a:extLst>
          </p:cNvPr>
          <p:cNvGrpSpPr/>
          <p:nvPr/>
        </p:nvGrpSpPr>
        <p:grpSpPr>
          <a:xfrm>
            <a:off x="5982344" y="3360851"/>
            <a:ext cx="3657600" cy="486489"/>
            <a:chOff x="4572000" y="3124201"/>
            <a:chExt cx="3657600" cy="48648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4B231022-867C-4CB9-B2C8-B18CA01BAE64}"/>
                </a:ext>
              </a:extLst>
            </p:cNvPr>
            <p:cNvCxnSpPr/>
            <p:nvPr/>
          </p:nvCxnSpPr>
          <p:spPr>
            <a:xfrm>
              <a:off x="4572000" y="3124201"/>
              <a:ext cx="3657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027EE2C-D32C-48FD-B7BD-6B4B2F34D948}"/>
                </a:ext>
              </a:extLst>
            </p:cNvPr>
            <p:cNvSpPr txBox="1"/>
            <p:nvPr/>
          </p:nvSpPr>
          <p:spPr>
            <a:xfrm>
              <a:off x="6032609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F0F7DD97-BD30-4906-945C-D4EBC0143FBA}"/>
                </a:ext>
              </a:extLst>
            </p:cNvPr>
            <p:cNvSpPr txBox="1"/>
            <p:nvPr/>
          </p:nvSpPr>
          <p:spPr>
            <a:xfrm>
              <a:off x="62868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33CB5047-776A-42A7-AE36-7289321B9557}"/>
                </a:ext>
              </a:extLst>
            </p:cNvPr>
            <p:cNvSpPr txBox="1"/>
            <p:nvPr/>
          </p:nvSpPr>
          <p:spPr>
            <a:xfrm>
              <a:off x="65916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AE0B33E0-9091-448C-8F76-A96082ABC9B2}"/>
                </a:ext>
              </a:extLst>
            </p:cNvPr>
            <p:cNvSpPr txBox="1"/>
            <p:nvPr/>
          </p:nvSpPr>
          <p:spPr>
            <a:xfrm>
              <a:off x="6786949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938BA99E-5245-4CBC-97BD-779D13388E00}"/>
                </a:ext>
              </a:extLst>
            </p:cNvPr>
            <p:cNvSpPr txBox="1"/>
            <p:nvPr/>
          </p:nvSpPr>
          <p:spPr>
            <a:xfrm>
              <a:off x="57534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178608AD-1053-414F-9B89-0CFDD9958AAC}"/>
                </a:ext>
              </a:extLst>
            </p:cNvPr>
            <p:cNvSpPr txBox="1"/>
            <p:nvPr/>
          </p:nvSpPr>
          <p:spPr>
            <a:xfrm>
              <a:off x="6984752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4861060-3DD2-4CB8-B41D-7CD2459DDE0D}"/>
                </a:ext>
              </a:extLst>
            </p:cNvPr>
            <p:cNvSpPr txBox="1"/>
            <p:nvPr/>
          </p:nvSpPr>
          <p:spPr>
            <a:xfrm>
              <a:off x="728298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B69626A7-35E3-4CEC-85C3-9E027C15B205}"/>
                </a:ext>
              </a:extLst>
            </p:cNvPr>
            <p:cNvSpPr txBox="1"/>
            <p:nvPr/>
          </p:nvSpPr>
          <p:spPr>
            <a:xfrm>
              <a:off x="4953753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A9F5D8B2-A796-4E3E-84EF-007ED47478BF}"/>
                </a:ext>
              </a:extLst>
            </p:cNvPr>
            <p:cNvSpPr txBox="1"/>
            <p:nvPr/>
          </p:nvSpPr>
          <p:spPr>
            <a:xfrm>
              <a:off x="52080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0166C08-5B77-469E-A589-E85B32104FF1}"/>
                </a:ext>
              </a:extLst>
            </p:cNvPr>
            <p:cNvSpPr txBox="1"/>
            <p:nvPr/>
          </p:nvSpPr>
          <p:spPr>
            <a:xfrm>
              <a:off x="55128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98D3CE06-0D30-47CA-A97D-37431B65D462}"/>
                </a:ext>
              </a:extLst>
            </p:cNvPr>
            <p:cNvSpPr txBox="1"/>
            <p:nvPr/>
          </p:nvSpPr>
          <p:spPr>
            <a:xfrm>
              <a:off x="46746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00732B5-E20A-4A68-9750-A663D468CAEF}"/>
                </a:ext>
              </a:extLst>
            </p:cNvPr>
            <p:cNvSpPr txBox="1"/>
            <p:nvPr/>
          </p:nvSpPr>
          <p:spPr>
            <a:xfrm>
              <a:off x="7588868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AA8A711F-2CC6-4E57-968F-A0C5FFF30DFA}"/>
                </a:ext>
              </a:extLst>
            </p:cNvPr>
            <p:cNvSpPr txBox="1"/>
            <p:nvPr/>
          </p:nvSpPr>
          <p:spPr>
            <a:xfrm>
              <a:off x="7887096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76" name="Group 163">
            <a:extLst>
              <a:ext uri="{FF2B5EF4-FFF2-40B4-BE49-F238E27FC236}">
                <a16:creationId xmlns:a16="http://schemas.microsoft.com/office/drawing/2014/main" xmlns="" id="{D13AE6AA-627E-40FF-97A2-1957E27AB470}"/>
              </a:ext>
            </a:extLst>
          </p:cNvPr>
          <p:cNvGrpSpPr/>
          <p:nvPr/>
        </p:nvGrpSpPr>
        <p:grpSpPr>
          <a:xfrm>
            <a:off x="6084984" y="4300073"/>
            <a:ext cx="3549408" cy="461666"/>
            <a:chOff x="4674640" y="3149024"/>
            <a:chExt cx="3549408" cy="46166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DDB7668-320F-4320-BCD4-6CE873EEA742}"/>
                </a:ext>
              </a:extLst>
            </p:cNvPr>
            <p:cNvSpPr txBox="1"/>
            <p:nvPr/>
          </p:nvSpPr>
          <p:spPr>
            <a:xfrm>
              <a:off x="6032609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61990CC4-3CDD-4D92-9482-37515DA09480}"/>
                </a:ext>
              </a:extLst>
            </p:cNvPr>
            <p:cNvSpPr txBox="1"/>
            <p:nvPr/>
          </p:nvSpPr>
          <p:spPr>
            <a:xfrm>
              <a:off x="62868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C12CEFC8-4ABA-453F-99A8-5333CD6B1671}"/>
                </a:ext>
              </a:extLst>
            </p:cNvPr>
            <p:cNvSpPr txBox="1"/>
            <p:nvPr/>
          </p:nvSpPr>
          <p:spPr>
            <a:xfrm>
              <a:off x="65916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A4AD9744-A673-4AF9-8C9E-4417A06D4BEB}"/>
                </a:ext>
              </a:extLst>
            </p:cNvPr>
            <p:cNvSpPr txBox="1"/>
            <p:nvPr/>
          </p:nvSpPr>
          <p:spPr>
            <a:xfrm>
              <a:off x="6786949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99C74229-B69B-4901-8703-3F2DE1AAE961}"/>
                </a:ext>
              </a:extLst>
            </p:cNvPr>
            <p:cNvSpPr txBox="1"/>
            <p:nvPr/>
          </p:nvSpPr>
          <p:spPr>
            <a:xfrm>
              <a:off x="57534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E6444B80-8583-4D91-84AC-83ACECC35D56}"/>
                </a:ext>
              </a:extLst>
            </p:cNvPr>
            <p:cNvSpPr txBox="1"/>
            <p:nvPr/>
          </p:nvSpPr>
          <p:spPr>
            <a:xfrm>
              <a:off x="6984752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F3778246-0350-441E-A2E0-A950C94A7164}"/>
                </a:ext>
              </a:extLst>
            </p:cNvPr>
            <p:cNvSpPr txBox="1"/>
            <p:nvPr/>
          </p:nvSpPr>
          <p:spPr>
            <a:xfrm>
              <a:off x="728298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9DD7C41C-6923-46C1-88C6-061633D15E2C}"/>
                </a:ext>
              </a:extLst>
            </p:cNvPr>
            <p:cNvSpPr txBox="1"/>
            <p:nvPr/>
          </p:nvSpPr>
          <p:spPr>
            <a:xfrm>
              <a:off x="4953753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0D265E6D-4D31-4596-BB66-69577BE99341}"/>
                </a:ext>
              </a:extLst>
            </p:cNvPr>
            <p:cNvSpPr txBox="1"/>
            <p:nvPr/>
          </p:nvSpPr>
          <p:spPr>
            <a:xfrm>
              <a:off x="52080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144E655E-732F-4479-BCF7-480D82D772C0}"/>
                </a:ext>
              </a:extLst>
            </p:cNvPr>
            <p:cNvSpPr txBox="1"/>
            <p:nvPr/>
          </p:nvSpPr>
          <p:spPr>
            <a:xfrm>
              <a:off x="55128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3B254CFF-AB8C-4127-AB74-E7BAD4196A3A}"/>
                </a:ext>
              </a:extLst>
            </p:cNvPr>
            <p:cNvSpPr txBox="1"/>
            <p:nvPr/>
          </p:nvSpPr>
          <p:spPr>
            <a:xfrm>
              <a:off x="46746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70B9CB5B-3DF9-44BA-9A4A-03724DCA2118}"/>
                </a:ext>
              </a:extLst>
            </p:cNvPr>
            <p:cNvSpPr txBox="1"/>
            <p:nvPr/>
          </p:nvSpPr>
          <p:spPr>
            <a:xfrm>
              <a:off x="7588868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3636F66F-C69E-4980-9195-0BD5536BF653}"/>
                </a:ext>
              </a:extLst>
            </p:cNvPr>
            <p:cNvSpPr txBox="1"/>
            <p:nvPr/>
          </p:nvSpPr>
          <p:spPr>
            <a:xfrm>
              <a:off x="7887096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0D1BF67-4CAE-4942-9943-4E488D24D03D}"/>
              </a:ext>
            </a:extLst>
          </p:cNvPr>
          <p:cNvSpPr txBox="1"/>
          <p:nvPr/>
        </p:nvSpPr>
        <p:spPr>
          <a:xfrm>
            <a:off x="4064428" y="389425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45861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Binary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- 5</a:t>
            </a:r>
          </a:p>
        </p:txBody>
      </p:sp>
    </p:spTree>
    <p:extLst>
      <p:ext uri="{BB962C8B-B14F-4D97-AF65-F5344CB8AC3E}">
        <p14:creationId xmlns:p14="http://schemas.microsoft.com/office/powerpoint/2010/main" val="114216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EC393-8E11-4F9F-8779-8CBCCD5A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8421 BCD Code (Natural BCD Code)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A0FA52-F237-43CB-BF5F-EE5DC524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3321097"/>
          </a:xfrm>
        </p:spPr>
        <p:txBody>
          <a:bodyPr/>
          <a:lstStyle/>
          <a:p>
            <a:r>
              <a:rPr lang="en-US" dirty="0"/>
              <a:t>Each decimal digit, 0 through 9, is coded by 4-bit binary number</a:t>
            </a:r>
          </a:p>
          <a:p>
            <a:r>
              <a:rPr lang="en-US" dirty="0"/>
              <a:t>8, 4, 2 and 1 weights are attached to each bit</a:t>
            </a:r>
          </a:p>
          <a:p>
            <a:r>
              <a:rPr lang="en-US" dirty="0"/>
              <a:t>BCD code is weighted code</a:t>
            </a:r>
          </a:p>
          <a:p>
            <a:r>
              <a:rPr lang="en-US" dirty="0">
                <a:solidFill>
                  <a:schemeClr val="tx2"/>
                </a:solidFill>
              </a:rPr>
              <a:t>1010, 1011, 1100, 1101, 1110 and 1111 are illegal codes</a:t>
            </a:r>
          </a:p>
          <a:p>
            <a:r>
              <a:rPr lang="en-US" dirty="0"/>
              <a:t>Less efficient than pure binary</a:t>
            </a:r>
          </a:p>
          <a:p>
            <a:r>
              <a:rPr lang="en-US" dirty="0"/>
              <a:t>Arithmetic operations are more complex than in pure binary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955A0938-BA0B-4705-962E-F50C6B4F6E2F}"/>
              </a:ext>
            </a:extLst>
          </p:cNvPr>
          <p:cNvSpPr/>
          <p:nvPr/>
        </p:nvSpPr>
        <p:spPr>
          <a:xfrm>
            <a:off x="3834591" y="4262032"/>
            <a:ext cx="2914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	4</a:t>
            </a:r>
            <a:endParaRPr lang="en-US" sz="2400" dirty="0">
              <a:latin typeface="+mj-lt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B5EA6AAC-1788-4ACE-B8FB-75E345CCEE0D}"/>
              </a:ext>
            </a:extLst>
          </p:cNvPr>
          <p:cNvSpPr/>
          <p:nvPr/>
        </p:nvSpPr>
        <p:spPr>
          <a:xfrm>
            <a:off x="5215855" y="5237550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0100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AE41FA22-EB6C-47B4-8BEB-5F42BEB6FAF6}"/>
              </a:ext>
            </a:extLst>
          </p:cNvPr>
          <p:cNvCxnSpPr>
            <a:endCxn id="92" idx="0"/>
          </p:cNvCxnSpPr>
          <p:nvPr/>
        </p:nvCxnSpPr>
        <p:spPr>
          <a:xfrm>
            <a:off x="5736654" y="4726236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6946B9D3-6F0C-4995-9ECA-16DCC17DBD31}"/>
              </a:ext>
            </a:extLst>
          </p:cNvPr>
          <p:cNvSpPr/>
          <p:nvPr/>
        </p:nvSpPr>
        <p:spPr>
          <a:xfrm>
            <a:off x="4322364" y="5227312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0001</a:t>
            </a:r>
            <a:endParaRPr lang="en-US" sz="2400" dirty="0">
              <a:latin typeface="+mj-lt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E2B3C8DE-1C7C-40C1-8404-84842487B9BB}"/>
              </a:ext>
            </a:extLst>
          </p:cNvPr>
          <p:cNvCxnSpPr/>
          <p:nvPr/>
        </p:nvCxnSpPr>
        <p:spPr>
          <a:xfrm>
            <a:off x="4843163" y="4715998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36A7749C-4829-4794-B990-B0D4DD38D063}"/>
              </a:ext>
            </a:extLst>
          </p:cNvPr>
          <p:cNvSpPr/>
          <p:nvPr/>
        </p:nvSpPr>
        <p:spPr>
          <a:xfrm>
            <a:off x="2461070" y="4246097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Decimal</a:t>
            </a:r>
            <a:endParaRPr lang="en-US" sz="2400" dirty="0">
              <a:latin typeface="+mj-l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0C627A38-581D-4027-8276-07CE1A88D2B0}"/>
              </a:ext>
            </a:extLst>
          </p:cNvPr>
          <p:cNvSpPr/>
          <p:nvPr/>
        </p:nvSpPr>
        <p:spPr>
          <a:xfrm>
            <a:off x="2445533" y="5222052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BCD</a:t>
            </a:r>
            <a:endParaRPr lang="en-US" sz="2400" dirty="0">
              <a:latin typeface="+mj-l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E8B22FC3-584D-4253-89C2-74B17C87ED85}"/>
              </a:ext>
            </a:extLst>
          </p:cNvPr>
          <p:cNvSpPr/>
          <p:nvPr/>
        </p:nvSpPr>
        <p:spPr>
          <a:xfrm>
            <a:off x="2445533" y="5683717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Binary</a:t>
            </a:r>
            <a:endParaRPr lang="en-US" sz="2400" dirty="0">
              <a:latin typeface="+mj-lt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DEAAC471-AE25-4AC0-9F62-147B206CEA75}"/>
              </a:ext>
            </a:extLst>
          </p:cNvPr>
          <p:cNvSpPr/>
          <p:nvPr/>
        </p:nvSpPr>
        <p:spPr>
          <a:xfrm>
            <a:off x="4326656" y="5699215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1110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06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1" grpId="0"/>
      <p:bldP spid="92" grpId="0"/>
      <p:bldP spid="94" grpId="0"/>
      <p:bldP spid="96" grpId="0"/>
      <p:bldP spid="97" grpId="0"/>
      <p:bldP spid="98" grpId="0"/>
      <p:bldP spid="9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1DC3A5-6F58-466A-AEFA-5072B00D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Codes</a:t>
            </a:r>
            <a:endParaRPr lang="en-IN" dirty="0"/>
          </a:p>
        </p:txBody>
      </p:sp>
      <p:graphicFrame>
        <p:nvGraphicFramePr>
          <p:cNvPr id="4" name="Group 105">
            <a:extLst>
              <a:ext uri="{FF2B5EF4-FFF2-40B4-BE49-F238E27FC236}">
                <a16:creationId xmlns:a16="http://schemas.microsoft.com/office/drawing/2014/main" xmlns="" id="{CD5E5186-8589-4F83-873D-6C583D128B15}"/>
              </a:ext>
            </a:extLst>
          </p:cNvPr>
          <p:cNvGraphicFramePr>
            <a:graphicFrameLocks noGrp="1"/>
          </p:cNvGraphicFramePr>
          <p:nvPr/>
        </p:nvGraphicFramePr>
        <p:xfrm>
          <a:off x="1082120" y="1082298"/>
          <a:ext cx="3960001" cy="4495794"/>
        </p:xfrm>
        <a:graphic>
          <a:graphicData uri="http://schemas.openxmlformats.org/drawingml/2006/table">
            <a:tbl>
              <a:tblPr/>
              <a:tblGrid>
                <a:gridCol w="1455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2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21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51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5" name="Group 105">
            <a:extLst>
              <a:ext uri="{FF2B5EF4-FFF2-40B4-BE49-F238E27FC236}">
                <a16:creationId xmlns:a16="http://schemas.microsoft.com/office/drawing/2014/main" xmlns="" id="{56207421-821F-4E27-8B9D-FA9162370947}"/>
              </a:ext>
            </a:extLst>
          </p:cNvPr>
          <p:cNvGraphicFramePr>
            <a:graphicFrameLocks noGrp="1"/>
          </p:cNvGraphicFramePr>
          <p:nvPr/>
        </p:nvGraphicFramePr>
        <p:xfrm>
          <a:off x="6080504" y="1082298"/>
          <a:ext cx="5047284" cy="4495794"/>
        </p:xfrm>
        <a:graphic>
          <a:graphicData uri="http://schemas.openxmlformats.org/drawingml/2006/table">
            <a:tbl>
              <a:tblPr/>
              <a:tblGrid>
                <a:gridCol w="15645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5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6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51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0001 0001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0001 0010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0001 0011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0001 0100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0001 0101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802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E55FB-1D98-4083-A833-14B37600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Addition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B845B4-1D17-4DFB-AB8B-7A7004AC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00406"/>
          </a:xfrm>
        </p:spPr>
        <p:txBody>
          <a:bodyPr/>
          <a:lstStyle/>
          <a:p>
            <a:r>
              <a:rPr lang="en-US" dirty="0"/>
              <a:t>Example - 1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3A1CA-8E18-45FA-9116-6B5E88BC460B}"/>
              </a:ext>
            </a:extLst>
          </p:cNvPr>
          <p:cNvSpPr txBox="1"/>
          <p:nvPr/>
        </p:nvSpPr>
        <p:spPr>
          <a:xfrm>
            <a:off x="5271893" y="208824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C570DD-60AD-4399-928A-DAD9376E6BFB}"/>
              </a:ext>
            </a:extLst>
          </p:cNvPr>
          <p:cNvSpPr txBox="1"/>
          <p:nvPr/>
        </p:nvSpPr>
        <p:spPr>
          <a:xfrm>
            <a:off x="5798721" y="20882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8310E0-42A4-4AA3-8093-458CD64E2F57}"/>
              </a:ext>
            </a:extLst>
          </p:cNvPr>
          <p:cNvSpPr txBox="1"/>
          <p:nvPr/>
        </p:nvSpPr>
        <p:spPr>
          <a:xfrm>
            <a:off x="6325549" y="20882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604767-AAE9-418F-8B2F-22B930AEE6A9}"/>
              </a:ext>
            </a:extLst>
          </p:cNvPr>
          <p:cNvSpPr txBox="1"/>
          <p:nvPr/>
        </p:nvSpPr>
        <p:spPr>
          <a:xfrm>
            <a:off x="6852377" y="20882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D24EC17-7612-4AE6-8634-A5A5CBE2F727}"/>
              </a:ext>
            </a:extLst>
          </p:cNvPr>
          <p:cNvSpPr txBox="1"/>
          <p:nvPr/>
        </p:nvSpPr>
        <p:spPr>
          <a:xfrm>
            <a:off x="5271893" y="28378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43CE744-E182-4FF6-BFFF-00D1A41E8675}"/>
              </a:ext>
            </a:extLst>
          </p:cNvPr>
          <p:cNvSpPr txBox="1"/>
          <p:nvPr/>
        </p:nvSpPr>
        <p:spPr>
          <a:xfrm>
            <a:off x="5798721" y="28378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839536-ACF8-41D8-9D88-2E79242887D0}"/>
              </a:ext>
            </a:extLst>
          </p:cNvPr>
          <p:cNvSpPr txBox="1"/>
          <p:nvPr/>
        </p:nvSpPr>
        <p:spPr>
          <a:xfrm>
            <a:off x="6325549" y="28378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ABAC85-09B1-4C7B-9F12-047F7369D92A}"/>
              </a:ext>
            </a:extLst>
          </p:cNvPr>
          <p:cNvSpPr txBox="1"/>
          <p:nvPr/>
        </p:nvSpPr>
        <p:spPr>
          <a:xfrm>
            <a:off x="6852377" y="28378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85F5D6-5EA4-4295-8874-8CEC3B50AA47}"/>
              </a:ext>
            </a:extLst>
          </p:cNvPr>
          <p:cNvSpPr txBox="1"/>
          <p:nvPr/>
        </p:nvSpPr>
        <p:spPr>
          <a:xfrm>
            <a:off x="5271893" y="358741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2011EAF-57B7-4326-B1EF-E39417C516E8}"/>
              </a:ext>
            </a:extLst>
          </p:cNvPr>
          <p:cNvSpPr txBox="1"/>
          <p:nvPr/>
        </p:nvSpPr>
        <p:spPr>
          <a:xfrm>
            <a:off x="5798721" y="358741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D19344-1F44-420A-91E9-463B4660550C}"/>
              </a:ext>
            </a:extLst>
          </p:cNvPr>
          <p:cNvSpPr txBox="1"/>
          <p:nvPr/>
        </p:nvSpPr>
        <p:spPr>
          <a:xfrm>
            <a:off x="6325549" y="358741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E28285A-BAF7-4532-B255-8F22344F3707}"/>
              </a:ext>
            </a:extLst>
          </p:cNvPr>
          <p:cNvSpPr txBox="1"/>
          <p:nvPr/>
        </p:nvSpPr>
        <p:spPr>
          <a:xfrm>
            <a:off x="6852377" y="358741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944926-8D3D-45B8-A59D-4AD8846C370A}"/>
              </a:ext>
            </a:extLst>
          </p:cNvPr>
          <p:cNvSpPr txBox="1"/>
          <p:nvPr/>
        </p:nvSpPr>
        <p:spPr>
          <a:xfrm>
            <a:off x="4745065" y="28378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58F766E-66AD-46BB-B37D-30349511CB50}"/>
              </a:ext>
            </a:extLst>
          </p:cNvPr>
          <p:cNvCxnSpPr/>
          <p:nvPr/>
        </p:nvCxnSpPr>
        <p:spPr>
          <a:xfrm>
            <a:off x="4516465" y="3536048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D78264-23B3-4153-AA00-98D608FB1E20}"/>
              </a:ext>
            </a:extLst>
          </p:cNvPr>
          <p:cNvSpPr txBox="1"/>
          <p:nvPr/>
        </p:nvSpPr>
        <p:spPr>
          <a:xfrm>
            <a:off x="7536911" y="208824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E71E646-A6DC-46C8-8EC6-C3A2BB481642}"/>
              </a:ext>
            </a:extLst>
          </p:cNvPr>
          <p:cNvSpPr txBox="1"/>
          <p:nvPr/>
        </p:nvSpPr>
        <p:spPr>
          <a:xfrm>
            <a:off x="8030591" y="208824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35CEF8A-005F-4984-9393-61472FEDB595}"/>
              </a:ext>
            </a:extLst>
          </p:cNvPr>
          <p:cNvSpPr txBox="1"/>
          <p:nvPr/>
        </p:nvSpPr>
        <p:spPr>
          <a:xfrm>
            <a:off x="8541921" y="208824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F83AC61-97E3-43D5-B301-D40995FB0D5F}"/>
              </a:ext>
            </a:extLst>
          </p:cNvPr>
          <p:cNvSpPr txBox="1"/>
          <p:nvPr/>
        </p:nvSpPr>
        <p:spPr>
          <a:xfrm>
            <a:off x="9068749" y="208824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73D6A1E-D72B-4A78-AB28-E2DFD525AEDD}"/>
              </a:ext>
            </a:extLst>
          </p:cNvPr>
          <p:cNvSpPr txBox="1"/>
          <p:nvPr/>
        </p:nvSpPr>
        <p:spPr>
          <a:xfrm>
            <a:off x="7530623" y="28378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6DEE723-3FBC-4961-94BD-77C843CF95B9}"/>
              </a:ext>
            </a:extLst>
          </p:cNvPr>
          <p:cNvSpPr txBox="1"/>
          <p:nvPr/>
        </p:nvSpPr>
        <p:spPr>
          <a:xfrm>
            <a:off x="8030591" y="28378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B9DF5BC-1874-40FE-8911-1F8E3584B63B}"/>
              </a:ext>
            </a:extLst>
          </p:cNvPr>
          <p:cNvSpPr txBox="1"/>
          <p:nvPr/>
        </p:nvSpPr>
        <p:spPr>
          <a:xfrm>
            <a:off x="8541921" y="28378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3629EA2-29F9-49A0-936C-5A23EBF82A0D}"/>
              </a:ext>
            </a:extLst>
          </p:cNvPr>
          <p:cNvSpPr txBox="1"/>
          <p:nvPr/>
        </p:nvSpPr>
        <p:spPr>
          <a:xfrm>
            <a:off x="9068749" y="28378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B4479E8-CA71-4B63-87D1-124748CF3D61}"/>
              </a:ext>
            </a:extLst>
          </p:cNvPr>
          <p:cNvSpPr txBox="1"/>
          <p:nvPr/>
        </p:nvSpPr>
        <p:spPr>
          <a:xfrm>
            <a:off x="7548967" y="357452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482FEC4-727F-4BAE-A1B6-7FE79D7520F4}"/>
              </a:ext>
            </a:extLst>
          </p:cNvPr>
          <p:cNvSpPr txBox="1"/>
          <p:nvPr/>
        </p:nvSpPr>
        <p:spPr>
          <a:xfrm>
            <a:off x="8038251" y="35745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532EE8-9843-4B8F-9B53-E0FA7E389735}"/>
              </a:ext>
            </a:extLst>
          </p:cNvPr>
          <p:cNvSpPr txBox="1"/>
          <p:nvPr/>
        </p:nvSpPr>
        <p:spPr>
          <a:xfrm>
            <a:off x="8549581" y="35745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55B26F2-F3F7-4216-BF52-C9BEDD90F990}"/>
              </a:ext>
            </a:extLst>
          </p:cNvPr>
          <p:cNvSpPr txBox="1"/>
          <p:nvPr/>
        </p:nvSpPr>
        <p:spPr>
          <a:xfrm>
            <a:off x="9076409" y="35745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8939139-963A-493E-AF0A-162C7D9DEFF9}"/>
              </a:ext>
            </a:extLst>
          </p:cNvPr>
          <p:cNvSpPr txBox="1"/>
          <p:nvPr/>
        </p:nvSpPr>
        <p:spPr>
          <a:xfrm>
            <a:off x="2293660" y="202569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AEA37BC-738B-4826-90AA-5207C00D067F}"/>
              </a:ext>
            </a:extLst>
          </p:cNvPr>
          <p:cNvSpPr txBox="1"/>
          <p:nvPr/>
        </p:nvSpPr>
        <p:spPr>
          <a:xfrm>
            <a:off x="2820488" y="20256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BF889C7-B3D0-41FC-A815-C4D6030D6014}"/>
              </a:ext>
            </a:extLst>
          </p:cNvPr>
          <p:cNvSpPr txBox="1"/>
          <p:nvPr/>
        </p:nvSpPr>
        <p:spPr>
          <a:xfrm>
            <a:off x="2293660" y="277528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5406061-8554-4CA0-9D8B-7F7F3870A60D}"/>
              </a:ext>
            </a:extLst>
          </p:cNvPr>
          <p:cNvSpPr txBox="1"/>
          <p:nvPr/>
        </p:nvSpPr>
        <p:spPr>
          <a:xfrm>
            <a:off x="2820488" y="277528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D62326A-A87B-49DD-BF48-9082467BBDB3}"/>
              </a:ext>
            </a:extLst>
          </p:cNvPr>
          <p:cNvSpPr txBox="1"/>
          <p:nvPr/>
        </p:nvSpPr>
        <p:spPr>
          <a:xfrm>
            <a:off x="1766832" y="277528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F3F3A80B-17FB-4892-AFB3-3C07BAAFAA65}"/>
              </a:ext>
            </a:extLst>
          </p:cNvPr>
          <p:cNvCxnSpPr/>
          <p:nvPr/>
        </p:nvCxnSpPr>
        <p:spPr>
          <a:xfrm>
            <a:off x="1766832" y="3473497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D1146DE-6EAE-4435-913F-5045955737C2}"/>
              </a:ext>
            </a:extLst>
          </p:cNvPr>
          <p:cNvSpPr txBox="1"/>
          <p:nvPr/>
        </p:nvSpPr>
        <p:spPr>
          <a:xfrm>
            <a:off x="2293660" y="349832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DBDC92D-649A-4844-B51C-228ACB8F9A87}"/>
              </a:ext>
            </a:extLst>
          </p:cNvPr>
          <p:cNvSpPr txBox="1"/>
          <p:nvPr/>
        </p:nvSpPr>
        <p:spPr>
          <a:xfrm>
            <a:off x="2820488" y="34983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FB5EB1E-0674-4F24-BC5A-3A3102A9B184}"/>
              </a:ext>
            </a:extLst>
          </p:cNvPr>
          <p:cNvSpPr/>
          <p:nvPr/>
        </p:nvSpPr>
        <p:spPr>
          <a:xfrm>
            <a:off x="4821265" y="4388649"/>
            <a:ext cx="4800600" cy="761247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No carry, no illegal code. So, this is the correct sum.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3EE3675-45A3-4D89-85FA-0297C2EDB575}"/>
              </a:ext>
            </a:extLst>
          </p:cNvPr>
          <p:cNvSpPr txBox="1"/>
          <p:nvPr/>
        </p:nvSpPr>
        <p:spPr>
          <a:xfrm>
            <a:off x="8549581" y="162658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76FB8EA-8931-4096-AE31-E17EC2986267}"/>
              </a:ext>
            </a:extLst>
          </p:cNvPr>
          <p:cNvSpPr txBox="1"/>
          <p:nvPr/>
        </p:nvSpPr>
        <p:spPr>
          <a:xfrm>
            <a:off x="8022753" y="16196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36470D2-9344-46D4-B73A-DF9127036C40}"/>
              </a:ext>
            </a:extLst>
          </p:cNvPr>
          <p:cNvSpPr txBox="1"/>
          <p:nvPr/>
        </p:nvSpPr>
        <p:spPr>
          <a:xfrm>
            <a:off x="7536911" y="161589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66B705B-BCAA-4B04-A6A0-9367DB8B344C}"/>
              </a:ext>
            </a:extLst>
          </p:cNvPr>
          <p:cNvSpPr txBox="1"/>
          <p:nvPr/>
        </p:nvSpPr>
        <p:spPr>
          <a:xfrm>
            <a:off x="274676" y="5656881"/>
            <a:ext cx="9138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0713" indent="-620713"/>
            <a:r>
              <a:rPr lang="en-US" sz="2400" dirty="0">
                <a:solidFill>
                  <a:schemeClr val="accent6"/>
                </a:solidFill>
              </a:rPr>
              <a:t>Rule: </a:t>
            </a:r>
            <a:r>
              <a:rPr lang="en-US" sz="2400" dirty="0"/>
              <a:t>If there is an illegal code or carry is generated as a result of addition,    then add 0110 to particular that 4 bits of result.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05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 animBg="1"/>
      <p:bldP spid="39" grpId="0"/>
      <p:bldP spid="40" grpId="0"/>
      <p:bldP spid="41" grpId="0"/>
      <p:bldP spid="4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72EE1-A134-443B-A94A-570D6CDC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Addition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C747C-0F1D-4777-B772-CFCD76B6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69410"/>
          </a:xfrm>
        </p:spPr>
        <p:txBody>
          <a:bodyPr/>
          <a:lstStyle/>
          <a:p>
            <a:r>
              <a:rPr lang="en-IN" dirty="0"/>
              <a:t>Example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C68FBF-C69E-4FBB-B582-88A45EFBEE56}"/>
              </a:ext>
            </a:extLst>
          </p:cNvPr>
          <p:cNvSpPr txBox="1"/>
          <p:nvPr/>
        </p:nvSpPr>
        <p:spPr>
          <a:xfrm>
            <a:off x="4298199" y="171570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127BA9-8678-417D-9685-085B34D96E1D}"/>
              </a:ext>
            </a:extLst>
          </p:cNvPr>
          <p:cNvSpPr txBox="1"/>
          <p:nvPr/>
        </p:nvSpPr>
        <p:spPr>
          <a:xfrm>
            <a:off x="5386423" y="171570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075F22-0E36-494C-ABEC-1BE9699F75AA}"/>
              </a:ext>
            </a:extLst>
          </p:cNvPr>
          <p:cNvSpPr txBox="1"/>
          <p:nvPr/>
        </p:nvSpPr>
        <p:spPr>
          <a:xfrm>
            <a:off x="6453223" y="171570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92114B-0022-4AF4-8141-9687859BDC96}"/>
              </a:ext>
            </a:extLst>
          </p:cNvPr>
          <p:cNvSpPr txBox="1"/>
          <p:nvPr/>
        </p:nvSpPr>
        <p:spPr>
          <a:xfrm>
            <a:off x="3966250" y="218655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F1C8A6-D23A-47EF-88D4-C14FAE22542B}"/>
              </a:ext>
            </a:extLst>
          </p:cNvPr>
          <p:cNvSpPr txBox="1"/>
          <p:nvPr/>
        </p:nvSpPr>
        <p:spPr>
          <a:xfrm>
            <a:off x="7492027" y="171570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.0110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AD80E3E-4596-452E-856C-4CF370C4406E}"/>
              </a:ext>
            </a:extLst>
          </p:cNvPr>
          <p:cNvSpPr txBox="1"/>
          <p:nvPr/>
        </p:nvSpPr>
        <p:spPr>
          <a:xfrm>
            <a:off x="2429245" y="1730642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679.6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87DA4A-51D9-4696-BE97-6BAB30476904}"/>
              </a:ext>
            </a:extLst>
          </p:cNvPr>
          <p:cNvSpPr txBox="1"/>
          <p:nvPr/>
        </p:nvSpPr>
        <p:spPr>
          <a:xfrm>
            <a:off x="2429245" y="218784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536.8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5D15246-BE96-4109-B6B1-FFDC0EEDEB64}"/>
              </a:ext>
            </a:extLst>
          </p:cNvPr>
          <p:cNvSpPr txBox="1"/>
          <p:nvPr/>
        </p:nvSpPr>
        <p:spPr>
          <a:xfrm>
            <a:off x="1902417" y="218784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36FA89B-F448-494A-9045-EFB58DCD7B36}"/>
              </a:ext>
            </a:extLst>
          </p:cNvPr>
          <p:cNvCxnSpPr/>
          <p:nvPr/>
        </p:nvCxnSpPr>
        <p:spPr>
          <a:xfrm>
            <a:off x="2054817" y="2808568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56B2B61-709F-45C7-AE1F-C2E0B8EEF7FF}"/>
              </a:ext>
            </a:extLst>
          </p:cNvPr>
          <p:cNvSpPr txBox="1"/>
          <p:nvPr/>
        </p:nvSpPr>
        <p:spPr>
          <a:xfrm>
            <a:off x="2291140" y="2833392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1216.4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4BFF7E6-7A87-43E0-B952-0D8096A08EF9}"/>
              </a:ext>
            </a:extLst>
          </p:cNvPr>
          <p:cNvSpPr/>
          <p:nvPr/>
        </p:nvSpPr>
        <p:spPr>
          <a:xfrm>
            <a:off x="8717797" y="2841546"/>
            <a:ext cx="2016000" cy="2880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All are illegal codes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253484D-8CDD-4D7D-8CA1-32FD4A470E1F}"/>
              </a:ext>
            </a:extLst>
          </p:cNvPr>
          <p:cNvSpPr txBox="1"/>
          <p:nvPr/>
        </p:nvSpPr>
        <p:spPr>
          <a:xfrm>
            <a:off x="4298199" y="218655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9097F00-4C89-4B32-81EB-63A425B38060}"/>
              </a:ext>
            </a:extLst>
          </p:cNvPr>
          <p:cNvSpPr txBox="1"/>
          <p:nvPr/>
        </p:nvSpPr>
        <p:spPr>
          <a:xfrm>
            <a:off x="5386423" y="218655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539DCDA-ABA6-468E-85C5-82F5E733A62F}"/>
              </a:ext>
            </a:extLst>
          </p:cNvPr>
          <p:cNvSpPr txBox="1"/>
          <p:nvPr/>
        </p:nvSpPr>
        <p:spPr>
          <a:xfrm>
            <a:off x="6453223" y="218655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1DBB0F4-0C14-4D4E-9742-AD32AA8C5C77}"/>
              </a:ext>
            </a:extLst>
          </p:cNvPr>
          <p:cNvSpPr txBox="1"/>
          <p:nvPr/>
        </p:nvSpPr>
        <p:spPr>
          <a:xfrm>
            <a:off x="7492027" y="218655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.1000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7006AE3-3104-42DB-B5BA-AADC173A0C5D}"/>
              </a:ext>
            </a:extLst>
          </p:cNvPr>
          <p:cNvCxnSpPr/>
          <p:nvPr/>
        </p:nvCxnSpPr>
        <p:spPr>
          <a:xfrm>
            <a:off x="4042051" y="2796152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A94CE97-B60C-49E0-B4A3-08C74CEA0FE4}"/>
              </a:ext>
            </a:extLst>
          </p:cNvPr>
          <p:cNvSpPr txBox="1"/>
          <p:nvPr/>
        </p:nvSpPr>
        <p:spPr>
          <a:xfrm>
            <a:off x="4298199" y="274477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A0B5E99-9ECB-47A2-99EF-00CE9AD5AFD3}"/>
              </a:ext>
            </a:extLst>
          </p:cNvPr>
          <p:cNvSpPr txBox="1"/>
          <p:nvPr/>
        </p:nvSpPr>
        <p:spPr>
          <a:xfrm>
            <a:off x="5386423" y="2744776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242327-7E92-4147-BEAB-26138B6E8B1F}"/>
              </a:ext>
            </a:extLst>
          </p:cNvPr>
          <p:cNvSpPr txBox="1"/>
          <p:nvPr/>
        </p:nvSpPr>
        <p:spPr>
          <a:xfrm>
            <a:off x="6453223" y="2744776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3A53680-F85B-4BC3-AA67-0A2F2EEFD9E6}"/>
              </a:ext>
            </a:extLst>
          </p:cNvPr>
          <p:cNvSpPr txBox="1"/>
          <p:nvPr/>
        </p:nvSpPr>
        <p:spPr>
          <a:xfrm>
            <a:off x="7492027" y="2744777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.1110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4EDBBE3-EB16-4F45-A5F8-723713A76660}"/>
              </a:ext>
            </a:extLst>
          </p:cNvPr>
          <p:cNvSpPr txBox="1"/>
          <p:nvPr/>
        </p:nvSpPr>
        <p:spPr>
          <a:xfrm>
            <a:off x="4158711" y="312577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+0110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BB29A59-817A-4253-B331-A148C4415E64}"/>
              </a:ext>
            </a:extLst>
          </p:cNvPr>
          <p:cNvSpPr txBox="1"/>
          <p:nvPr/>
        </p:nvSpPr>
        <p:spPr>
          <a:xfrm>
            <a:off x="5239137" y="312577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+0110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ED05D91-9EF0-422C-A47A-A7376765D01A}"/>
              </a:ext>
            </a:extLst>
          </p:cNvPr>
          <p:cNvSpPr txBox="1"/>
          <p:nvPr/>
        </p:nvSpPr>
        <p:spPr>
          <a:xfrm>
            <a:off x="6305389" y="312577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+0110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C508520-8856-4CCA-B46D-FDB47E1E6AD2}"/>
              </a:ext>
            </a:extLst>
          </p:cNvPr>
          <p:cNvSpPr txBox="1"/>
          <p:nvPr/>
        </p:nvSpPr>
        <p:spPr>
          <a:xfrm>
            <a:off x="7343613" y="3125777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+.0110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6A9BB046-09F5-4E6D-BC19-EA26E33B2496}"/>
              </a:ext>
            </a:extLst>
          </p:cNvPr>
          <p:cNvCxnSpPr/>
          <p:nvPr/>
        </p:nvCxnSpPr>
        <p:spPr>
          <a:xfrm>
            <a:off x="3974025" y="3786752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599120C-8898-4576-B16A-7B36249CC447}"/>
              </a:ext>
            </a:extLst>
          </p:cNvPr>
          <p:cNvSpPr txBox="1"/>
          <p:nvPr/>
        </p:nvSpPr>
        <p:spPr>
          <a:xfrm>
            <a:off x="4158712" y="378675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  <a:r>
              <a:rPr lang="en-US" sz="2400" dirty="0"/>
              <a:t>0001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9C8867B-A032-41BA-A5E4-9C51D98945BF}"/>
              </a:ext>
            </a:extLst>
          </p:cNvPr>
          <p:cNvSpPr txBox="1"/>
          <p:nvPr/>
        </p:nvSpPr>
        <p:spPr>
          <a:xfrm>
            <a:off x="5238589" y="3786752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  <a:r>
              <a:rPr lang="en-US" sz="2400" dirty="0"/>
              <a:t>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A8ACCF2-2699-4623-82FD-33EDCD96F3C1}"/>
              </a:ext>
            </a:extLst>
          </p:cNvPr>
          <p:cNvSpPr txBox="1"/>
          <p:nvPr/>
        </p:nvSpPr>
        <p:spPr>
          <a:xfrm>
            <a:off x="6323227" y="3786752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  <a:r>
              <a:rPr lang="en-US" sz="2400" dirty="0"/>
              <a:t>0101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457AD0C-D725-4BD1-864D-0EDFFFA368B8}"/>
              </a:ext>
            </a:extLst>
          </p:cNvPr>
          <p:cNvSpPr txBox="1"/>
          <p:nvPr/>
        </p:nvSpPr>
        <p:spPr>
          <a:xfrm>
            <a:off x="7357821" y="3786753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  <a:r>
              <a:rPr lang="en-US" sz="2400" dirty="0"/>
              <a:t>.0100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713EC72-FCD6-4401-9D8A-9E0513475591}"/>
              </a:ext>
            </a:extLst>
          </p:cNvPr>
          <p:cNvSpPr txBox="1"/>
          <p:nvPr/>
        </p:nvSpPr>
        <p:spPr>
          <a:xfrm>
            <a:off x="6938703" y="42687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34" name="Curved Connector 3">
            <a:extLst>
              <a:ext uri="{FF2B5EF4-FFF2-40B4-BE49-F238E27FC236}">
                <a16:creationId xmlns:a16="http://schemas.microsoft.com/office/drawing/2014/main" xmlns="" id="{DBE7AC39-E86B-433C-BD61-198F789667A7}"/>
              </a:ext>
            </a:extLst>
          </p:cNvPr>
          <p:cNvCxnSpPr>
            <a:endCxn id="33" idx="3"/>
          </p:cNvCxnSpPr>
          <p:nvPr/>
        </p:nvCxnSpPr>
        <p:spPr>
          <a:xfrm rot="5400000">
            <a:off x="7230383" y="4314049"/>
            <a:ext cx="230833" cy="14028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001BCC3-5694-4383-8A49-A5B0F878505C}"/>
              </a:ext>
            </a:extLst>
          </p:cNvPr>
          <p:cNvSpPr txBox="1"/>
          <p:nvPr/>
        </p:nvSpPr>
        <p:spPr>
          <a:xfrm>
            <a:off x="6730143" y="42687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177B346-A433-424D-A327-03914DE5D095}"/>
              </a:ext>
            </a:extLst>
          </p:cNvPr>
          <p:cNvSpPr txBox="1"/>
          <p:nvPr/>
        </p:nvSpPr>
        <p:spPr>
          <a:xfrm>
            <a:off x="5844537" y="427252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37" name="Curved Connector 74">
            <a:extLst>
              <a:ext uri="{FF2B5EF4-FFF2-40B4-BE49-F238E27FC236}">
                <a16:creationId xmlns:a16="http://schemas.microsoft.com/office/drawing/2014/main" xmlns="" id="{6CAE6D96-624E-4174-BB99-635502BBCB49}"/>
              </a:ext>
            </a:extLst>
          </p:cNvPr>
          <p:cNvCxnSpPr>
            <a:cxnSpLocks/>
          </p:cNvCxnSpPr>
          <p:nvPr/>
        </p:nvCxnSpPr>
        <p:spPr>
          <a:xfrm rot="5400000">
            <a:off x="6167213" y="4317800"/>
            <a:ext cx="230833" cy="14028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40D6892-5F57-4B7D-963F-92F6207516A9}"/>
              </a:ext>
            </a:extLst>
          </p:cNvPr>
          <p:cNvSpPr txBox="1"/>
          <p:nvPr/>
        </p:nvSpPr>
        <p:spPr>
          <a:xfrm>
            <a:off x="5635977" y="427252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F010B7D-1B75-4309-9480-CD704F2C42E8}"/>
              </a:ext>
            </a:extLst>
          </p:cNvPr>
          <p:cNvSpPr txBox="1"/>
          <p:nvPr/>
        </p:nvSpPr>
        <p:spPr>
          <a:xfrm>
            <a:off x="4759899" y="427252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0" name="Curved Connector 77">
            <a:extLst>
              <a:ext uri="{FF2B5EF4-FFF2-40B4-BE49-F238E27FC236}">
                <a16:creationId xmlns:a16="http://schemas.microsoft.com/office/drawing/2014/main" xmlns="" id="{51655AFF-16C0-4851-98B0-479E0617B3CA}"/>
              </a:ext>
            </a:extLst>
          </p:cNvPr>
          <p:cNvCxnSpPr>
            <a:endCxn id="39" idx="3"/>
          </p:cNvCxnSpPr>
          <p:nvPr/>
        </p:nvCxnSpPr>
        <p:spPr>
          <a:xfrm rot="5400000">
            <a:off x="5051579" y="4317800"/>
            <a:ext cx="230833" cy="14028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3119008-8AB3-4E93-AE76-5B8D36C2CE19}"/>
              </a:ext>
            </a:extLst>
          </p:cNvPr>
          <p:cNvSpPr txBox="1"/>
          <p:nvPr/>
        </p:nvSpPr>
        <p:spPr>
          <a:xfrm>
            <a:off x="4551339" y="427252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DFF1B30-0E07-4FF3-ADFD-B0EDA4B2FBD7}"/>
              </a:ext>
            </a:extLst>
          </p:cNvPr>
          <p:cNvSpPr txBox="1"/>
          <p:nvPr/>
        </p:nvSpPr>
        <p:spPr>
          <a:xfrm>
            <a:off x="3787297" y="42687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3" name="Curved Connector 80">
            <a:extLst>
              <a:ext uri="{FF2B5EF4-FFF2-40B4-BE49-F238E27FC236}">
                <a16:creationId xmlns:a16="http://schemas.microsoft.com/office/drawing/2014/main" xmlns="" id="{9E568561-4807-4443-A05C-B74266CC153F}"/>
              </a:ext>
            </a:extLst>
          </p:cNvPr>
          <p:cNvCxnSpPr>
            <a:endCxn id="42" idx="3"/>
          </p:cNvCxnSpPr>
          <p:nvPr/>
        </p:nvCxnSpPr>
        <p:spPr>
          <a:xfrm rot="5400000">
            <a:off x="4078977" y="4314049"/>
            <a:ext cx="230833" cy="14028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DBF7B44-E918-4028-A8C5-BE10AAD5AF14}"/>
              </a:ext>
            </a:extLst>
          </p:cNvPr>
          <p:cNvSpPr txBox="1"/>
          <p:nvPr/>
        </p:nvSpPr>
        <p:spPr>
          <a:xfrm>
            <a:off x="3578737" y="42687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F53A100-1E19-4602-8E1D-B961F5D54BD7}"/>
              </a:ext>
            </a:extLst>
          </p:cNvPr>
          <p:cNvCxnSpPr/>
          <p:nvPr/>
        </p:nvCxnSpPr>
        <p:spPr>
          <a:xfrm>
            <a:off x="3578817" y="4853552"/>
            <a:ext cx="5020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2A65C1F-FB54-4C5E-A192-710A6536DBF6}"/>
              </a:ext>
            </a:extLst>
          </p:cNvPr>
          <p:cNvSpPr txBox="1"/>
          <p:nvPr/>
        </p:nvSpPr>
        <p:spPr>
          <a:xfrm>
            <a:off x="4308530" y="480217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350B1F5-E816-4B0B-B2CD-39D7760D2466}"/>
              </a:ext>
            </a:extLst>
          </p:cNvPr>
          <p:cNvSpPr txBox="1"/>
          <p:nvPr/>
        </p:nvSpPr>
        <p:spPr>
          <a:xfrm>
            <a:off x="5396755" y="4802176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619CD3A-307E-41BE-BD0F-82139435B207}"/>
              </a:ext>
            </a:extLst>
          </p:cNvPr>
          <p:cNvSpPr txBox="1"/>
          <p:nvPr/>
        </p:nvSpPr>
        <p:spPr>
          <a:xfrm>
            <a:off x="6494551" y="4802176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5B2D1C1-E02C-4754-8EB3-C609CEE63EEC}"/>
              </a:ext>
            </a:extLst>
          </p:cNvPr>
          <p:cNvSpPr txBox="1"/>
          <p:nvPr/>
        </p:nvSpPr>
        <p:spPr>
          <a:xfrm>
            <a:off x="7502358" y="4802177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.0100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E2EA7A8-77A8-44F1-BBA4-0A8EE5C349AA}"/>
              </a:ext>
            </a:extLst>
          </p:cNvPr>
          <p:cNvSpPr txBox="1"/>
          <p:nvPr/>
        </p:nvSpPr>
        <p:spPr>
          <a:xfrm>
            <a:off x="3336009" y="480592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702E336B-2631-4FB7-A61A-720964509CA5}"/>
              </a:ext>
            </a:extLst>
          </p:cNvPr>
          <p:cNvSpPr/>
          <p:nvPr/>
        </p:nvSpPr>
        <p:spPr>
          <a:xfrm>
            <a:off x="8726155" y="3233596"/>
            <a:ext cx="1800000" cy="2880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Add 0110 to each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252C8E6-8682-4632-998F-3E29A27A3984}"/>
              </a:ext>
            </a:extLst>
          </p:cNvPr>
          <p:cNvSpPr/>
          <p:nvPr/>
        </p:nvSpPr>
        <p:spPr>
          <a:xfrm>
            <a:off x="8726155" y="3879074"/>
            <a:ext cx="1620000" cy="2880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Propagate carry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0EDC94D-3B9B-4185-B4EC-A67C3CC0AD66}"/>
              </a:ext>
            </a:extLst>
          </p:cNvPr>
          <p:cNvSpPr/>
          <p:nvPr/>
        </p:nvSpPr>
        <p:spPr>
          <a:xfrm>
            <a:off x="8726155" y="4909331"/>
            <a:ext cx="1548000" cy="2880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Corrected sum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FD55D03-7333-4743-AE40-876F81E2E949}"/>
              </a:ext>
            </a:extLst>
          </p:cNvPr>
          <p:cNvSpPr txBox="1"/>
          <p:nvPr/>
        </p:nvSpPr>
        <p:spPr>
          <a:xfrm>
            <a:off x="5676670" y="137890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18EF33C-3232-4957-9385-20776E4E19A0}"/>
              </a:ext>
            </a:extLst>
          </p:cNvPr>
          <p:cNvSpPr txBox="1"/>
          <p:nvPr/>
        </p:nvSpPr>
        <p:spPr>
          <a:xfrm>
            <a:off x="5536351" y="13781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BE1D17B-B0C0-4695-8BB7-04BBBFD1C9D6}"/>
              </a:ext>
            </a:extLst>
          </p:cNvPr>
          <p:cNvSpPr txBox="1"/>
          <p:nvPr/>
        </p:nvSpPr>
        <p:spPr>
          <a:xfrm>
            <a:off x="5394456" y="137587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4793C12-3724-47E3-9E66-4AEFADA127B4}"/>
              </a:ext>
            </a:extLst>
          </p:cNvPr>
          <p:cNvSpPr txBox="1"/>
          <p:nvPr/>
        </p:nvSpPr>
        <p:spPr>
          <a:xfrm>
            <a:off x="4307338" y="137200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424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8" grpId="0"/>
      <p:bldP spid="39" grpId="0"/>
      <p:bldP spid="41" grpId="0"/>
      <p:bldP spid="42" grpId="0"/>
      <p:bldP spid="44" grpId="0"/>
      <p:bldP spid="46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CB51A3-46AA-4817-949B-329A67E8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Subtraction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2741D7-E9FA-4827-BB3D-DEC00B13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22915"/>
          </a:xfrm>
        </p:spPr>
        <p:txBody>
          <a:bodyPr/>
          <a:lstStyle/>
          <a:p>
            <a:r>
              <a:rPr lang="en-US" dirty="0"/>
              <a:t>Example - 1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5037BD-25A5-4EEE-88FE-4A3F36E811CE}"/>
              </a:ext>
            </a:extLst>
          </p:cNvPr>
          <p:cNvSpPr txBox="1"/>
          <p:nvPr/>
        </p:nvSpPr>
        <p:spPr>
          <a:xfrm>
            <a:off x="5349384" y="236275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E108B9-395D-45FC-AD43-45280799F548}"/>
              </a:ext>
            </a:extLst>
          </p:cNvPr>
          <p:cNvSpPr txBox="1"/>
          <p:nvPr/>
        </p:nvSpPr>
        <p:spPr>
          <a:xfrm>
            <a:off x="5876212" y="236275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29F9E7-156D-45D1-A5DD-3BAB9DDDF5A0}"/>
              </a:ext>
            </a:extLst>
          </p:cNvPr>
          <p:cNvSpPr txBox="1"/>
          <p:nvPr/>
        </p:nvSpPr>
        <p:spPr>
          <a:xfrm>
            <a:off x="6403040" y="236275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678CF9-9E1F-4F28-AAAC-D24B70FF8264}"/>
              </a:ext>
            </a:extLst>
          </p:cNvPr>
          <p:cNvSpPr txBox="1"/>
          <p:nvPr/>
        </p:nvSpPr>
        <p:spPr>
          <a:xfrm>
            <a:off x="6929868" y="236275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7591420-69E2-48C0-8B36-43A07582F4F0}"/>
              </a:ext>
            </a:extLst>
          </p:cNvPr>
          <p:cNvSpPr txBox="1"/>
          <p:nvPr/>
        </p:nvSpPr>
        <p:spPr>
          <a:xfrm>
            <a:off x="5349384" y="311234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E96E4E2-1C0D-4875-8ADC-2FAC3ADB2EE3}"/>
              </a:ext>
            </a:extLst>
          </p:cNvPr>
          <p:cNvSpPr txBox="1"/>
          <p:nvPr/>
        </p:nvSpPr>
        <p:spPr>
          <a:xfrm>
            <a:off x="5876212" y="31123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75342C3-16E8-4C7A-A141-111D9E95DA6B}"/>
              </a:ext>
            </a:extLst>
          </p:cNvPr>
          <p:cNvSpPr txBox="1"/>
          <p:nvPr/>
        </p:nvSpPr>
        <p:spPr>
          <a:xfrm>
            <a:off x="6403040" y="31123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F66F32-481B-407A-AF9E-363A0A15A2EF}"/>
              </a:ext>
            </a:extLst>
          </p:cNvPr>
          <p:cNvSpPr txBox="1"/>
          <p:nvPr/>
        </p:nvSpPr>
        <p:spPr>
          <a:xfrm>
            <a:off x="6929868" y="31123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D2CC4A-7BAD-4DDF-96A3-2A720FBAAF00}"/>
              </a:ext>
            </a:extLst>
          </p:cNvPr>
          <p:cNvSpPr txBox="1"/>
          <p:nvPr/>
        </p:nvSpPr>
        <p:spPr>
          <a:xfrm>
            <a:off x="5349384" y="379993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1390DA-E4B0-4AD2-8924-25947182442B}"/>
              </a:ext>
            </a:extLst>
          </p:cNvPr>
          <p:cNvSpPr txBox="1"/>
          <p:nvPr/>
        </p:nvSpPr>
        <p:spPr>
          <a:xfrm>
            <a:off x="5876212" y="379993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53EE960-F674-42CA-8342-7843C8BD5DC5}"/>
              </a:ext>
            </a:extLst>
          </p:cNvPr>
          <p:cNvSpPr txBox="1"/>
          <p:nvPr/>
        </p:nvSpPr>
        <p:spPr>
          <a:xfrm>
            <a:off x="6403040" y="379993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339EA94-0529-4C67-8E66-6E3995AC37B2}"/>
              </a:ext>
            </a:extLst>
          </p:cNvPr>
          <p:cNvSpPr txBox="1"/>
          <p:nvPr/>
        </p:nvSpPr>
        <p:spPr>
          <a:xfrm>
            <a:off x="6929868" y="379993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BB82B93-0C0E-4A06-98BA-58D6853AB87A}"/>
              </a:ext>
            </a:extLst>
          </p:cNvPr>
          <p:cNvSpPr txBox="1"/>
          <p:nvPr/>
        </p:nvSpPr>
        <p:spPr>
          <a:xfrm>
            <a:off x="4822556" y="3112343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D41AEF2-8C74-4371-8D29-8712B5AFEA5F}"/>
              </a:ext>
            </a:extLst>
          </p:cNvPr>
          <p:cNvCxnSpPr/>
          <p:nvPr/>
        </p:nvCxnSpPr>
        <p:spPr>
          <a:xfrm>
            <a:off x="4593956" y="3764065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0C55DBB-8155-4E6A-A2AE-CBE32E2DF3BF}"/>
              </a:ext>
            </a:extLst>
          </p:cNvPr>
          <p:cNvSpPr txBox="1"/>
          <p:nvPr/>
        </p:nvSpPr>
        <p:spPr>
          <a:xfrm>
            <a:off x="7629900" y="236276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57F1DF0-A643-47E4-AA73-8AA870D8DFD0}"/>
              </a:ext>
            </a:extLst>
          </p:cNvPr>
          <p:cNvSpPr txBox="1"/>
          <p:nvPr/>
        </p:nvSpPr>
        <p:spPr>
          <a:xfrm>
            <a:off x="8092584" y="236275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C4B21A8-9B35-4511-9F24-F03D82415998}"/>
              </a:ext>
            </a:extLst>
          </p:cNvPr>
          <p:cNvSpPr txBox="1"/>
          <p:nvPr/>
        </p:nvSpPr>
        <p:spPr>
          <a:xfrm>
            <a:off x="8619412" y="236275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1CA2B4A-5555-4C68-B1C6-FB119C6C7B2C}"/>
              </a:ext>
            </a:extLst>
          </p:cNvPr>
          <p:cNvSpPr txBox="1"/>
          <p:nvPr/>
        </p:nvSpPr>
        <p:spPr>
          <a:xfrm>
            <a:off x="9146240" y="236275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A822BEB-E5A4-4EB1-B242-8ACB649FEC76}"/>
              </a:ext>
            </a:extLst>
          </p:cNvPr>
          <p:cNvSpPr txBox="1"/>
          <p:nvPr/>
        </p:nvSpPr>
        <p:spPr>
          <a:xfrm>
            <a:off x="7629900" y="311234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F331E63-A609-454C-8556-9324798EA16B}"/>
              </a:ext>
            </a:extLst>
          </p:cNvPr>
          <p:cNvSpPr txBox="1"/>
          <p:nvPr/>
        </p:nvSpPr>
        <p:spPr>
          <a:xfrm>
            <a:off x="8092584" y="311234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636803B-8705-4DD7-B462-0014AD70453E}"/>
              </a:ext>
            </a:extLst>
          </p:cNvPr>
          <p:cNvSpPr txBox="1"/>
          <p:nvPr/>
        </p:nvSpPr>
        <p:spPr>
          <a:xfrm>
            <a:off x="8619412" y="311234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6197F71-0DD9-44E8-8013-3F64A4B542EC}"/>
              </a:ext>
            </a:extLst>
          </p:cNvPr>
          <p:cNvSpPr txBox="1"/>
          <p:nvPr/>
        </p:nvSpPr>
        <p:spPr>
          <a:xfrm>
            <a:off x="9146240" y="311234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DF6F0C-7134-4293-8100-25CBB4AC02C8}"/>
              </a:ext>
            </a:extLst>
          </p:cNvPr>
          <p:cNvSpPr txBox="1"/>
          <p:nvPr/>
        </p:nvSpPr>
        <p:spPr>
          <a:xfrm>
            <a:off x="7641956" y="378704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6335F19-C7F4-402A-95DD-0DC6D7786DA3}"/>
              </a:ext>
            </a:extLst>
          </p:cNvPr>
          <p:cNvSpPr txBox="1"/>
          <p:nvPr/>
        </p:nvSpPr>
        <p:spPr>
          <a:xfrm>
            <a:off x="8100244" y="378703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BFF6C23-8AF1-471B-9EC2-46366EAA0070}"/>
              </a:ext>
            </a:extLst>
          </p:cNvPr>
          <p:cNvSpPr txBox="1"/>
          <p:nvPr/>
        </p:nvSpPr>
        <p:spPr>
          <a:xfrm>
            <a:off x="8627072" y="378703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CD69946-BDEA-49C9-B629-25B8673DC7EB}"/>
              </a:ext>
            </a:extLst>
          </p:cNvPr>
          <p:cNvSpPr txBox="1"/>
          <p:nvPr/>
        </p:nvSpPr>
        <p:spPr>
          <a:xfrm>
            <a:off x="9153900" y="378703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417EE35-956A-46C9-95DF-4E0EF07B1BCA}"/>
              </a:ext>
            </a:extLst>
          </p:cNvPr>
          <p:cNvSpPr txBox="1"/>
          <p:nvPr/>
        </p:nvSpPr>
        <p:spPr>
          <a:xfrm>
            <a:off x="2371151" y="23002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A156598-213A-48D5-8813-737F08651D4C}"/>
              </a:ext>
            </a:extLst>
          </p:cNvPr>
          <p:cNvSpPr txBox="1"/>
          <p:nvPr/>
        </p:nvSpPr>
        <p:spPr>
          <a:xfrm>
            <a:off x="2897979" y="23002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8F82B96-077E-4F18-81B6-627D19422E9C}"/>
              </a:ext>
            </a:extLst>
          </p:cNvPr>
          <p:cNvSpPr txBox="1"/>
          <p:nvPr/>
        </p:nvSpPr>
        <p:spPr>
          <a:xfrm>
            <a:off x="2371151" y="304979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4B5669A-FE04-4787-8D8F-BE911C61E5AE}"/>
              </a:ext>
            </a:extLst>
          </p:cNvPr>
          <p:cNvSpPr txBox="1"/>
          <p:nvPr/>
        </p:nvSpPr>
        <p:spPr>
          <a:xfrm>
            <a:off x="2897979" y="304979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4B84617-FB4C-484F-BD93-C8389B31C99D}"/>
              </a:ext>
            </a:extLst>
          </p:cNvPr>
          <p:cNvSpPr txBox="1"/>
          <p:nvPr/>
        </p:nvSpPr>
        <p:spPr>
          <a:xfrm>
            <a:off x="1844323" y="304979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DEDE6ECD-D2BE-41A8-8BA9-930367817BB0}"/>
              </a:ext>
            </a:extLst>
          </p:cNvPr>
          <p:cNvCxnSpPr/>
          <p:nvPr/>
        </p:nvCxnSpPr>
        <p:spPr>
          <a:xfrm>
            <a:off x="1844323" y="3748008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8801C3A-8238-4BBF-9FC9-246B388DA191}"/>
              </a:ext>
            </a:extLst>
          </p:cNvPr>
          <p:cNvSpPr txBox="1"/>
          <p:nvPr/>
        </p:nvSpPr>
        <p:spPr>
          <a:xfrm>
            <a:off x="2371151" y="37728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D4C75E6-F200-407E-9064-BF82A2917307}"/>
              </a:ext>
            </a:extLst>
          </p:cNvPr>
          <p:cNvSpPr txBox="1"/>
          <p:nvPr/>
        </p:nvSpPr>
        <p:spPr>
          <a:xfrm>
            <a:off x="2897979" y="377283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C4DD79E-94F8-4C83-B681-5163BBC3C33A}"/>
              </a:ext>
            </a:extLst>
          </p:cNvPr>
          <p:cNvSpPr/>
          <p:nvPr/>
        </p:nvSpPr>
        <p:spPr>
          <a:xfrm>
            <a:off x="4898756" y="4663160"/>
            <a:ext cx="4800600" cy="761247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No borrow. So, this is the correct difference.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BF3230B-74AD-4317-A1F3-2479F43F129C}"/>
              </a:ext>
            </a:extLst>
          </p:cNvPr>
          <p:cNvSpPr txBox="1"/>
          <p:nvPr/>
        </p:nvSpPr>
        <p:spPr>
          <a:xfrm>
            <a:off x="274676" y="5656881"/>
            <a:ext cx="9138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0713" indent="-620713"/>
            <a:r>
              <a:rPr lang="en-US" sz="2400" dirty="0">
                <a:solidFill>
                  <a:schemeClr val="accent6"/>
                </a:solidFill>
              </a:rPr>
              <a:t>Rule: </a:t>
            </a:r>
            <a:r>
              <a:rPr lang="en-US" sz="2400" dirty="0"/>
              <a:t>If one 4-bit group needs to take borrow from neighbor, then subtract 0110 from the group which is receiving borrow.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540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 animBg="1"/>
      <p:bldP spid="3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CDAC91-B5AC-4134-80CA-12BCDEFA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Subtraction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9F207B-9B25-42C8-92BA-E164BFC0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69410"/>
          </a:xfrm>
        </p:spPr>
        <p:txBody>
          <a:bodyPr/>
          <a:lstStyle/>
          <a:p>
            <a:r>
              <a:rPr lang="en-IN" dirty="0"/>
              <a:t>Example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E96E34-8833-4EE0-9AD8-865A2DA45F85}"/>
              </a:ext>
            </a:extLst>
          </p:cNvPr>
          <p:cNvSpPr txBox="1"/>
          <p:nvPr/>
        </p:nvSpPr>
        <p:spPr>
          <a:xfrm>
            <a:off x="4189711" y="233563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F1670D-8877-4DAC-9FE3-37FDF6658754}"/>
              </a:ext>
            </a:extLst>
          </p:cNvPr>
          <p:cNvSpPr txBox="1"/>
          <p:nvPr/>
        </p:nvSpPr>
        <p:spPr>
          <a:xfrm>
            <a:off x="5277935" y="233563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76DAE8-A64A-4BF4-B820-83C762FC00B4}"/>
              </a:ext>
            </a:extLst>
          </p:cNvPr>
          <p:cNvSpPr txBox="1"/>
          <p:nvPr/>
        </p:nvSpPr>
        <p:spPr>
          <a:xfrm>
            <a:off x="6344735" y="233563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5B1AD2-AEB5-4AC3-B4E6-52BD631E1297}"/>
              </a:ext>
            </a:extLst>
          </p:cNvPr>
          <p:cNvSpPr txBox="1"/>
          <p:nvPr/>
        </p:nvSpPr>
        <p:spPr>
          <a:xfrm>
            <a:off x="3857762" y="280648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BC9D1A8-574E-4117-BCB6-B5D2F49EAE02}"/>
              </a:ext>
            </a:extLst>
          </p:cNvPr>
          <p:cNvSpPr txBox="1"/>
          <p:nvPr/>
        </p:nvSpPr>
        <p:spPr>
          <a:xfrm>
            <a:off x="7383539" y="233563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.0111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858B70-1ADA-4BD5-9A77-657ADEFBA4B0}"/>
              </a:ext>
            </a:extLst>
          </p:cNvPr>
          <p:cNvSpPr txBox="1"/>
          <p:nvPr/>
        </p:nvSpPr>
        <p:spPr>
          <a:xfrm>
            <a:off x="2320757" y="2350572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206.7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35FAD9-82C7-496B-B778-2AF7BB58E343}"/>
              </a:ext>
            </a:extLst>
          </p:cNvPr>
          <p:cNvSpPr txBox="1"/>
          <p:nvPr/>
        </p:nvSpPr>
        <p:spPr>
          <a:xfrm>
            <a:off x="2320757" y="280777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147.8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7AF4D6E-8072-4085-A900-2F290AAB9D00}"/>
              </a:ext>
            </a:extLst>
          </p:cNvPr>
          <p:cNvSpPr txBox="1"/>
          <p:nvPr/>
        </p:nvSpPr>
        <p:spPr>
          <a:xfrm>
            <a:off x="1809427" y="280777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0C7E491-B1D5-42AB-A9C8-ED26C0EC5566}"/>
              </a:ext>
            </a:extLst>
          </p:cNvPr>
          <p:cNvCxnSpPr/>
          <p:nvPr/>
        </p:nvCxnSpPr>
        <p:spPr>
          <a:xfrm>
            <a:off x="1946329" y="3428498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D6DE1A7-B8B8-4E9F-8999-446702D4508E}"/>
              </a:ext>
            </a:extLst>
          </p:cNvPr>
          <p:cNvSpPr txBox="1"/>
          <p:nvPr/>
        </p:nvSpPr>
        <p:spPr>
          <a:xfrm>
            <a:off x="2465728" y="337583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58.9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D5299E9-1420-40C7-81A2-4CFBE106AF75}"/>
              </a:ext>
            </a:extLst>
          </p:cNvPr>
          <p:cNvSpPr/>
          <p:nvPr/>
        </p:nvSpPr>
        <p:spPr>
          <a:xfrm>
            <a:off x="8622223" y="3458783"/>
            <a:ext cx="2028869" cy="2880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Borrows are present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C383DE6-E962-430C-B7DC-ACFB17266C9C}"/>
              </a:ext>
            </a:extLst>
          </p:cNvPr>
          <p:cNvSpPr txBox="1"/>
          <p:nvPr/>
        </p:nvSpPr>
        <p:spPr>
          <a:xfrm>
            <a:off x="4189711" y="280648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8C05AFA-129F-4FB7-872E-B50B1E4C1902}"/>
              </a:ext>
            </a:extLst>
          </p:cNvPr>
          <p:cNvSpPr txBox="1"/>
          <p:nvPr/>
        </p:nvSpPr>
        <p:spPr>
          <a:xfrm>
            <a:off x="5277935" y="280648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1001A59-7F40-4511-8474-CFDA0EFE7BB1}"/>
              </a:ext>
            </a:extLst>
          </p:cNvPr>
          <p:cNvSpPr txBox="1"/>
          <p:nvPr/>
        </p:nvSpPr>
        <p:spPr>
          <a:xfrm>
            <a:off x="6344735" y="280648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97266F7-E45E-4BFE-B27F-5AFAE5325B92}"/>
              </a:ext>
            </a:extLst>
          </p:cNvPr>
          <p:cNvSpPr txBox="1"/>
          <p:nvPr/>
        </p:nvSpPr>
        <p:spPr>
          <a:xfrm>
            <a:off x="7383539" y="280648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.1000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E2A1045F-2C88-4295-96BF-265018A1ED72}"/>
              </a:ext>
            </a:extLst>
          </p:cNvPr>
          <p:cNvCxnSpPr/>
          <p:nvPr/>
        </p:nvCxnSpPr>
        <p:spPr>
          <a:xfrm>
            <a:off x="3933563" y="3431580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9BCB0FD-D964-4288-997D-7E85722AF3B8}"/>
              </a:ext>
            </a:extLst>
          </p:cNvPr>
          <p:cNvSpPr txBox="1"/>
          <p:nvPr/>
        </p:nvSpPr>
        <p:spPr>
          <a:xfrm>
            <a:off x="4189711" y="336470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46AED9F-2448-4B73-A855-A514180724F3}"/>
              </a:ext>
            </a:extLst>
          </p:cNvPr>
          <p:cNvSpPr txBox="1"/>
          <p:nvPr/>
        </p:nvSpPr>
        <p:spPr>
          <a:xfrm>
            <a:off x="5277935" y="3364706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7A2063C-DEC3-49CB-B176-9A77BB97A97E}"/>
              </a:ext>
            </a:extLst>
          </p:cNvPr>
          <p:cNvSpPr txBox="1"/>
          <p:nvPr/>
        </p:nvSpPr>
        <p:spPr>
          <a:xfrm>
            <a:off x="6344735" y="3364706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D13EE60-33A5-422F-8603-393C7AE183BC}"/>
              </a:ext>
            </a:extLst>
          </p:cNvPr>
          <p:cNvSpPr txBox="1"/>
          <p:nvPr/>
        </p:nvSpPr>
        <p:spPr>
          <a:xfrm>
            <a:off x="7383539" y="3364707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.1111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4A196FD-BBF4-47E0-BE9B-C5ED85C323C6}"/>
              </a:ext>
            </a:extLst>
          </p:cNvPr>
          <p:cNvSpPr txBox="1"/>
          <p:nvPr/>
        </p:nvSpPr>
        <p:spPr>
          <a:xfrm>
            <a:off x="5208721" y="37457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-0110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1BE7854-353E-4B65-A371-7653C5A3F2DA}"/>
              </a:ext>
            </a:extLst>
          </p:cNvPr>
          <p:cNvSpPr txBox="1"/>
          <p:nvPr/>
        </p:nvSpPr>
        <p:spPr>
          <a:xfrm>
            <a:off x="6275259" y="37457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-0110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FD9F83-B7AF-4C60-9B62-1C9F0656CE58}"/>
              </a:ext>
            </a:extLst>
          </p:cNvPr>
          <p:cNvSpPr txBox="1"/>
          <p:nvPr/>
        </p:nvSpPr>
        <p:spPr>
          <a:xfrm>
            <a:off x="7314064" y="374570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-.0110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16A4A3-D63C-4D0F-B378-10E702045B26}"/>
              </a:ext>
            </a:extLst>
          </p:cNvPr>
          <p:cNvCxnSpPr/>
          <p:nvPr/>
        </p:nvCxnSpPr>
        <p:spPr>
          <a:xfrm>
            <a:off x="3927529" y="4406682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350954D-BE0F-412A-9AC1-25EBDC07E756}"/>
              </a:ext>
            </a:extLst>
          </p:cNvPr>
          <p:cNvSpPr txBox="1"/>
          <p:nvPr/>
        </p:nvSpPr>
        <p:spPr>
          <a:xfrm>
            <a:off x="5271502" y="440668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FFCD0F7-524D-443E-8C6A-478AF578639B}"/>
              </a:ext>
            </a:extLst>
          </p:cNvPr>
          <p:cNvSpPr txBox="1"/>
          <p:nvPr/>
        </p:nvSpPr>
        <p:spPr>
          <a:xfrm>
            <a:off x="6338302" y="440668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290BA87-E5B7-4088-80A1-73F85DE8921E}"/>
              </a:ext>
            </a:extLst>
          </p:cNvPr>
          <p:cNvSpPr txBox="1"/>
          <p:nvPr/>
        </p:nvSpPr>
        <p:spPr>
          <a:xfrm>
            <a:off x="7377106" y="440668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.1001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5F37A37-0120-477D-8C88-4A63E2B87307}"/>
              </a:ext>
            </a:extLst>
          </p:cNvPr>
          <p:cNvSpPr/>
          <p:nvPr/>
        </p:nvSpPr>
        <p:spPr>
          <a:xfrm>
            <a:off x="8617888" y="3841001"/>
            <a:ext cx="1529619" cy="2880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Subtract 0110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E052103-C109-49FF-8251-21E60D40BAFC}"/>
              </a:ext>
            </a:extLst>
          </p:cNvPr>
          <p:cNvSpPr/>
          <p:nvPr/>
        </p:nvSpPr>
        <p:spPr>
          <a:xfrm>
            <a:off x="8637721" y="4496095"/>
            <a:ext cx="2052000" cy="2880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Corrected difference</a:t>
            </a:r>
          </a:p>
        </p:txBody>
      </p:sp>
    </p:spTree>
    <p:extLst>
      <p:ext uri="{BB962C8B-B14F-4D97-AF65-F5344CB8AC3E}">
        <p14:creationId xmlns:p14="http://schemas.microsoft.com/office/powerpoint/2010/main" val="332014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 animBg="1"/>
      <p:bldP spid="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9A237-3819-48F0-8D29-FC30E277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Three (XS-3)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21AB6B-577E-45A6-B9CA-86D890715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329207"/>
          </a:xfrm>
        </p:spPr>
        <p:txBody>
          <a:bodyPr/>
          <a:lstStyle/>
          <a:p>
            <a:r>
              <a:rPr lang="en-US" dirty="0"/>
              <a:t>Excess Three Code = 8421 BCD + 0011(3)</a:t>
            </a:r>
          </a:p>
          <a:p>
            <a:r>
              <a:rPr lang="en-US" dirty="0"/>
              <a:t>XS-3 code is non-weighted BCD code</a:t>
            </a:r>
          </a:p>
          <a:p>
            <a:r>
              <a:rPr lang="en-US" dirty="0"/>
              <a:t>Also known as self complementing code</a:t>
            </a:r>
          </a:p>
          <a:p>
            <a:r>
              <a:rPr lang="en-US" dirty="0"/>
              <a:t>0000, 0001, 0010, 1101, 1110 and 1111 are illegal codes</a:t>
            </a:r>
          </a:p>
          <a:p>
            <a:r>
              <a:rPr lang="en-US" dirty="0"/>
              <a:t>Example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C0C0AE8-243D-4D9E-B09B-33BA543AFDC6}"/>
              </a:ext>
            </a:extLst>
          </p:cNvPr>
          <p:cNvSpPr/>
          <p:nvPr/>
        </p:nvSpPr>
        <p:spPr>
          <a:xfrm>
            <a:off x="4719363" y="3711844"/>
            <a:ext cx="2914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	4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8A986E9-AA52-4179-A583-FD53C65AB197}"/>
              </a:ext>
            </a:extLst>
          </p:cNvPr>
          <p:cNvSpPr/>
          <p:nvPr/>
        </p:nvSpPr>
        <p:spPr>
          <a:xfrm>
            <a:off x="6096000" y="4749354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0100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8DB9DCC7-B9A9-4301-96DA-EF32631B5913}"/>
              </a:ext>
            </a:extLst>
          </p:cNvPr>
          <p:cNvCxnSpPr>
            <a:endCxn id="5" idx="0"/>
          </p:cNvCxnSpPr>
          <p:nvPr/>
        </p:nvCxnSpPr>
        <p:spPr>
          <a:xfrm>
            <a:off x="6616799" y="4238040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8A4F97-EE7E-44E4-82A2-7E1BE65E4DBF}"/>
              </a:ext>
            </a:extLst>
          </p:cNvPr>
          <p:cNvSpPr/>
          <p:nvPr/>
        </p:nvSpPr>
        <p:spPr>
          <a:xfrm>
            <a:off x="5207136" y="4739116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0001</a:t>
            </a:r>
            <a:endParaRPr lang="en-US" sz="2400" dirty="0">
              <a:latin typeface="+mj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87C22AC-0E50-4B23-9D18-B2207860A962}"/>
              </a:ext>
            </a:extLst>
          </p:cNvPr>
          <p:cNvCxnSpPr/>
          <p:nvPr/>
        </p:nvCxnSpPr>
        <p:spPr>
          <a:xfrm>
            <a:off x="5727935" y="4181308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930ABD7-4BDD-46F5-BA63-CAAB73B7CCC0}"/>
              </a:ext>
            </a:extLst>
          </p:cNvPr>
          <p:cNvSpPr/>
          <p:nvPr/>
        </p:nvSpPr>
        <p:spPr>
          <a:xfrm>
            <a:off x="3144364" y="3695909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Decimal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4C9ED0C-CAF5-42DB-89E3-E754C13EE7D3}"/>
              </a:ext>
            </a:extLst>
          </p:cNvPr>
          <p:cNvSpPr/>
          <p:nvPr/>
        </p:nvSpPr>
        <p:spPr>
          <a:xfrm>
            <a:off x="3128827" y="4749354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BCD</a:t>
            </a:r>
            <a:endParaRPr lang="en-US" sz="24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BD59581-C12E-4FF0-9878-CB254904D656}"/>
              </a:ext>
            </a:extLst>
          </p:cNvPr>
          <p:cNvSpPr/>
          <p:nvPr/>
        </p:nvSpPr>
        <p:spPr>
          <a:xfrm>
            <a:off x="3128827" y="5211019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XS-3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405B0D9-FFAE-42DB-9ACE-FC8FE3D13F15}"/>
              </a:ext>
            </a:extLst>
          </p:cNvPr>
          <p:cNvSpPr/>
          <p:nvPr/>
        </p:nvSpPr>
        <p:spPr>
          <a:xfrm>
            <a:off x="5211428" y="5211019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0100</a:t>
            </a:r>
            <a:endParaRPr lang="en-US" sz="2400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33BE851-493E-486E-9110-6D991EECFF21}"/>
              </a:ext>
            </a:extLst>
          </p:cNvPr>
          <p:cNvSpPr/>
          <p:nvPr/>
        </p:nvSpPr>
        <p:spPr>
          <a:xfrm>
            <a:off x="6111498" y="5217448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0111</a:t>
            </a:r>
          </a:p>
        </p:txBody>
      </p:sp>
    </p:spTree>
    <p:extLst>
      <p:ext uri="{BB962C8B-B14F-4D97-AF65-F5344CB8AC3E}">
        <p14:creationId xmlns:p14="http://schemas.microsoft.com/office/powerpoint/2010/main" val="23356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1E7E8-944C-4AF2-8F12-8420814B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XS-3 Addition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962B3E-F744-4C3E-8E48-8A520F07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53912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027FFF-62EF-4A00-A1E3-4FA9D76622B0}"/>
              </a:ext>
            </a:extLst>
          </p:cNvPr>
          <p:cNvSpPr txBox="1"/>
          <p:nvPr/>
        </p:nvSpPr>
        <p:spPr>
          <a:xfrm>
            <a:off x="2738188" y="137990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99FC32-229A-4745-9F24-C77C9C749DE1}"/>
              </a:ext>
            </a:extLst>
          </p:cNvPr>
          <p:cNvSpPr txBox="1"/>
          <p:nvPr/>
        </p:nvSpPr>
        <p:spPr>
          <a:xfrm>
            <a:off x="3826412" y="137990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655BF3-5293-4086-A5B5-0099774F5A07}"/>
              </a:ext>
            </a:extLst>
          </p:cNvPr>
          <p:cNvSpPr txBox="1"/>
          <p:nvPr/>
        </p:nvSpPr>
        <p:spPr>
          <a:xfrm>
            <a:off x="4893212" y="137990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A7CCAD-D26A-48B9-9CBE-3F0630BEDBAF}"/>
              </a:ext>
            </a:extLst>
          </p:cNvPr>
          <p:cNvSpPr txBox="1"/>
          <p:nvPr/>
        </p:nvSpPr>
        <p:spPr>
          <a:xfrm>
            <a:off x="2406239" y="185075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6197E7-3602-459E-A064-2D3D30F07790}"/>
              </a:ext>
            </a:extLst>
          </p:cNvPr>
          <p:cNvSpPr txBox="1"/>
          <p:nvPr/>
        </p:nvSpPr>
        <p:spPr>
          <a:xfrm>
            <a:off x="5932016" y="1379908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436CA9-5010-49D5-A683-A369E0A5B93C}"/>
              </a:ext>
            </a:extLst>
          </p:cNvPr>
          <p:cNvSpPr txBox="1"/>
          <p:nvPr/>
        </p:nvSpPr>
        <p:spPr>
          <a:xfrm>
            <a:off x="869234" y="1394847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247.6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8AF023-AB2E-4FA8-B00E-1CFDCBD06483}"/>
              </a:ext>
            </a:extLst>
          </p:cNvPr>
          <p:cNvSpPr txBox="1"/>
          <p:nvPr/>
        </p:nvSpPr>
        <p:spPr>
          <a:xfrm>
            <a:off x="869234" y="1852048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359.4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0D7F674-3957-4719-BF56-AC7BF0EDE84F}"/>
              </a:ext>
            </a:extLst>
          </p:cNvPr>
          <p:cNvSpPr txBox="1"/>
          <p:nvPr/>
        </p:nvSpPr>
        <p:spPr>
          <a:xfrm>
            <a:off x="342406" y="18520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4CB194A-2621-44B7-BEE4-BB016927F703}"/>
              </a:ext>
            </a:extLst>
          </p:cNvPr>
          <p:cNvCxnSpPr/>
          <p:nvPr/>
        </p:nvCxnSpPr>
        <p:spPr>
          <a:xfrm>
            <a:off x="494806" y="2457275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6ECE87-2F93-484B-BCEB-C7DEB5478A23}"/>
              </a:ext>
            </a:extLst>
          </p:cNvPr>
          <p:cNvSpPr txBox="1"/>
          <p:nvPr/>
        </p:nvSpPr>
        <p:spPr>
          <a:xfrm>
            <a:off x="875806" y="2389111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607.0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CD17E5-2451-4946-9E09-EED168EE15C6}"/>
              </a:ext>
            </a:extLst>
          </p:cNvPr>
          <p:cNvSpPr/>
          <p:nvPr/>
        </p:nvSpPr>
        <p:spPr>
          <a:xfrm>
            <a:off x="7240919" y="2549947"/>
            <a:ext cx="1850839" cy="29349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Carry generated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3457BC-E4CD-484E-80DF-8E8A6E2B5FC5}"/>
              </a:ext>
            </a:extLst>
          </p:cNvPr>
          <p:cNvSpPr txBox="1"/>
          <p:nvPr/>
        </p:nvSpPr>
        <p:spPr>
          <a:xfrm>
            <a:off x="2738188" y="185075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C55E4AC-8775-49E0-A5C4-28CC8479B9D3}"/>
              </a:ext>
            </a:extLst>
          </p:cNvPr>
          <p:cNvSpPr txBox="1"/>
          <p:nvPr/>
        </p:nvSpPr>
        <p:spPr>
          <a:xfrm>
            <a:off x="3826412" y="185075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1E4B966-C1DA-46D1-944F-233761E09845}"/>
              </a:ext>
            </a:extLst>
          </p:cNvPr>
          <p:cNvSpPr txBox="1"/>
          <p:nvPr/>
        </p:nvSpPr>
        <p:spPr>
          <a:xfrm>
            <a:off x="4893212" y="185075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F473446-B3F7-44C6-8012-C38AEFCCE597}"/>
              </a:ext>
            </a:extLst>
          </p:cNvPr>
          <p:cNvSpPr txBox="1"/>
          <p:nvPr/>
        </p:nvSpPr>
        <p:spPr>
          <a:xfrm>
            <a:off x="5932016" y="1850758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.0111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7B251AB-EBD2-4A94-B929-3FA89FD03A25}"/>
              </a:ext>
            </a:extLst>
          </p:cNvPr>
          <p:cNvCxnSpPr/>
          <p:nvPr/>
        </p:nvCxnSpPr>
        <p:spPr>
          <a:xfrm>
            <a:off x="2482040" y="2460357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D95B98B-2F4A-4A99-A60D-36C3C3C0C967}"/>
              </a:ext>
            </a:extLst>
          </p:cNvPr>
          <p:cNvSpPr txBox="1"/>
          <p:nvPr/>
        </p:nvSpPr>
        <p:spPr>
          <a:xfrm>
            <a:off x="2738188" y="240898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30628C-D7FD-455F-9561-84EB72B0898E}"/>
              </a:ext>
            </a:extLst>
          </p:cNvPr>
          <p:cNvSpPr txBox="1"/>
          <p:nvPr/>
        </p:nvSpPr>
        <p:spPr>
          <a:xfrm>
            <a:off x="3826412" y="2408981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8296BCC-56A0-4844-B8FE-61ADB7DC58ED}"/>
              </a:ext>
            </a:extLst>
          </p:cNvPr>
          <p:cNvSpPr txBox="1"/>
          <p:nvPr/>
        </p:nvSpPr>
        <p:spPr>
          <a:xfrm>
            <a:off x="4685806" y="2408981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8C86291-69E5-4694-9B13-0D63096DD1AE}"/>
              </a:ext>
            </a:extLst>
          </p:cNvPr>
          <p:cNvSpPr txBox="1"/>
          <p:nvPr/>
        </p:nvSpPr>
        <p:spPr>
          <a:xfrm>
            <a:off x="5752606" y="2408982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.0000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35A0725-FBC9-471E-9D7A-5FB674B45522}"/>
              </a:ext>
            </a:extLst>
          </p:cNvPr>
          <p:cNvSpPr txBox="1"/>
          <p:nvPr/>
        </p:nvSpPr>
        <p:spPr>
          <a:xfrm>
            <a:off x="2627846" y="507194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- 0011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E3338C3-006F-4395-BAB3-52567EFB375E}"/>
              </a:ext>
            </a:extLst>
          </p:cNvPr>
          <p:cNvSpPr txBox="1"/>
          <p:nvPr/>
        </p:nvSpPr>
        <p:spPr>
          <a:xfrm>
            <a:off x="3723770" y="507194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+0011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D024EFE-0CC2-4CD0-B66D-F4EA44642FEA}"/>
              </a:ext>
            </a:extLst>
          </p:cNvPr>
          <p:cNvSpPr txBox="1"/>
          <p:nvPr/>
        </p:nvSpPr>
        <p:spPr>
          <a:xfrm>
            <a:off x="4790022" y="507194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+0011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8B50A1E-314E-4482-93F1-2857D35D5EC1}"/>
              </a:ext>
            </a:extLst>
          </p:cNvPr>
          <p:cNvSpPr txBox="1"/>
          <p:nvPr/>
        </p:nvSpPr>
        <p:spPr>
          <a:xfrm>
            <a:off x="5828246" y="507194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+.0011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1E49EFF-C9D5-456A-BA4A-EE5060DCFB23}"/>
              </a:ext>
            </a:extLst>
          </p:cNvPr>
          <p:cNvCxnSpPr/>
          <p:nvPr/>
        </p:nvCxnSpPr>
        <p:spPr>
          <a:xfrm>
            <a:off x="2476006" y="3450957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96F437F-B6E0-49AB-9F4D-45849FA78574}"/>
              </a:ext>
            </a:extLst>
          </p:cNvPr>
          <p:cNvSpPr txBox="1"/>
          <p:nvPr/>
        </p:nvSpPr>
        <p:spPr>
          <a:xfrm>
            <a:off x="2737681" y="345095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DCE7C24-83AD-4E51-883A-EA510B8D2694}"/>
              </a:ext>
            </a:extLst>
          </p:cNvPr>
          <p:cNvSpPr txBox="1"/>
          <p:nvPr/>
        </p:nvSpPr>
        <p:spPr>
          <a:xfrm>
            <a:off x="3694076" y="345095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2F8F7FB-772F-416C-B60C-13BAF42FE5C5}"/>
              </a:ext>
            </a:extLst>
          </p:cNvPr>
          <p:cNvSpPr txBox="1"/>
          <p:nvPr/>
        </p:nvSpPr>
        <p:spPr>
          <a:xfrm>
            <a:off x="4867912" y="345095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E95C191-6254-40FE-B523-F733949DC955}"/>
              </a:ext>
            </a:extLst>
          </p:cNvPr>
          <p:cNvSpPr txBox="1"/>
          <p:nvPr/>
        </p:nvSpPr>
        <p:spPr>
          <a:xfrm>
            <a:off x="5919214" y="3450958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.0000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66D9E88-E473-4174-A8B2-F738A07CB3C2}"/>
              </a:ext>
            </a:extLst>
          </p:cNvPr>
          <p:cNvSpPr txBox="1"/>
          <p:nvPr/>
        </p:nvSpPr>
        <p:spPr>
          <a:xfrm>
            <a:off x="3199886" y="39367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34" name="Curved Connector 74">
            <a:extLst>
              <a:ext uri="{FF2B5EF4-FFF2-40B4-BE49-F238E27FC236}">
                <a16:creationId xmlns:a16="http://schemas.microsoft.com/office/drawing/2014/main" xmlns="" id="{D3669D73-7E14-48E0-9A25-3980C9ABC996}"/>
              </a:ext>
            </a:extLst>
          </p:cNvPr>
          <p:cNvCxnSpPr>
            <a:cxnSpLocks/>
          </p:cNvCxnSpPr>
          <p:nvPr/>
        </p:nvCxnSpPr>
        <p:spPr>
          <a:xfrm rot="5400000">
            <a:off x="3522562" y="3982005"/>
            <a:ext cx="230833" cy="14028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8D97D9F-439F-405D-945C-5D2C944190FC}"/>
              </a:ext>
            </a:extLst>
          </p:cNvPr>
          <p:cNvSpPr txBox="1"/>
          <p:nvPr/>
        </p:nvSpPr>
        <p:spPr>
          <a:xfrm>
            <a:off x="2991326" y="39367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D7127D-1966-4F86-85B4-A0E65EEA8ED8}"/>
              </a:ext>
            </a:extLst>
          </p:cNvPr>
          <p:cNvSpPr txBox="1"/>
          <p:nvPr/>
        </p:nvSpPr>
        <p:spPr>
          <a:xfrm>
            <a:off x="4298894" y="290428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37" name="Curved Connector 77">
            <a:extLst>
              <a:ext uri="{FF2B5EF4-FFF2-40B4-BE49-F238E27FC236}">
                <a16:creationId xmlns:a16="http://schemas.microsoft.com/office/drawing/2014/main" xmlns="" id="{89DCC401-9980-40B8-AC4C-E572D5B804EC}"/>
              </a:ext>
            </a:extLst>
          </p:cNvPr>
          <p:cNvCxnSpPr>
            <a:endCxn id="36" idx="3"/>
          </p:cNvCxnSpPr>
          <p:nvPr/>
        </p:nvCxnSpPr>
        <p:spPr>
          <a:xfrm rot="5400000">
            <a:off x="4590574" y="2949552"/>
            <a:ext cx="230833" cy="14028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9737155-17DE-462E-B9D8-1A70515D020E}"/>
              </a:ext>
            </a:extLst>
          </p:cNvPr>
          <p:cNvSpPr txBox="1"/>
          <p:nvPr/>
        </p:nvSpPr>
        <p:spPr>
          <a:xfrm>
            <a:off x="4090334" y="290428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07A1BFD-800A-415B-9CC9-03B05B8CD995}"/>
              </a:ext>
            </a:extLst>
          </p:cNvPr>
          <p:cNvSpPr txBox="1"/>
          <p:nvPr/>
        </p:nvSpPr>
        <p:spPr>
          <a:xfrm>
            <a:off x="5311463" y="288366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0" name="Curved Connector 80">
            <a:extLst>
              <a:ext uri="{FF2B5EF4-FFF2-40B4-BE49-F238E27FC236}">
                <a16:creationId xmlns:a16="http://schemas.microsoft.com/office/drawing/2014/main" xmlns="" id="{00109741-30FD-4B40-ABA0-5D1552CB0E18}"/>
              </a:ext>
            </a:extLst>
          </p:cNvPr>
          <p:cNvCxnSpPr>
            <a:endCxn id="39" idx="3"/>
          </p:cNvCxnSpPr>
          <p:nvPr/>
        </p:nvCxnSpPr>
        <p:spPr>
          <a:xfrm rot="5400000">
            <a:off x="5603143" y="2928935"/>
            <a:ext cx="230833" cy="14028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9DE6D08-116A-44FB-AEFB-E1D28F5E6733}"/>
              </a:ext>
            </a:extLst>
          </p:cNvPr>
          <p:cNvSpPr txBox="1"/>
          <p:nvPr/>
        </p:nvSpPr>
        <p:spPr>
          <a:xfrm>
            <a:off x="5102903" y="288366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A5F7ED0-15CE-4DCA-A248-20EBD90A3226}"/>
              </a:ext>
            </a:extLst>
          </p:cNvPr>
          <p:cNvCxnSpPr/>
          <p:nvPr/>
        </p:nvCxnSpPr>
        <p:spPr>
          <a:xfrm>
            <a:off x="2476006" y="4517757"/>
            <a:ext cx="45632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6D133C1-0CBA-4CD4-BC2E-06C7169C67E7}"/>
              </a:ext>
            </a:extLst>
          </p:cNvPr>
          <p:cNvSpPr/>
          <p:nvPr/>
        </p:nvSpPr>
        <p:spPr>
          <a:xfrm>
            <a:off x="7231131" y="2984407"/>
            <a:ext cx="1850839" cy="35512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Propagate carry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3D68FD2-DF87-4F0C-A683-D9B413E49EAF}"/>
              </a:ext>
            </a:extLst>
          </p:cNvPr>
          <p:cNvSpPr txBox="1"/>
          <p:nvPr/>
        </p:nvSpPr>
        <p:spPr>
          <a:xfrm>
            <a:off x="5981206" y="4544972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.0000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51DD243-6F19-4D18-BA59-D885B0397568}"/>
              </a:ext>
            </a:extLst>
          </p:cNvPr>
          <p:cNvSpPr txBox="1"/>
          <p:nvPr/>
        </p:nvSpPr>
        <p:spPr>
          <a:xfrm>
            <a:off x="4900464" y="454497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DE85023-8710-420A-8558-24B6ABF40CF1}"/>
              </a:ext>
            </a:extLst>
          </p:cNvPr>
          <p:cNvSpPr txBox="1"/>
          <p:nvPr/>
        </p:nvSpPr>
        <p:spPr>
          <a:xfrm>
            <a:off x="3855973" y="454497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69BE5F6-A68F-482C-AEE1-907122DC1883}"/>
              </a:ext>
            </a:extLst>
          </p:cNvPr>
          <p:cNvSpPr txBox="1"/>
          <p:nvPr/>
        </p:nvSpPr>
        <p:spPr>
          <a:xfrm>
            <a:off x="2738188" y="454497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7D79DF95-D363-4214-83C9-7832166459F4}"/>
              </a:ext>
            </a:extLst>
          </p:cNvPr>
          <p:cNvCxnSpPr/>
          <p:nvPr/>
        </p:nvCxnSpPr>
        <p:spPr>
          <a:xfrm>
            <a:off x="2491231" y="5686938"/>
            <a:ext cx="45632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B6EC6DC7-2036-4496-9C5C-5DC70D0E55F2}"/>
              </a:ext>
            </a:extLst>
          </p:cNvPr>
          <p:cNvSpPr/>
          <p:nvPr/>
        </p:nvSpPr>
        <p:spPr>
          <a:xfrm>
            <a:off x="9464605" y="1894111"/>
            <a:ext cx="2596216" cy="289084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6"/>
                </a:solidFill>
              </a:rPr>
              <a:t>Rule:</a:t>
            </a:r>
            <a:r>
              <a:rPr lang="en-US" sz="2400" dirty="0">
                <a:solidFill>
                  <a:schemeClr val="tx1"/>
                </a:solidFill>
              </a:rPr>
              <a:t> Add 0011 to groups which generate carry and Subtract 0011 from groups which do not generate carry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0ADC4913-7845-4264-8B3A-1CB4045DE51A}"/>
              </a:ext>
            </a:extLst>
          </p:cNvPr>
          <p:cNvSpPr/>
          <p:nvPr/>
        </p:nvSpPr>
        <p:spPr>
          <a:xfrm>
            <a:off x="7200406" y="5676155"/>
            <a:ext cx="1850839" cy="629132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Corrected Sum in XS-3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B5BE8E8-60D1-4D4F-B79A-715148033EC4}"/>
              </a:ext>
            </a:extLst>
          </p:cNvPr>
          <p:cNvSpPr txBox="1"/>
          <p:nvPr/>
        </p:nvSpPr>
        <p:spPr>
          <a:xfrm>
            <a:off x="5983781" y="5736087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.0011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36EB8AD-F791-4062-93EB-F91F25B62202}"/>
              </a:ext>
            </a:extLst>
          </p:cNvPr>
          <p:cNvSpPr txBox="1"/>
          <p:nvPr/>
        </p:nvSpPr>
        <p:spPr>
          <a:xfrm>
            <a:off x="4903039" y="573608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8676ECB-EA65-48B4-8C24-3D24FC66096E}"/>
              </a:ext>
            </a:extLst>
          </p:cNvPr>
          <p:cNvSpPr txBox="1"/>
          <p:nvPr/>
        </p:nvSpPr>
        <p:spPr>
          <a:xfrm>
            <a:off x="3858548" y="573608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291C538-03BD-4CD7-BF82-4ED729F4BE2D}"/>
              </a:ext>
            </a:extLst>
          </p:cNvPr>
          <p:cNvSpPr txBox="1"/>
          <p:nvPr/>
        </p:nvSpPr>
        <p:spPr>
          <a:xfrm>
            <a:off x="2740763" y="573608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15908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8" grpId="0"/>
      <p:bldP spid="39" grpId="0"/>
      <p:bldP spid="41" grpId="0"/>
      <p:bldP spid="43" grpId="0" animBg="1"/>
      <p:bldP spid="44" grpId="0"/>
      <p:bldP spid="45" grpId="0"/>
      <p:bldP spid="46" grpId="0"/>
      <p:bldP spid="47" grpId="0"/>
      <p:bldP spid="49" grpId="0" animBg="1"/>
      <p:bldP spid="50" grpId="0" animBg="1"/>
      <p:bldP spid="51" grpId="0"/>
      <p:bldP spid="52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578626-C967-4C61-9759-B84018C0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OR Gate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801F4D8-5C67-4048-A166-5A6952A5CD1F}"/>
              </a:ext>
            </a:extLst>
          </p:cNvPr>
          <p:cNvSpPr txBox="1">
            <a:spLocks/>
          </p:cNvSpPr>
          <p:nvPr/>
        </p:nvSpPr>
        <p:spPr>
          <a:xfrm>
            <a:off x="128506" y="851115"/>
            <a:ext cx="12032497" cy="94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 Gate or Inclusive-OR gate has an output which is normally at logic level “0” and only goes “HIGH” to a logic level “1” when one or more of its inputs are at logic level “1”.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5B06DC-AD95-4903-98EC-35A97677972B}"/>
              </a:ext>
            </a:extLst>
          </p:cNvPr>
          <p:cNvSpPr txBox="1"/>
          <p:nvPr/>
        </p:nvSpPr>
        <p:spPr>
          <a:xfrm>
            <a:off x="498079" y="25161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3DD273A-52A1-438F-898F-E325BAE3489A}"/>
              </a:ext>
            </a:extLst>
          </p:cNvPr>
          <p:cNvSpPr txBox="1"/>
          <p:nvPr/>
        </p:nvSpPr>
        <p:spPr>
          <a:xfrm>
            <a:off x="498079" y="289266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129ABA-CEC2-4D27-AA79-B046CB4FBE86}"/>
              </a:ext>
            </a:extLst>
          </p:cNvPr>
          <p:cNvSpPr txBox="1"/>
          <p:nvPr/>
        </p:nvSpPr>
        <p:spPr>
          <a:xfrm>
            <a:off x="2497679" y="274026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447F47-AF99-401B-A1EE-9910AB0DEC62}"/>
              </a:ext>
            </a:extLst>
          </p:cNvPr>
          <p:cNvSpPr txBox="1"/>
          <p:nvPr/>
        </p:nvSpPr>
        <p:spPr>
          <a:xfrm>
            <a:off x="9207096" y="1962176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D9FB5CF-295E-47C7-92CB-D61DC797B22B}"/>
                  </a:ext>
                </a:extLst>
              </p:cNvPr>
              <p:cNvSpPr txBox="1"/>
              <p:nvPr/>
            </p:nvSpPr>
            <p:spPr>
              <a:xfrm>
                <a:off x="9409422" y="2496866"/>
                <a:ext cx="1626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9FB5CF-295E-47C7-92CB-D61DC797B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422" y="2496866"/>
                <a:ext cx="162653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571AD5E-5476-42B7-A9D4-672CBA5F428F}"/>
              </a:ext>
            </a:extLst>
          </p:cNvPr>
          <p:cNvSpPr txBox="1"/>
          <p:nvPr/>
        </p:nvSpPr>
        <p:spPr>
          <a:xfrm>
            <a:off x="5218875" y="1960183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Truth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04F911-E08A-4017-843F-3E1F3E537E6A}"/>
              </a:ext>
            </a:extLst>
          </p:cNvPr>
          <p:cNvSpPr txBox="1"/>
          <p:nvPr/>
        </p:nvSpPr>
        <p:spPr>
          <a:xfrm>
            <a:off x="622944" y="1960183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2-input OR Gate</a:t>
            </a:r>
          </a:p>
        </p:txBody>
      </p:sp>
      <p:grpSp>
        <p:nvGrpSpPr>
          <p:cNvPr id="13" name="Group 18">
            <a:extLst>
              <a:ext uri="{FF2B5EF4-FFF2-40B4-BE49-F238E27FC236}">
                <a16:creationId xmlns:a16="http://schemas.microsoft.com/office/drawing/2014/main" xmlns="" id="{263A9C14-7003-45E2-994A-3AF9FD41C6A3}"/>
              </a:ext>
            </a:extLst>
          </p:cNvPr>
          <p:cNvGrpSpPr/>
          <p:nvPr/>
        </p:nvGrpSpPr>
        <p:grpSpPr>
          <a:xfrm>
            <a:off x="880041" y="2592330"/>
            <a:ext cx="1599238" cy="723601"/>
            <a:chOff x="3675121" y="3048834"/>
            <a:chExt cx="1599238" cy="72360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AC01C011-D675-481B-9616-926C951C2BE4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DF43E13-7EA5-4753-8F77-392984852E56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F6CA141-6329-4E40-A16D-869252F6E8D5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22">
              <a:extLst>
                <a:ext uri="{FF2B5EF4-FFF2-40B4-BE49-F238E27FC236}">
                  <a16:creationId xmlns:a16="http://schemas.microsoft.com/office/drawing/2014/main" xmlns="" id="{0E3936B3-091A-4AEB-9445-3EA8C4FCF90D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8" name="Stored Data 71">
                <a:extLst>
                  <a:ext uri="{FF2B5EF4-FFF2-40B4-BE49-F238E27FC236}">
                    <a16:creationId xmlns:a16="http://schemas.microsoft.com/office/drawing/2014/main" xmlns="" id="{5EC0DDF3-E697-4FD4-81AB-CA07B354669D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Stored Data 71">
                <a:extLst>
                  <a:ext uri="{FF2B5EF4-FFF2-40B4-BE49-F238E27FC236}">
                    <a16:creationId xmlns:a16="http://schemas.microsoft.com/office/drawing/2014/main" xmlns="" id="{586C5E12-107A-446F-9819-F062E151FC13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34978FA6-7A2F-44DA-9FB1-45C7EAE31563}"/>
              </a:ext>
            </a:extLst>
          </p:cNvPr>
          <p:cNvGraphicFramePr>
            <a:graphicFrameLocks noGrp="1"/>
          </p:cNvGraphicFramePr>
          <p:nvPr/>
        </p:nvGraphicFramePr>
        <p:xfrm>
          <a:off x="4294078" y="2607123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9C062-E7CB-4737-8FF5-D9320B9D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XS-3 Subtraction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21A694-B559-4074-9583-331BB5E3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53912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118271-B3BF-45D9-9D9B-AA1DFB57B15D}"/>
              </a:ext>
            </a:extLst>
          </p:cNvPr>
          <p:cNvSpPr txBox="1"/>
          <p:nvPr/>
        </p:nvSpPr>
        <p:spPr>
          <a:xfrm>
            <a:off x="3616269" y="210315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FCB8848-9B6E-49B4-9A29-2170091E0FC8}"/>
              </a:ext>
            </a:extLst>
          </p:cNvPr>
          <p:cNvSpPr txBox="1"/>
          <p:nvPr/>
        </p:nvSpPr>
        <p:spPr>
          <a:xfrm>
            <a:off x="4704493" y="210315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33BE7D-258B-4B44-A526-FACF3AE5895F}"/>
              </a:ext>
            </a:extLst>
          </p:cNvPr>
          <p:cNvSpPr txBox="1"/>
          <p:nvPr/>
        </p:nvSpPr>
        <p:spPr>
          <a:xfrm>
            <a:off x="5736864" y="2103158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BA9E19-04C4-4D85-A0DF-3DEE3B1AAC9B}"/>
              </a:ext>
            </a:extLst>
          </p:cNvPr>
          <p:cNvSpPr txBox="1"/>
          <p:nvPr/>
        </p:nvSpPr>
        <p:spPr>
          <a:xfrm>
            <a:off x="3284320" y="257400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3E92D3-136B-4049-B7F8-7681CCFDF0F6}"/>
              </a:ext>
            </a:extLst>
          </p:cNvPr>
          <p:cNvSpPr txBox="1"/>
          <p:nvPr/>
        </p:nvSpPr>
        <p:spPr>
          <a:xfrm>
            <a:off x="1747315" y="210260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57.6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9F5F6C-03FE-4C00-8FA7-4A5F790D7274}"/>
              </a:ext>
            </a:extLst>
          </p:cNvPr>
          <p:cNvSpPr txBox="1"/>
          <p:nvPr/>
        </p:nvSpPr>
        <p:spPr>
          <a:xfrm>
            <a:off x="1747315" y="255980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27.8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C716BA5-BB97-435D-BA37-C1E2289F8AC2}"/>
              </a:ext>
            </a:extLst>
          </p:cNvPr>
          <p:cNvSpPr txBox="1"/>
          <p:nvPr/>
        </p:nvSpPr>
        <p:spPr>
          <a:xfrm>
            <a:off x="1220487" y="255980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5CBCB13-BE63-47CF-B769-4189BF4B70A2}"/>
              </a:ext>
            </a:extLst>
          </p:cNvPr>
          <p:cNvCxnSpPr/>
          <p:nvPr/>
        </p:nvCxnSpPr>
        <p:spPr>
          <a:xfrm>
            <a:off x="1372887" y="3180526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8A7CE3F-65EF-446A-919A-3EBA7F774B6C}"/>
              </a:ext>
            </a:extLst>
          </p:cNvPr>
          <p:cNvSpPr txBox="1"/>
          <p:nvPr/>
        </p:nvSpPr>
        <p:spPr>
          <a:xfrm>
            <a:off x="1753887" y="312786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29.8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88C36C-F7F1-4855-AE6A-47E8FE2B7185}"/>
              </a:ext>
            </a:extLst>
          </p:cNvPr>
          <p:cNvSpPr txBox="1"/>
          <p:nvPr/>
        </p:nvSpPr>
        <p:spPr>
          <a:xfrm>
            <a:off x="3616269" y="257400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7355BCE-8FDC-4FF5-B440-1DC4AB6F8889}"/>
              </a:ext>
            </a:extLst>
          </p:cNvPr>
          <p:cNvSpPr txBox="1"/>
          <p:nvPr/>
        </p:nvSpPr>
        <p:spPr>
          <a:xfrm>
            <a:off x="4704493" y="257400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D4DC8F-0325-482D-822B-88E65CC90BD9}"/>
              </a:ext>
            </a:extLst>
          </p:cNvPr>
          <p:cNvSpPr txBox="1"/>
          <p:nvPr/>
        </p:nvSpPr>
        <p:spPr>
          <a:xfrm>
            <a:off x="5736864" y="2574008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.1011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8D2FF6F-0C8D-4C6F-BDD2-5EDA771CC771}"/>
              </a:ext>
            </a:extLst>
          </p:cNvPr>
          <p:cNvCxnSpPr/>
          <p:nvPr/>
        </p:nvCxnSpPr>
        <p:spPr>
          <a:xfrm>
            <a:off x="3360121" y="3183608"/>
            <a:ext cx="35069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2FF34AD-A58D-47C2-A577-BF365F0FF975}"/>
              </a:ext>
            </a:extLst>
          </p:cNvPr>
          <p:cNvSpPr txBox="1"/>
          <p:nvPr/>
        </p:nvSpPr>
        <p:spPr>
          <a:xfrm>
            <a:off x="3616269" y="313223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2681494-7EEA-4611-B9B5-4DEA1899AF54}"/>
              </a:ext>
            </a:extLst>
          </p:cNvPr>
          <p:cNvSpPr txBox="1"/>
          <p:nvPr/>
        </p:nvSpPr>
        <p:spPr>
          <a:xfrm>
            <a:off x="4704493" y="313223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AE36356-EDE3-49DD-9CD1-DE9504E6BBE9}"/>
              </a:ext>
            </a:extLst>
          </p:cNvPr>
          <p:cNvSpPr txBox="1"/>
          <p:nvPr/>
        </p:nvSpPr>
        <p:spPr>
          <a:xfrm>
            <a:off x="5736864" y="3132232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.1110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EF50A7-FC51-417F-8692-C6260F5CC389}"/>
              </a:ext>
            </a:extLst>
          </p:cNvPr>
          <p:cNvSpPr txBox="1"/>
          <p:nvPr/>
        </p:nvSpPr>
        <p:spPr>
          <a:xfrm>
            <a:off x="4635017" y="363410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-0011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7793B7A-850C-4A6B-AFBE-A22E42664423}"/>
              </a:ext>
            </a:extLst>
          </p:cNvPr>
          <p:cNvSpPr txBox="1"/>
          <p:nvPr/>
        </p:nvSpPr>
        <p:spPr>
          <a:xfrm>
            <a:off x="3494500" y="3634100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+0011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1B3AFD7D-3645-4950-A142-1B0D08A5A43D}"/>
              </a:ext>
            </a:extLst>
          </p:cNvPr>
          <p:cNvCxnSpPr/>
          <p:nvPr/>
        </p:nvCxnSpPr>
        <p:spPr>
          <a:xfrm>
            <a:off x="3354087" y="4174208"/>
            <a:ext cx="351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AB296D5-2B9B-44FA-BEC7-E93C5269EADB}"/>
              </a:ext>
            </a:extLst>
          </p:cNvPr>
          <p:cNvSpPr txBox="1"/>
          <p:nvPr/>
        </p:nvSpPr>
        <p:spPr>
          <a:xfrm>
            <a:off x="3631260" y="417420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4B29A7-1CA0-44BA-BB88-D3759CD48769}"/>
              </a:ext>
            </a:extLst>
          </p:cNvPr>
          <p:cNvSpPr txBox="1"/>
          <p:nvPr/>
        </p:nvSpPr>
        <p:spPr>
          <a:xfrm>
            <a:off x="4698060" y="417420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E95FE8F-F535-42D7-B21D-63FC4CF554CF}"/>
              </a:ext>
            </a:extLst>
          </p:cNvPr>
          <p:cNvSpPr txBox="1"/>
          <p:nvPr/>
        </p:nvSpPr>
        <p:spPr>
          <a:xfrm>
            <a:off x="5736864" y="4174208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.1011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1522891-8033-40D7-A866-67FF4E24C72E}"/>
              </a:ext>
            </a:extLst>
          </p:cNvPr>
          <p:cNvSpPr/>
          <p:nvPr/>
        </p:nvSpPr>
        <p:spPr>
          <a:xfrm>
            <a:off x="9196584" y="2155614"/>
            <a:ext cx="2930146" cy="217193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6"/>
                </a:solidFill>
              </a:rPr>
              <a:t>Rule:</a:t>
            </a:r>
            <a:r>
              <a:rPr lang="en-US" sz="2400" dirty="0">
                <a:solidFill>
                  <a:schemeClr val="tx1"/>
                </a:solidFill>
              </a:rPr>
              <a:t> Subtract 0011 from groups which generate borrow and Add 0011 to groups which do not generate borrow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219940A-EEE8-454F-BFE8-7ADE47FEC56A}"/>
              </a:ext>
            </a:extLst>
          </p:cNvPr>
          <p:cNvSpPr txBox="1"/>
          <p:nvPr/>
        </p:nvSpPr>
        <p:spPr>
          <a:xfrm>
            <a:off x="5678397" y="3634100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-.0011</a:t>
            </a:r>
          </a:p>
        </p:txBody>
      </p:sp>
    </p:spTree>
    <p:extLst>
      <p:ext uri="{BB962C8B-B14F-4D97-AF65-F5344CB8AC3E}">
        <p14:creationId xmlns:p14="http://schemas.microsoft.com/office/powerpoint/2010/main" val="30715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01AB12-467D-44FB-87F1-7E9CA796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4D146B-3B20-44A8-B7B3-C5E4C7A1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bit changes between each pair of successive code words (</a:t>
            </a:r>
            <a:r>
              <a:rPr lang="en-US" dirty="0">
                <a:solidFill>
                  <a:schemeClr val="tx2"/>
                </a:solidFill>
              </a:rPr>
              <a:t>Unit distance code</a:t>
            </a:r>
            <a:r>
              <a:rPr lang="en-US" dirty="0"/>
              <a:t>). </a:t>
            </a:r>
          </a:p>
          <a:p>
            <a:r>
              <a:rPr lang="en-US" dirty="0"/>
              <a:t>Gray code is a reflected code.</a:t>
            </a:r>
          </a:p>
          <a:p>
            <a:r>
              <a:rPr lang="en-US" dirty="0"/>
              <a:t>Gray codes are designed recursively using following rules:</a:t>
            </a:r>
          </a:p>
          <a:p>
            <a:pPr lvl="1"/>
            <a:r>
              <a:rPr lang="en-US" dirty="0"/>
              <a:t>1-bit Gray code has two code words, </a:t>
            </a:r>
            <a:r>
              <a:rPr lang="en-US" dirty="0">
                <a:solidFill>
                  <a:schemeClr val="tx2"/>
                </a:solidFill>
              </a:rPr>
              <a:t>0 and 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</a:rPr>
              <a:t>first 2</a:t>
            </a:r>
            <a:r>
              <a:rPr lang="en-US" baseline="30000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code words of an (n+1)-bit Gray code equal the code words of n-bit gray code, written </a:t>
            </a:r>
            <a:r>
              <a:rPr lang="en-US" dirty="0">
                <a:solidFill>
                  <a:schemeClr val="tx2"/>
                </a:solidFill>
              </a:rPr>
              <a:t>in order </a:t>
            </a:r>
            <a:r>
              <a:rPr lang="en-US" dirty="0"/>
              <a:t>with a leading </a:t>
            </a:r>
            <a:r>
              <a:rPr lang="en-US" dirty="0">
                <a:solidFill>
                  <a:schemeClr val="tx2"/>
                </a:solidFill>
              </a:rPr>
              <a:t>0 appended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</a:rPr>
              <a:t>last 2</a:t>
            </a:r>
            <a:r>
              <a:rPr lang="en-US" baseline="30000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code words of an (n+1)-bit Gray code equal the code words of n-bit gray code, but written </a:t>
            </a:r>
            <a:r>
              <a:rPr lang="en-US" dirty="0">
                <a:solidFill>
                  <a:schemeClr val="tx2"/>
                </a:solidFill>
              </a:rPr>
              <a:t>in reverse order </a:t>
            </a:r>
            <a:r>
              <a:rPr lang="en-US" dirty="0"/>
              <a:t>with a leading </a:t>
            </a:r>
            <a:r>
              <a:rPr lang="en-US" dirty="0">
                <a:solidFill>
                  <a:schemeClr val="tx2"/>
                </a:solidFill>
              </a:rPr>
              <a:t>1 appended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09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5">
            <a:extLst>
              <a:ext uri="{FF2B5EF4-FFF2-40B4-BE49-F238E27FC236}">
                <a16:creationId xmlns:a16="http://schemas.microsoft.com/office/drawing/2014/main" xmlns="" id="{CB59A794-9F44-48AF-815C-1817408B599B}"/>
              </a:ext>
            </a:extLst>
          </p:cNvPr>
          <p:cNvGraphicFramePr>
            <a:graphicFrameLocks noGrp="1"/>
          </p:cNvGraphicFramePr>
          <p:nvPr/>
        </p:nvGraphicFramePr>
        <p:xfrm>
          <a:off x="803328" y="30996"/>
          <a:ext cx="8733432" cy="6583680"/>
        </p:xfrm>
        <a:graphic>
          <a:graphicData uri="http://schemas.openxmlformats.org/drawingml/2006/table">
            <a:tbl>
              <a:tblPr/>
              <a:tblGrid>
                <a:gridCol w="1455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5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5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5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5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55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Gray Code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4-bit Binary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1-bit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2-bit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3-bit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4-bit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0 0 0 0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0 0 0 1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0 0 1 1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0 0 1 0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0 1 1 0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0 1 1 1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0 1 0 1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0 1 0 0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1 1 0 0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1 1 0 1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1 1 1 1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1 1 1 0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1 0 1 0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1 0 1 1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1 0 0 1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1 0 0 0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4C0F69D-654B-4F93-A3A0-74C891FE6859}"/>
              </a:ext>
            </a:extLst>
          </p:cNvPr>
          <p:cNvSpPr/>
          <p:nvPr/>
        </p:nvSpPr>
        <p:spPr>
          <a:xfrm>
            <a:off x="1394848" y="774913"/>
            <a:ext cx="263471" cy="720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2974582-4716-485F-8E10-63312C9A6E17}"/>
              </a:ext>
            </a:extLst>
          </p:cNvPr>
          <p:cNvSpPr/>
          <p:nvPr/>
        </p:nvSpPr>
        <p:spPr>
          <a:xfrm>
            <a:off x="2926597" y="774913"/>
            <a:ext cx="263471" cy="720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0A8F9B4-5306-4FF0-9317-DBF669286408}"/>
              </a:ext>
            </a:extLst>
          </p:cNvPr>
          <p:cNvCxnSpPr/>
          <p:nvPr/>
        </p:nvCxnSpPr>
        <p:spPr>
          <a:xfrm>
            <a:off x="2376407" y="1532985"/>
            <a:ext cx="110037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494B8DD-9DA3-4AA8-8098-E988EAE60B1B}"/>
              </a:ext>
            </a:extLst>
          </p:cNvPr>
          <p:cNvSpPr/>
          <p:nvPr/>
        </p:nvSpPr>
        <p:spPr>
          <a:xfrm>
            <a:off x="4310973" y="774911"/>
            <a:ext cx="416010" cy="146391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15D685D-7174-41CE-8D1D-A303F282D000}"/>
              </a:ext>
            </a:extLst>
          </p:cNvPr>
          <p:cNvSpPr/>
          <p:nvPr/>
        </p:nvSpPr>
        <p:spPr>
          <a:xfrm>
            <a:off x="2776641" y="774910"/>
            <a:ext cx="416010" cy="146391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C125B27-B64F-4638-947F-02CA3C83491B}"/>
              </a:ext>
            </a:extLst>
          </p:cNvPr>
          <p:cNvCxnSpPr/>
          <p:nvPr/>
        </p:nvCxnSpPr>
        <p:spPr>
          <a:xfrm>
            <a:off x="3861661" y="2285317"/>
            <a:ext cx="110037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2A80B67-4175-4353-98CE-CDFB93E8A4DA}"/>
              </a:ext>
            </a:extLst>
          </p:cNvPr>
          <p:cNvSpPr/>
          <p:nvPr/>
        </p:nvSpPr>
        <p:spPr>
          <a:xfrm>
            <a:off x="2926596" y="1537859"/>
            <a:ext cx="263471" cy="720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3C15B90-4D11-4C6C-B13C-9E7E0BB76408}"/>
              </a:ext>
            </a:extLst>
          </p:cNvPr>
          <p:cNvSpPr/>
          <p:nvPr/>
        </p:nvSpPr>
        <p:spPr>
          <a:xfrm>
            <a:off x="4310973" y="2285317"/>
            <a:ext cx="416010" cy="14639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94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01AB12-467D-44FB-87F1-7E9CA796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Gray and Gray to Binary Conversion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2D85C71-9319-415E-BC96-6C08A506BA87}"/>
              </a:ext>
            </a:extLst>
          </p:cNvPr>
          <p:cNvSpPr txBox="1">
            <a:spLocks/>
          </p:cNvSpPr>
          <p:nvPr/>
        </p:nvSpPr>
        <p:spPr>
          <a:xfrm>
            <a:off x="159504" y="889716"/>
            <a:ext cx="8763000" cy="1898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+mj-lt"/>
              </a:rPr>
              <a:t>Conversion of n-bit Binary number (B) to Gray Code (G) is as follows:</a:t>
            </a: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Example: Convert (1001)</a:t>
            </a:r>
            <a:r>
              <a:rPr lang="en-IN" baseline="-25000" dirty="0">
                <a:latin typeface="+mj-lt"/>
              </a:rPr>
              <a:t>2</a:t>
            </a:r>
            <a:r>
              <a:rPr lang="en-IN" dirty="0">
                <a:latin typeface="+mj-lt"/>
              </a:rPr>
              <a:t> to Gray Code.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="" id="{92EF514B-53DD-4DFC-882D-0BA90A7D2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8254" y="1457877"/>
              <a:ext cx="9059665" cy="533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53229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89818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95278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EF514B-53DD-4DFC-882D-0BA90A7D2B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893394"/>
                  </p:ext>
                </p:extLst>
              </p:nvPr>
            </p:nvGraphicFramePr>
            <p:xfrm>
              <a:off x="828254" y="1457877"/>
              <a:ext cx="9059665" cy="533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322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981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527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4" t="-1136" r="-441818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346" t="-1136" r="-192067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378" t="-1136" r="-67857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3863" t="-1136" r="-623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96D5E6-5E49-4683-904F-FE66E5B377EB}"/>
              </a:ext>
            </a:extLst>
          </p:cNvPr>
          <p:cNvSpPr/>
          <p:nvPr/>
        </p:nvSpPr>
        <p:spPr>
          <a:xfrm>
            <a:off x="4307694" y="3223630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B8BF98-2CC4-400F-9F81-4FF163F14FE0}"/>
              </a:ext>
            </a:extLst>
          </p:cNvPr>
          <p:cNvSpPr/>
          <p:nvPr/>
        </p:nvSpPr>
        <p:spPr>
          <a:xfrm>
            <a:off x="2319463" y="3228650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Binary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706853C-027A-4CCE-976D-EBC69A2A9CBE}"/>
              </a:ext>
            </a:extLst>
          </p:cNvPr>
          <p:cNvSpPr/>
          <p:nvPr/>
        </p:nvSpPr>
        <p:spPr>
          <a:xfrm>
            <a:off x="2303926" y="4192193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Gray</a:t>
            </a:r>
            <a:endParaRPr lang="en-US" sz="24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567AD6-C13A-4AB5-A5B3-B19C0249583B}"/>
              </a:ext>
            </a:extLst>
          </p:cNvPr>
          <p:cNvSpPr/>
          <p:nvPr/>
        </p:nvSpPr>
        <p:spPr>
          <a:xfrm>
            <a:off x="5737414" y="3223630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9D051B7-9071-4C9F-8F8E-D9A92D8764D4}"/>
              </a:ext>
            </a:extLst>
          </p:cNvPr>
          <p:cNvSpPr/>
          <p:nvPr/>
        </p:nvSpPr>
        <p:spPr>
          <a:xfrm>
            <a:off x="7183969" y="3223630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816029B-666E-4260-8DA6-C72E14406E82}"/>
              </a:ext>
            </a:extLst>
          </p:cNvPr>
          <p:cNvSpPr/>
          <p:nvPr/>
        </p:nvSpPr>
        <p:spPr>
          <a:xfrm>
            <a:off x="8590392" y="3223630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A698965-38D1-417B-9432-83378AA43FC9}"/>
              </a:ext>
            </a:extLst>
          </p:cNvPr>
          <p:cNvSpPr/>
          <p:nvPr/>
        </p:nvSpPr>
        <p:spPr>
          <a:xfrm>
            <a:off x="4309280" y="4192193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5079FC9-A0FC-4777-B1A5-72A03A6FD37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677410" y="3685295"/>
            <a:ext cx="1586" cy="50689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E96B04AF-FA80-4B4F-97AE-88305E14D300}"/>
                  </a:ext>
                </a:extLst>
              </p:cNvPr>
              <p:cNvSpPr/>
              <p:nvPr/>
            </p:nvSpPr>
            <p:spPr>
              <a:xfrm>
                <a:off x="5003157" y="3193009"/>
                <a:ext cx="73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6B04AF-FA80-4B4F-97AE-88305E14D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157" y="3193009"/>
                <a:ext cx="739432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DA18FA8-32EA-4443-8325-48101653D7DE}"/>
              </a:ext>
            </a:extLst>
          </p:cNvPr>
          <p:cNvSpPr/>
          <p:nvPr/>
        </p:nvSpPr>
        <p:spPr>
          <a:xfrm>
            <a:off x="5726284" y="4192193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540605B7-DD5B-4086-AFBC-57FDD92630B8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372873" y="3654674"/>
            <a:ext cx="723127" cy="53751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024CD815-A6AA-4CDE-A597-2619CA98E93D}"/>
                  </a:ext>
                </a:extLst>
              </p:cNvPr>
              <p:cNvSpPr/>
              <p:nvPr/>
            </p:nvSpPr>
            <p:spPr>
              <a:xfrm>
                <a:off x="6457749" y="3193009"/>
                <a:ext cx="73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4CD815-A6AA-4CDE-A597-2619CA98E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749" y="3193009"/>
                <a:ext cx="739432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7259EF9-1ED6-4863-AA7F-141616D7262E}"/>
              </a:ext>
            </a:extLst>
          </p:cNvPr>
          <p:cNvSpPr/>
          <p:nvPr/>
        </p:nvSpPr>
        <p:spPr>
          <a:xfrm>
            <a:off x="7180726" y="4192193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876B012-201B-41FC-B66D-D8A106314E0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6827465" y="3654674"/>
            <a:ext cx="722977" cy="53751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808445F7-9E4C-47B2-996B-B88957A1BF8A}"/>
                  </a:ext>
                </a:extLst>
              </p:cNvPr>
              <p:cNvSpPr/>
              <p:nvPr/>
            </p:nvSpPr>
            <p:spPr>
              <a:xfrm>
                <a:off x="7904154" y="3177511"/>
                <a:ext cx="73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8445F7-9E4C-47B2-996B-B88957A1B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54" y="3177511"/>
                <a:ext cx="739432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64FFEEA-63CB-43A5-A3BC-7446BE824910}"/>
              </a:ext>
            </a:extLst>
          </p:cNvPr>
          <p:cNvSpPr/>
          <p:nvPr/>
        </p:nvSpPr>
        <p:spPr>
          <a:xfrm>
            <a:off x="8611783" y="4192193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9394017-35E7-4E95-A52E-E1058FE17EFA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8273870" y="3639176"/>
            <a:ext cx="707629" cy="55301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8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 animBg="1"/>
      <p:bldP spid="15" grpId="0"/>
      <p:bldP spid="17" grpId="0" animBg="1"/>
      <p:bldP spid="18" grpId="0"/>
      <p:bldP spid="20" grpId="0" animBg="1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01A06-F393-4B76-9416-8FD1FC90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Gray to Binary Conversion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038A004-DE28-42DE-A467-75F5605C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20" y="863491"/>
            <a:ext cx="8763000" cy="2652355"/>
          </a:xfrm>
        </p:spPr>
        <p:txBody>
          <a:bodyPr/>
          <a:lstStyle/>
          <a:p>
            <a:r>
              <a:rPr lang="en-IN" dirty="0"/>
              <a:t>Conversion of n-bit </a:t>
            </a:r>
            <a:r>
              <a:rPr lang="en-IN" dirty="0" err="1"/>
              <a:t>Gray</a:t>
            </a:r>
            <a:r>
              <a:rPr lang="en-IN" dirty="0"/>
              <a:t> Code (G) to Binary Number (B) is as follows: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Example: Convert </a:t>
            </a:r>
            <a:r>
              <a:rPr lang="en-IN" dirty="0" err="1"/>
              <a:t>Gray</a:t>
            </a:r>
            <a:r>
              <a:rPr lang="en-IN" dirty="0"/>
              <a:t> code 1101 to Binary.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="" id="{2AF42B6E-8DC5-4017-B797-4AD69CE2A8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5912" y="1457694"/>
              <a:ext cx="9128501" cy="533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66100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49214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994421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98092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AF42B6E-8DC5-4017-B797-4AD69CE2A8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453297"/>
                  </p:ext>
                </p:extLst>
              </p:nvPr>
            </p:nvGraphicFramePr>
            <p:xfrm>
              <a:off x="805912" y="1457694"/>
              <a:ext cx="9128501" cy="533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6610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9214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944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809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6" t="-1136" r="-449451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993" t="-1136" r="-200000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104" t="-1136" r="-66599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1231" t="-1136" r="-615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D30FF56-0392-463E-AC86-14FBF62DE038}"/>
              </a:ext>
            </a:extLst>
          </p:cNvPr>
          <p:cNvSpPr/>
          <p:nvPr/>
        </p:nvSpPr>
        <p:spPr>
          <a:xfrm>
            <a:off x="4353053" y="3094641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DEF3ED2-EA62-46A9-A2AA-C5734AE9436C}"/>
              </a:ext>
            </a:extLst>
          </p:cNvPr>
          <p:cNvSpPr/>
          <p:nvPr/>
        </p:nvSpPr>
        <p:spPr>
          <a:xfrm>
            <a:off x="2364822" y="3099661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Gray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99A8A9-7F05-430E-B6C9-C461F493D901}"/>
              </a:ext>
            </a:extLst>
          </p:cNvPr>
          <p:cNvSpPr/>
          <p:nvPr/>
        </p:nvSpPr>
        <p:spPr>
          <a:xfrm>
            <a:off x="2345488" y="4636074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Binary</a:t>
            </a:r>
            <a:endParaRPr lang="en-US" sz="24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8B5FCFA-BCE7-41DB-B2B7-2CE872860769}"/>
              </a:ext>
            </a:extLst>
          </p:cNvPr>
          <p:cNvSpPr/>
          <p:nvPr/>
        </p:nvSpPr>
        <p:spPr>
          <a:xfrm>
            <a:off x="5782773" y="3094641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7EBB2A6-60DF-4D01-819B-08BB3989EE0A}"/>
              </a:ext>
            </a:extLst>
          </p:cNvPr>
          <p:cNvSpPr/>
          <p:nvPr/>
        </p:nvSpPr>
        <p:spPr>
          <a:xfrm>
            <a:off x="7229328" y="3094641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855C33F-4582-4645-8723-AE236403B1B0}"/>
              </a:ext>
            </a:extLst>
          </p:cNvPr>
          <p:cNvSpPr/>
          <p:nvPr/>
        </p:nvSpPr>
        <p:spPr>
          <a:xfrm>
            <a:off x="8620253" y="3094641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F3E8E2-FDB4-44B7-AA0D-AF2E44AEB62D}"/>
              </a:ext>
            </a:extLst>
          </p:cNvPr>
          <p:cNvSpPr/>
          <p:nvPr/>
        </p:nvSpPr>
        <p:spPr>
          <a:xfrm>
            <a:off x="4354639" y="4636074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8B446FD0-835A-443A-BFD1-3AB75215708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722769" y="3556306"/>
            <a:ext cx="1586" cy="107976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DBEAF69-8C67-4EAE-91D7-1A627AA26ECD}"/>
                  </a:ext>
                </a:extLst>
              </p:cNvPr>
              <p:cNvSpPr/>
              <p:nvPr/>
            </p:nvSpPr>
            <p:spPr>
              <a:xfrm>
                <a:off x="5254782" y="3801594"/>
                <a:ext cx="5050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DBEAF69-8C67-4EAE-91D7-1A627AA26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782" y="3801594"/>
                <a:ext cx="505042" cy="461665"/>
              </a:xfrm>
              <a:prstGeom prst="rect">
                <a:avLst/>
              </a:prstGeom>
              <a:blipFill>
                <a:blip r:embed="rId3"/>
                <a:stretch>
                  <a:fillRect l="-481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1C82A7A-AB68-4215-87EE-ABF984E3D304}"/>
              </a:ext>
            </a:extLst>
          </p:cNvPr>
          <p:cNvSpPr/>
          <p:nvPr/>
        </p:nvSpPr>
        <p:spPr>
          <a:xfrm>
            <a:off x="5771643" y="4636074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998D1E31-73C7-48BA-8AF8-6FD5C549E6B0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4724355" y="3556306"/>
            <a:ext cx="1428134" cy="107976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EAF6FD3-C60D-4399-AA1E-2AD42EC6D4E6}"/>
              </a:ext>
            </a:extLst>
          </p:cNvPr>
          <p:cNvSpPr/>
          <p:nvPr/>
        </p:nvSpPr>
        <p:spPr>
          <a:xfrm>
            <a:off x="7226085" y="4636074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314DF03-F08F-41B3-B773-88EFB1A44A22}"/>
              </a:ext>
            </a:extLst>
          </p:cNvPr>
          <p:cNvSpPr/>
          <p:nvPr/>
        </p:nvSpPr>
        <p:spPr>
          <a:xfrm>
            <a:off x="8641644" y="4636074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681DA689-BB94-4C5B-B641-081632ED7A0A}"/>
                  </a:ext>
                </a:extLst>
              </p:cNvPr>
              <p:cNvSpPr/>
              <p:nvPr/>
            </p:nvSpPr>
            <p:spPr>
              <a:xfrm>
                <a:off x="6639400" y="3843852"/>
                <a:ext cx="5050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1DA689-BB94-4C5B-B641-081632ED7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00" y="3843852"/>
                <a:ext cx="505042" cy="461665"/>
              </a:xfrm>
              <a:prstGeom prst="rect">
                <a:avLst/>
              </a:prstGeom>
              <a:blipFill>
                <a:blip r:embed="rId4"/>
                <a:stretch>
                  <a:fillRect l="-481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27354F65-8D0A-4E43-BE4F-B3E560338351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6141359" y="3556306"/>
            <a:ext cx="1457685" cy="107976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9E416587-A8D3-4FC9-88A2-6CD7616CC3E9}"/>
                  </a:ext>
                </a:extLst>
              </p:cNvPr>
              <p:cNvSpPr/>
              <p:nvPr/>
            </p:nvSpPr>
            <p:spPr>
              <a:xfrm>
                <a:off x="7980579" y="3886863"/>
                <a:ext cx="5050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E416587-A8D3-4FC9-88A2-6CD7616CC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579" y="3886863"/>
                <a:ext cx="505042" cy="461665"/>
              </a:xfrm>
              <a:prstGeom prst="rect">
                <a:avLst/>
              </a:prstGeom>
              <a:blipFill>
                <a:blip r:embed="rId5"/>
                <a:stretch>
                  <a:fillRect l="-481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27AA26E-F119-42FD-87E2-6F93D923262A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flipV="1">
            <a:off x="7595801" y="3556306"/>
            <a:ext cx="1394168" cy="107976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 animBg="1"/>
      <p:bldP spid="15" grpId="0"/>
      <p:bldP spid="17" grpId="0"/>
      <p:bldP spid="18" grpId="0"/>
      <p:bldP spid="19" grpId="0" animBg="1"/>
      <p:bldP spid="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AFF5F-609F-43AB-A048-62495C47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Error-Detecting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2D491E-97B7-40DD-8001-F5D0E5FF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344705"/>
          </a:xfrm>
        </p:spPr>
        <p:txBody>
          <a:bodyPr/>
          <a:lstStyle/>
          <a:p>
            <a:r>
              <a:rPr lang="en-IN" dirty="0"/>
              <a:t>Noise can alter or distort the data in transmission.</a:t>
            </a:r>
          </a:p>
          <a:p>
            <a:r>
              <a:rPr lang="en-IN" dirty="0"/>
              <a:t>The 1s may get changed to 0s and 0s to 1s.</a:t>
            </a:r>
          </a:p>
          <a:p>
            <a:r>
              <a:rPr lang="en-IN" dirty="0"/>
              <a:t>Because digital systems must be accurate to the digit, errors can pose a serious problem.</a:t>
            </a:r>
          </a:p>
          <a:p>
            <a:r>
              <a:rPr lang="en-IN" dirty="0"/>
              <a:t>Single bit error should be detect &amp; correct by different schemes.</a:t>
            </a:r>
          </a:p>
          <a:p>
            <a:r>
              <a:rPr lang="en-IN" dirty="0">
                <a:solidFill>
                  <a:schemeClr val="tx2"/>
                </a:solidFill>
              </a:rPr>
              <a:t>Parity</a:t>
            </a:r>
            <a:r>
              <a:rPr lang="en-IN" dirty="0"/>
              <a:t>, </a:t>
            </a:r>
            <a:r>
              <a:rPr lang="en-IN" dirty="0">
                <a:solidFill>
                  <a:schemeClr val="tx2"/>
                </a:solidFill>
              </a:rPr>
              <a:t>Check</a:t>
            </a:r>
            <a:r>
              <a:rPr lang="en-IN" dirty="0"/>
              <a:t> </a:t>
            </a:r>
            <a:r>
              <a:rPr lang="en-IN" dirty="0">
                <a:solidFill>
                  <a:schemeClr val="tx2"/>
                </a:solidFill>
              </a:rPr>
              <a:t>Sums</a:t>
            </a:r>
            <a:r>
              <a:rPr lang="en-IN" dirty="0"/>
              <a:t> and </a:t>
            </a:r>
            <a:r>
              <a:rPr lang="en-IN" dirty="0">
                <a:solidFill>
                  <a:schemeClr val="tx2"/>
                </a:solidFill>
              </a:rPr>
              <a:t>Block</a:t>
            </a:r>
            <a:r>
              <a:rPr lang="en-IN" dirty="0"/>
              <a:t> </a:t>
            </a:r>
            <a:r>
              <a:rPr lang="en-IN" dirty="0">
                <a:solidFill>
                  <a:schemeClr val="tx2"/>
                </a:solidFill>
              </a:rPr>
              <a:t>Parity</a:t>
            </a:r>
            <a:r>
              <a:rPr lang="en-IN" dirty="0"/>
              <a:t> are few examples of error detecting code.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43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6A6E1-97F3-41A2-8932-5407578E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0C7B20-5A47-4A32-9546-BF45BFD2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Parity bit is the simplest technique.</a:t>
            </a:r>
          </a:p>
          <a:p>
            <a:r>
              <a:rPr lang="en-US" dirty="0"/>
              <a:t>There are two types of parity – </a:t>
            </a:r>
            <a:r>
              <a:rPr lang="en-US" dirty="0">
                <a:solidFill>
                  <a:schemeClr val="tx2"/>
                </a:solidFill>
              </a:rPr>
              <a:t>Odd parity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Even parity</a:t>
            </a:r>
            <a:r>
              <a:rPr lang="en-US" dirty="0"/>
              <a:t>.</a:t>
            </a:r>
          </a:p>
          <a:p>
            <a:r>
              <a:rPr lang="en-US" dirty="0"/>
              <a:t>For odd parity, the parity is set to a 0 or a 1 at the transmitter such that the total number of 1 bits in the word including the parity bit is an odd number.</a:t>
            </a:r>
          </a:p>
          <a:p>
            <a:r>
              <a:rPr lang="en-US" dirty="0"/>
              <a:t>For even parity, the parity is set to a 0 or a 1 at the transmitter such that the total number of 1 bits in the word including the parity bit is an even number.</a:t>
            </a:r>
          </a:p>
          <a:p>
            <a:r>
              <a:rPr lang="en-US" dirty="0"/>
              <a:t>For example, 0110 binary number has “1” as Odd parity and “0” as Even parity.</a:t>
            </a:r>
            <a:endParaRPr lang="en-IN" dirty="0"/>
          </a:p>
          <a:p>
            <a:r>
              <a:rPr lang="en-US" dirty="0"/>
              <a:t>Detect a single-bit error but can not detect two or more errors within the same word.</a:t>
            </a:r>
          </a:p>
          <a:p>
            <a:r>
              <a:rPr lang="en-US" dirty="0"/>
              <a:t>In any practical system, there is always a finite probability of the occurrence of single error.</a:t>
            </a:r>
          </a:p>
          <a:p>
            <a:r>
              <a:rPr lang="en-US" dirty="0">
                <a:solidFill>
                  <a:schemeClr val="tx2"/>
                </a:solidFill>
              </a:rPr>
              <a:t>E.g. In an even-parity scheme, code 10111001 is erroneous because number of 1s is odd(5), while code 11110110 is error free because number of 1s is even(6).</a:t>
            </a:r>
            <a:endParaRPr lang="en-IN" dirty="0">
              <a:solidFill>
                <a:schemeClr val="tx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53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F0FF-8D4C-4ADA-9DA8-13BF9F5E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Parity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481BE0-4C1F-414C-BE00-C832653EDA57}"/>
              </a:ext>
            </a:extLst>
          </p:cNvPr>
          <p:cNvSpPr txBox="1"/>
          <p:nvPr/>
        </p:nvSpPr>
        <p:spPr>
          <a:xfrm>
            <a:off x="2026405" y="1554112"/>
            <a:ext cx="144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01011011</a:t>
            </a:r>
          </a:p>
          <a:p>
            <a:r>
              <a:rPr lang="en-US" sz="2400" dirty="0"/>
              <a:t>10010101</a:t>
            </a:r>
          </a:p>
          <a:p>
            <a:r>
              <a:rPr lang="en-US" sz="2400" dirty="0"/>
              <a:t>01101110</a:t>
            </a:r>
          </a:p>
          <a:p>
            <a:r>
              <a:rPr lang="en-US" sz="2400" dirty="0"/>
              <a:t>11010011</a:t>
            </a:r>
          </a:p>
          <a:p>
            <a:r>
              <a:rPr lang="en-US" sz="2400" dirty="0"/>
              <a:t>10001101</a:t>
            </a:r>
          </a:p>
          <a:p>
            <a:r>
              <a:rPr lang="en-US" sz="2400" dirty="0"/>
              <a:t>01110111</a:t>
            </a: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DAC8199-D9B0-4B1E-932B-BE023A698D6B}"/>
              </a:ext>
            </a:extLst>
          </p:cNvPr>
          <p:cNvCxnSpPr/>
          <p:nvPr/>
        </p:nvCxnSpPr>
        <p:spPr>
          <a:xfrm>
            <a:off x="3474205" y="1667756"/>
            <a:ext cx="0" cy="20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358E9D9-F4FD-4A01-B3E0-3DB169AC7C46}"/>
              </a:ext>
            </a:extLst>
          </p:cNvPr>
          <p:cNvCxnSpPr>
            <a:cxnSpLocks/>
          </p:cNvCxnSpPr>
          <p:nvPr/>
        </p:nvCxnSpPr>
        <p:spPr>
          <a:xfrm rot="16200000">
            <a:off x="2718205" y="2999756"/>
            <a:ext cx="0" cy="15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202F6C-842D-45AB-9940-A9500FD894E3}"/>
              </a:ext>
            </a:extLst>
          </p:cNvPr>
          <p:cNvSpPr txBox="1"/>
          <p:nvPr/>
        </p:nvSpPr>
        <p:spPr>
          <a:xfrm>
            <a:off x="3474205" y="1561454"/>
            <a:ext cx="304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C04B294-4A53-4202-B1EB-3307F5A14F6E}"/>
              </a:ext>
            </a:extLst>
          </p:cNvPr>
          <p:cNvSpPr txBox="1"/>
          <p:nvPr/>
        </p:nvSpPr>
        <p:spPr>
          <a:xfrm>
            <a:off x="2026405" y="3751291"/>
            <a:ext cx="152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01110110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D3589895-7229-46A8-8876-C259E4223E79}"/>
              </a:ext>
            </a:extLst>
          </p:cNvPr>
          <p:cNvCxnSpPr>
            <a:cxnSpLocks/>
          </p:cNvCxnSpPr>
          <p:nvPr/>
        </p:nvCxnSpPr>
        <p:spPr>
          <a:xfrm flipV="1">
            <a:off x="3636220" y="4136756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2343B5C-2DEB-4BD5-9DFA-7373AAC43EED}"/>
              </a:ext>
            </a:extLst>
          </p:cNvPr>
          <p:cNvCxnSpPr>
            <a:cxnSpLocks/>
          </p:cNvCxnSpPr>
          <p:nvPr/>
        </p:nvCxnSpPr>
        <p:spPr>
          <a:xfrm rot="5400000" flipV="1">
            <a:off x="1720405" y="3678356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E85023E-9B24-45C1-844F-97628513E266}"/>
              </a:ext>
            </a:extLst>
          </p:cNvPr>
          <p:cNvSpPr txBox="1"/>
          <p:nvPr/>
        </p:nvSpPr>
        <p:spPr>
          <a:xfrm>
            <a:off x="2788405" y="4748756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Parity Column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E5E02-B23F-4B1C-9737-7E9F885BA71D}"/>
              </a:ext>
            </a:extLst>
          </p:cNvPr>
          <p:cNvSpPr txBox="1"/>
          <p:nvPr/>
        </p:nvSpPr>
        <p:spPr>
          <a:xfrm>
            <a:off x="5083459" y="1554112"/>
            <a:ext cx="144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01011011</a:t>
            </a:r>
          </a:p>
          <a:p>
            <a:r>
              <a:rPr lang="en-US" sz="2400" dirty="0"/>
              <a:t>10010101</a:t>
            </a:r>
          </a:p>
          <a:p>
            <a:r>
              <a:rPr lang="en-US" sz="2400" dirty="0"/>
              <a:t>0110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110</a:t>
            </a:r>
          </a:p>
          <a:p>
            <a:r>
              <a:rPr lang="en-US" sz="2400" dirty="0"/>
              <a:t>11010011</a:t>
            </a:r>
          </a:p>
          <a:p>
            <a:r>
              <a:rPr lang="en-US" sz="2400" dirty="0"/>
              <a:t>10001101</a:t>
            </a:r>
          </a:p>
          <a:p>
            <a:r>
              <a:rPr lang="en-US" sz="2400" dirty="0"/>
              <a:t>01110111</a:t>
            </a:r>
            <a:endParaRPr lang="en-IN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80241F2-DDF7-4B34-9963-1496BF0A5D6C}"/>
              </a:ext>
            </a:extLst>
          </p:cNvPr>
          <p:cNvCxnSpPr/>
          <p:nvPr/>
        </p:nvCxnSpPr>
        <p:spPr>
          <a:xfrm>
            <a:off x="6531259" y="1667756"/>
            <a:ext cx="0" cy="20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2E3217A-5016-4957-AB5E-49878387A27C}"/>
              </a:ext>
            </a:extLst>
          </p:cNvPr>
          <p:cNvCxnSpPr>
            <a:cxnSpLocks/>
          </p:cNvCxnSpPr>
          <p:nvPr/>
        </p:nvCxnSpPr>
        <p:spPr>
          <a:xfrm rot="16200000">
            <a:off x="5775259" y="2999756"/>
            <a:ext cx="0" cy="15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7D5F575-843E-49C1-886C-CA564CF968B4}"/>
              </a:ext>
            </a:extLst>
          </p:cNvPr>
          <p:cNvSpPr txBox="1"/>
          <p:nvPr/>
        </p:nvSpPr>
        <p:spPr>
          <a:xfrm>
            <a:off x="6531259" y="1561454"/>
            <a:ext cx="304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85158B-B7A5-48C3-A593-9B13F4FA6B08}"/>
              </a:ext>
            </a:extLst>
          </p:cNvPr>
          <p:cNvSpPr txBox="1"/>
          <p:nvPr/>
        </p:nvSpPr>
        <p:spPr>
          <a:xfrm>
            <a:off x="5083459" y="3751291"/>
            <a:ext cx="144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01110110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EAC5625-6945-4A56-86E0-E72294BF7247}"/>
              </a:ext>
            </a:extLst>
          </p:cNvPr>
          <p:cNvSpPr txBox="1"/>
          <p:nvPr/>
        </p:nvSpPr>
        <p:spPr>
          <a:xfrm>
            <a:off x="8539586" y="1554112"/>
            <a:ext cx="144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01011011</a:t>
            </a:r>
          </a:p>
          <a:p>
            <a:r>
              <a:rPr lang="en-US" sz="2400" dirty="0"/>
              <a:t>10010101</a:t>
            </a:r>
          </a:p>
          <a:p>
            <a:r>
              <a:rPr lang="en-US" sz="2400" dirty="0"/>
              <a:t>01101110</a:t>
            </a:r>
          </a:p>
          <a:p>
            <a:r>
              <a:rPr lang="en-US" sz="2400" dirty="0"/>
              <a:t>1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0011</a:t>
            </a:r>
          </a:p>
          <a:p>
            <a:r>
              <a:rPr lang="en-US" sz="2400" dirty="0"/>
              <a:t>10001101</a:t>
            </a:r>
          </a:p>
          <a:p>
            <a:r>
              <a:rPr lang="en-US" sz="2400" dirty="0"/>
              <a:t>01110111</a:t>
            </a:r>
            <a:endParaRPr lang="en-IN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B753890B-DC1B-4B4B-9F32-62FCFB25631D}"/>
              </a:ext>
            </a:extLst>
          </p:cNvPr>
          <p:cNvCxnSpPr/>
          <p:nvPr/>
        </p:nvCxnSpPr>
        <p:spPr>
          <a:xfrm>
            <a:off x="9987386" y="1667756"/>
            <a:ext cx="0" cy="20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D7B0E76-9927-4936-9D78-23F087EF4BC7}"/>
              </a:ext>
            </a:extLst>
          </p:cNvPr>
          <p:cNvCxnSpPr>
            <a:cxnSpLocks/>
          </p:cNvCxnSpPr>
          <p:nvPr/>
        </p:nvCxnSpPr>
        <p:spPr>
          <a:xfrm rot="16200000">
            <a:off x="9231386" y="2999756"/>
            <a:ext cx="0" cy="15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67C3EE3-A2B6-43D3-A333-51F7E5AAAD1E}"/>
              </a:ext>
            </a:extLst>
          </p:cNvPr>
          <p:cNvSpPr txBox="1"/>
          <p:nvPr/>
        </p:nvSpPr>
        <p:spPr>
          <a:xfrm>
            <a:off x="9987386" y="1561454"/>
            <a:ext cx="304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BD3C929-AE0B-46BA-BFD6-1CF93C6C7DC8}"/>
              </a:ext>
            </a:extLst>
          </p:cNvPr>
          <p:cNvSpPr txBox="1"/>
          <p:nvPr/>
        </p:nvSpPr>
        <p:spPr>
          <a:xfrm>
            <a:off x="8539586" y="3751291"/>
            <a:ext cx="152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01110110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4EF9988-CA5B-47DD-A627-BA74ACB3C0DD}"/>
              </a:ext>
            </a:extLst>
          </p:cNvPr>
          <p:cNvCxnSpPr>
            <a:cxnSpLocks/>
          </p:cNvCxnSpPr>
          <p:nvPr/>
        </p:nvCxnSpPr>
        <p:spPr>
          <a:xfrm flipV="1">
            <a:off x="5843318" y="4136756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396D6FF-A059-43F4-B66B-F03C70320918}"/>
              </a:ext>
            </a:extLst>
          </p:cNvPr>
          <p:cNvCxnSpPr>
            <a:cxnSpLocks/>
          </p:cNvCxnSpPr>
          <p:nvPr/>
        </p:nvCxnSpPr>
        <p:spPr>
          <a:xfrm flipV="1">
            <a:off x="8853991" y="4136756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271475F1-BF97-4692-A13E-D58381E53AB7}"/>
              </a:ext>
            </a:extLst>
          </p:cNvPr>
          <p:cNvCxnSpPr>
            <a:cxnSpLocks/>
          </p:cNvCxnSpPr>
          <p:nvPr/>
        </p:nvCxnSpPr>
        <p:spPr>
          <a:xfrm flipV="1">
            <a:off x="9178041" y="4136756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BED664E8-4D70-47CC-8DC8-19E5201E8B8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142039" y="2225734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B6EE1CB-C136-4701-AF16-ACF8630FAC92}"/>
              </a:ext>
            </a:extLst>
          </p:cNvPr>
          <p:cNvSpPr txBox="1"/>
          <p:nvPr/>
        </p:nvSpPr>
        <p:spPr>
          <a:xfrm>
            <a:off x="178535" y="3751291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Parity Row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2025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  <p:bldP spid="12" grpId="0"/>
      <p:bldP spid="15" grpId="0"/>
      <p:bldP spid="16" grpId="0"/>
      <p:bldP spid="17" grpId="0"/>
      <p:bldP spid="20" grpId="0"/>
      <p:bldP spid="21" grpId="0"/>
      <p:bldP spid="2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43440-C066-49F9-89C3-D2D08BEC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Correcting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0A1DBD-7BDB-4E41-B2C2-C9AE0CB0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5964820" cy="5590565"/>
          </a:xfrm>
        </p:spPr>
        <p:txBody>
          <a:bodyPr/>
          <a:lstStyle/>
          <a:p>
            <a:r>
              <a:rPr lang="en-US" dirty="0"/>
              <a:t>7-bit Hamming Code is widely used error correcting code, containing 4 bits of data and 3 bits of even parity.</a:t>
            </a:r>
          </a:p>
          <a:p>
            <a:r>
              <a:rPr lang="en-US" dirty="0"/>
              <a:t>Pattern: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/>
              <a:t> D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r>
              <a:rPr lang="en-US" dirty="0"/>
              <a:t> D</a:t>
            </a:r>
            <a:r>
              <a:rPr lang="en-US" baseline="-25000" dirty="0"/>
              <a:t>5</a:t>
            </a:r>
            <a:r>
              <a:rPr lang="en-US" dirty="0"/>
              <a:t> 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</a:t>
            </a:r>
            <a:endParaRPr lang="en-US" dirty="0"/>
          </a:p>
          <a:p>
            <a:r>
              <a:rPr lang="en-US" dirty="0"/>
              <a:t>Group - 1: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D</a:t>
            </a:r>
            <a:r>
              <a:rPr lang="en-US" baseline="-25000" dirty="0"/>
              <a:t>5</a:t>
            </a:r>
            <a:r>
              <a:rPr lang="en-US" dirty="0"/>
              <a:t>D</a:t>
            </a:r>
            <a:r>
              <a:rPr lang="en-US" baseline="-25000" dirty="0"/>
              <a:t>7 </a:t>
            </a:r>
          </a:p>
          <a:p>
            <a:r>
              <a:rPr lang="en-US" dirty="0"/>
              <a:t>Group - 2: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D</a:t>
            </a:r>
            <a:r>
              <a:rPr lang="en-US" baseline="-25000" dirty="0"/>
              <a:t>6</a:t>
            </a:r>
            <a:r>
              <a:rPr lang="en-US" dirty="0"/>
              <a:t>D</a:t>
            </a:r>
            <a:r>
              <a:rPr lang="en-US" baseline="-25000" dirty="0"/>
              <a:t>7 </a:t>
            </a:r>
          </a:p>
          <a:p>
            <a:r>
              <a:rPr lang="en-US" dirty="0"/>
              <a:t>Group - 3: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r>
              <a:rPr lang="en-US" dirty="0"/>
              <a:t>D</a:t>
            </a:r>
            <a:r>
              <a:rPr lang="en-US" baseline="-25000" dirty="0"/>
              <a:t>5</a:t>
            </a:r>
            <a:r>
              <a:rPr lang="en-US" dirty="0"/>
              <a:t>D</a:t>
            </a:r>
            <a:r>
              <a:rPr lang="en-US" baseline="-25000" dirty="0"/>
              <a:t>6</a:t>
            </a:r>
            <a:r>
              <a:rPr lang="en-US" dirty="0"/>
              <a:t>D</a:t>
            </a:r>
            <a:r>
              <a:rPr lang="en-US" baseline="-25000" dirty="0"/>
              <a:t>7</a:t>
            </a:r>
          </a:p>
          <a:p>
            <a:r>
              <a:rPr lang="en-US" dirty="0"/>
              <a:t>Example: Data = 1101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baseline="-25000" dirty="0"/>
              <a:t>1</a:t>
            </a:r>
            <a:r>
              <a:rPr lang="en-US" dirty="0"/>
              <a:t> P</a:t>
            </a:r>
            <a:r>
              <a:rPr lang="en-US" baseline="-25000" dirty="0"/>
              <a:t>2</a:t>
            </a:r>
            <a:r>
              <a:rPr lang="en-US" dirty="0"/>
              <a:t> D</a:t>
            </a:r>
            <a:r>
              <a:rPr lang="en-US" baseline="-25000" dirty="0"/>
              <a:t>3</a:t>
            </a:r>
            <a:r>
              <a:rPr lang="en-US" dirty="0"/>
              <a:t> P</a:t>
            </a:r>
            <a:r>
              <a:rPr lang="en-US" baseline="-25000" dirty="0"/>
              <a:t>4</a:t>
            </a:r>
            <a:r>
              <a:rPr lang="en-US" dirty="0"/>
              <a:t> D</a:t>
            </a:r>
            <a:r>
              <a:rPr lang="en-US" baseline="-25000" dirty="0"/>
              <a:t>5</a:t>
            </a:r>
            <a:r>
              <a:rPr lang="en-US" dirty="0"/>
              <a:t> 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P</a:t>
            </a:r>
            <a:r>
              <a:rPr lang="en-US" baseline="-25000" dirty="0"/>
              <a:t>1</a:t>
            </a:r>
            <a:r>
              <a:rPr lang="en-US" dirty="0"/>
              <a:t> P</a:t>
            </a:r>
            <a:r>
              <a:rPr lang="en-US" baseline="-25000" dirty="0"/>
              <a:t>2</a:t>
            </a:r>
            <a:r>
              <a:rPr lang="en-US" dirty="0"/>
              <a:t> 1 P</a:t>
            </a:r>
            <a:r>
              <a:rPr lang="en-US" baseline="-25000" dirty="0"/>
              <a:t>4</a:t>
            </a:r>
            <a:r>
              <a:rPr lang="en-US" dirty="0"/>
              <a:t> 1 0 1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baseline="-25000" dirty="0"/>
              <a:t>1 </a:t>
            </a:r>
            <a:r>
              <a:rPr lang="en-US" dirty="0"/>
              <a:t>D</a:t>
            </a:r>
            <a:r>
              <a:rPr lang="en-US" baseline="-25000" dirty="0"/>
              <a:t>3 </a:t>
            </a:r>
            <a:r>
              <a:rPr lang="en-US" dirty="0"/>
              <a:t>D</a:t>
            </a:r>
            <a:r>
              <a:rPr lang="en-US" baseline="-25000" dirty="0"/>
              <a:t>5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dirty="0"/>
              <a:t> 1 1 1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baseline="-25000" dirty="0"/>
              <a:t>2 </a:t>
            </a:r>
            <a:r>
              <a:rPr lang="en-US" dirty="0"/>
              <a:t>D</a:t>
            </a:r>
            <a:r>
              <a:rPr lang="en-US" baseline="-25000" dirty="0"/>
              <a:t>3 </a:t>
            </a:r>
            <a:r>
              <a:rPr lang="en-US" dirty="0"/>
              <a:t>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dirty="0"/>
              <a:t> 1 0 1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baseline="-25000" dirty="0"/>
              <a:t>4 </a:t>
            </a:r>
            <a:r>
              <a:rPr lang="en-US" dirty="0"/>
              <a:t>D</a:t>
            </a:r>
            <a:r>
              <a:rPr lang="en-US" baseline="-25000" dirty="0"/>
              <a:t>5 </a:t>
            </a:r>
            <a:r>
              <a:rPr lang="en-US" dirty="0"/>
              <a:t>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dirty="0"/>
              <a:t> 1 0 1</a:t>
            </a:r>
          </a:p>
          <a:p>
            <a:r>
              <a:rPr lang="en-IN" dirty="0"/>
              <a:t>7-bit Hamming Code is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IN" dirty="0"/>
              <a:t> 1 </a:t>
            </a:r>
            <a:r>
              <a:rPr lang="en-IN" dirty="0">
                <a:solidFill>
                  <a:schemeClr val="tx2"/>
                </a:solidFill>
              </a:rPr>
              <a:t>0</a:t>
            </a:r>
            <a:r>
              <a:rPr lang="en-IN" dirty="0"/>
              <a:t> 1 0 1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CC14B26-0665-4841-B8F6-B4D12FE3EE20}"/>
              </a:ext>
            </a:extLst>
          </p:cNvPr>
          <p:cNvSpPr/>
          <p:nvPr/>
        </p:nvSpPr>
        <p:spPr>
          <a:xfrm>
            <a:off x="2572719" y="4699861"/>
            <a:ext cx="232474" cy="414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FD3A9F8-9BCA-42D3-BB1F-0648EC83D5BD}"/>
              </a:ext>
            </a:extLst>
          </p:cNvPr>
          <p:cNvSpPr/>
          <p:nvPr/>
        </p:nvSpPr>
        <p:spPr>
          <a:xfrm>
            <a:off x="2607590" y="5160933"/>
            <a:ext cx="232474" cy="414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92CA7B2-97B7-4C8F-8246-38BD0A963969}"/>
              </a:ext>
            </a:extLst>
          </p:cNvPr>
          <p:cNvSpPr/>
          <p:nvPr/>
        </p:nvSpPr>
        <p:spPr>
          <a:xfrm>
            <a:off x="2607590" y="5634768"/>
            <a:ext cx="232474" cy="414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F3162E4-77ED-4931-9B39-6ABCA9C2C96C}"/>
              </a:ext>
            </a:extLst>
          </p:cNvPr>
          <p:cNvSpPr txBox="1">
            <a:spLocks/>
          </p:cNvSpPr>
          <p:nvPr/>
        </p:nvSpPr>
        <p:spPr>
          <a:xfrm>
            <a:off x="6950432" y="863444"/>
            <a:ext cx="521573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detect error?</a:t>
            </a:r>
          </a:p>
          <a:p>
            <a:r>
              <a:rPr lang="en-US" dirty="0"/>
              <a:t>Example: Received data = 1001001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/>
              <a:t> D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r>
              <a:rPr lang="en-US" dirty="0"/>
              <a:t> D</a:t>
            </a:r>
            <a:r>
              <a:rPr lang="en-US" baseline="-25000" dirty="0"/>
              <a:t>5</a:t>
            </a:r>
            <a:r>
              <a:rPr lang="en-US" dirty="0"/>
              <a:t> 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chemeClr val="tx2"/>
                </a:solidFill>
              </a:rPr>
              <a:t>1 0</a:t>
            </a:r>
            <a:r>
              <a:rPr lang="en-US" dirty="0"/>
              <a:t> 0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dirty="0"/>
              <a:t> 0 0 1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	P</a:t>
            </a:r>
            <a:r>
              <a:rPr lang="en-US" baseline="-25000" dirty="0"/>
              <a:t>1 </a:t>
            </a:r>
            <a:r>
              <a:rPr lang="en-US" dirty="0"/>
              <a:t>D</a:t>
            </a:r>
            <a:r>
              <a:rPr lang="en-US" baseline="-25000" dirty="0"/>
              <a:t>3 </a:t>
            </a:r>
            <a:r>
              <a:rPr lang="en-US" dirty="0"/>
              <a:t>D</a:t>
            </a:r>
            <a:r>
              <a:rPr lang="en-US" baseline="-25000" dirty="0"/>
              <a:t>5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dirty="0"/>
              <a:t> 0 0 1 (No Error)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	P</a:t>
            </a:r>
            <a:r>
              <a:rPr lang="en-US" baseline="-25000" dirty="0"/>
              <a:t>2 </a:t>
            </a:r>
            <a:r>
              <a:rPr lang="en-US" dirty="0"/>
              <a:t>D</a:t>
            </a:r>
            <a:r>
              <a:rPr lang="en-US" baseline="-25000" dirty="0"/>
              <a:t>3 </a:t>
            </a:r>
            <a:r>
              <a:rPr lang="en-US" dirty="0"/>
              <a:t>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dirty="0"/>
              <a:t> 0 0 1 (Error)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	P</a:t>
            </a:r>
            <a:r>
              <a:rPr lang="en-US" baseline="-25000" dirty="0"/>
              <a:t>4 </a:t>
            </a:r>
            <a:r>
              <a:rPr lang="en-US" dirty="0"/>
              <a:t>D</a:t>
            </a:r>
            <a:r>
              <a:rPr lang="en-US" baseline="-25000" dirty="0"/>
              <a:t>5 </a:t>
            </a:r>
            <a:r>
              <a:rPr lang="en-US" dirty="0"/>
              <a:t>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dirty="0"/>
              <a:t> 0 0 1 (No Error)</a:t>
            </a:r>
          </a:p>
          <a:p>
            <a:r>
              <a:rPr lang="en-US" dirty="0"/>
              <a:t>The error word is 0 1 0 = 2</a:t>
            </a:r>
            <a:r>
              <a:rPr lang="en-US" baseline="-25000" dirty="0"/>
              <a:t>10</a:t>
            </a:r>
            <a:r>
              <a:rPr lang="en-US" dirty="0"/>
              <a:t>.</a:t>
            </a:r>
          </a:p>
          <a:p>
            <a:r>
              <a:rPr lang="en-US" dirty="0"/>
              <a:t>Complement the 2</a:t>
            </a:r>
            <a:r>
              <a:rPr lang="en-US" baseline="30000" dirty="0"/>
              <a:t>nd</a:t>
            </a:r>
            <a:r>
              <a:rPr lang="en-US" dirty="0"/>
              <a:t> bit (from left).</a:t>
            </a:r>
          </a:p>
          <a:p>
            <a:r>
              <a:rPr lang="en-US" dirty="0"/>
              <a:t>Correct code is 1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0 1 0 0 1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9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Boolean Algebra Laws - De Morgan’s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- 6</a:t>
            </a:r>
          </a:p>
        </p:txBody>
      </p:sp>
    </p:spTree>
    <p:extLst>
      <p:ext uri="{BB962C8B-B14F-4D97-AF65-F5344CB8AC3E}">
        <p14:creationId xmlns:p14="http://schemas.microsoft.com/office/powerpoint/2010/main" val="33456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51C0C-13EE-4395-A15B-8264B9FE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NOT (Inverter) Gate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667ACDD-34FB-429C-B258-18461B725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94" y="866878"/>
            <a:ext cx="8763000" cy="47736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NOT gate has an output which is always opposite to input level.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BB7A02-0C84-447D-BDEF-76956A2C4EAF}"/>
              </a:ext>
            </a:extLst>
          </p:cNvPr>
          <p:cNvSpPr txBox="1"/>
          <p:nvPr/>
        </p:nvSpPr>
        <p:spPr>
          <a:xfrm>
            <a:off x="520485" y="25940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8035E6-6FAA-4E35-8B8A-8535951B6F6E}"/>
              </a:ext>
            </a:extLst>
          </p:cNvPr>
          <p:cNvSpPr txBox="1"/>
          <p:nvPr/>
        </p:nvSpPr>
        <p:spPr>
          <a:xfrm>
            <a:off x="2520085" y="259408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0FD2CC-39D6-4F03-9C78-4482270D6966}"/>
              </a:ext>
            </a:extLst>
          </p:cNvPr>
          <p:cNvSpPr txBox="1"/>
          <p:nvPr/>
        </p:nvSpPr>
        <p:spPr>
          <a:xfrm>
            <a:off x="8963786" y="1864963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Logic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A512BC53-76CC-4D4F-BFE9-AB8EAAA1A6BD}"/>
                  </a:ext>
                </a:extLst>
              </p:cNvPr>
              <p:cNvSpPr txBox="1"/>
              <p:nvPr/>
            </p:nvSpPr>
            <p:spPr>
              <a:xfrm>
                <a:off x="8771906" y="2430704"/>
                <a:ext cx="2374753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12BC53-76CC-4D4F-BFE9-AB8EAAA1A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906" y="2430704"/>
                <a:ext cx="2374753" cy="462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3BCD541-C94E-4732-892F-EE2CC3A67EF4}"/>
              </a:ext>
            </a:extLst>
          </p:cNvPr>
          <p:cNvSpPr txBox="1"/>
          <p:nvPr/>
        </p:nvSpPr>
        <p:spPr>
          <a:xfrm>
            <a:off x="4999208" y="1860498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Truth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474CDF-1016-4091-B881-94F35CA8B4BC}"/>
              </a:ext>
            </a:extLst>
          </p:cNvPr>
          <p:cNvSpPr txBox="1"/>
          <p:nvPr/>
        </p:nvSpPr>
        <p:spPr>
          <a:xfrm>
            <a:off x="740587" y="1860498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Inverter Gate</a:t>
            </a:r>
          </a:p>
        </p:txBody>
      </p:sp>
      <p:grpSp>
        <p:nvGrpSpPr>
          <p:cNvPr id="12" name="Group 26">
            <a:extLst>
              <a:ext uri="{FF2B5EF4-FFF2-40B4-BE49-F238E27FC236}">
                <a16:creationId xmlns:a16="http://schemas.microsoft.com/office/drawing/2014/main" xmlns="" id="{6FAA6247-36D5-4D65-9AAC-065BB2C4FB35}"/>
              </a:ext>
            </a:extLst>
          </p:cNvPr>
          <p:cNvGrpSpPr/>
          <p:nvPr/>
        </p:nvGrpSpPr>
        <p:grpSpPr>
          <a:xfrm>
            <a:off x="977427" y="2455273"/>
            <a:ext cx="1448058" cy="752875"/>
            <a:chOff x="379248" y="5807937"/>
            <a:chExt cx="1448058" cy="7528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E22B92FE-9088-4F31-958A-1C99A62333EA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173B9341-7CB7-44E8-AF30-76A0F0FCF091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D5CF64D4-514A-400E-BFE9-6A3838E83B63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iangle 100">
              <a:extLst>
                <a:ext uri="{FF2B5EF4-FFF2-40B4-BE49-F238E27FC236}">
                  <a16:creationId xmlns:a16="http://schemas.microsoft.com/office/drawing/2014/main" xmlns="" id="{66672501-6941-4B91-840F-2D87D8C0655D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24BF62D7-A268-4488-964B-CD8AF6B56C5A}"/>
              </a:ext>
            </a:extLst>
          </p:cNvPr>
          <p:cNvGraphicFramePr>
            <a:graphicFrameLocks noGrp="1"/>
          </p:cNvGraphicFramePr>
          <p:nvPr/>
        </p:nvGraphicFramePr>
        <p:xfrm>
          <a:off x="4645911" y="2522349"/>
          <a:ext cx="2286000" cy="13716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11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859DA7-F4FD-4367-817C-031675CA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 Laws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C5B17FF-B60A-4701-83E7-9F2D653F9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9566" y="863444"/>
                <a:ext cx="4673295" cy="4436976"/>
              </a:xfrm>
            </p:spPr>
            <p:txBody>
              <a:bodyPr/>
              <a:lstStyle/>
              <a:p>
                <a:r>
                  <a:rPr lang="en-US" dirty="0"/>
                  <a:t>AND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∙0=0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𝑁𝑢𝑙𝑙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𝐿𝑎𝑤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𝐼𝑑𝑒𝑛𝑡𝑖𝑡𝑦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𝐿𝑎𝑤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Commutative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B17FF-B60A-4701-83E7-9F2D653F9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9566" y="863444"/>
                <a:ext cx="4673295" cy="4436976"/>
              </a:xfrm>
              <a:blipFill>
                <a:blip r:embed="rId2"/>
                <a:stretch>
                  <a:fillRect l="-1958" t="-1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34A03EF0-22BA-4ABD-8813-0EC0C0772C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84569" y="863444"/>
                <a:ext cx="4673295" cy="41890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OR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𝑁𝑢𝑙𝑙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𝐿𝑎𝑤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+1=1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𝐼𝑑𝑒𝑛𝑡𝑖𝑡𝑦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𝐿𝑎𝑤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Associative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4A03EF0-22BA-4ABD-8813-0EC0C077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569" y="863444"/>
                <a:ext cx="4673295" cy="4189004"/>
              </a:xfrm>
              <a:prstGeom prst="rect">
                <a:avLst/>
              </a:prstGeom>
              <a:blipFill>
                <a:blip r:embed="rId3"/>
                <a:stretch>
                  <a:fillRect l="-1958" t="-1892" b="-1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6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0F8F0-6B1E-4A06-A5A4-BE292D3C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 Laws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B6F1DA0-33B3-40FB-A8A4-1F6B1BC06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3072" y="865674"/>
                <a:ext cx="4409823" cy="3429587"/>
              </a:xfrm>
            </p:spPr>
            <p:txBody>
              <a:bodyPr/>
              <a:lstStyle/>
              <a:p>
                <a:r>
                  <a:rPr lang="en-US" dirty="0"/>
                  <a:t>Distributive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US" dirty="0"/>
                  <a:t>Idempotent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F1DA0-33B3-40FB-A8A4-1F6B1BC06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3072" y="865674"/>
                <a:ext cx="4409823" cy="3429587"/>
              </a:xfrm>
              <a:blipFill>
                <a:blip r:embed="rId2"/>
                <a:stretch>
                  <a:fillRect l="-2072" t="-23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079B5360-6275-43B2-84B3-82857D7BDE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15320" y="865673"/>
                <a:ext cx="3420515" cy="3429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Redundant Literal Rule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IN" dirty="0"/>
              </a:p>
              <a:p>
                <a:r>
                  <a:rPr lang="en-US" dirty="0"/>
                  <a:t>Absorption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79B5360-6275-43B2-84B3-82857D7BD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20" y="865673"/>
                <a:ext cx="3420515" cy="3429587"/>
              </a:xfrm>
              <a:prstGeom prst="rect">
                <a:avLst/>
              </a:prstGeom>
              <a:blipFill>
                <a:blip r:embed="rId3"/>
                <a:stretch>
                  <a:fillRect l="-2674" t="-23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58E4055E-5798-423F-A5F5-BF1CF6153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37827" y="4233770"/>
                <a:ext cx="3274295" cy="14203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De Morgan’s Theorem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IN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8E4055E-5798-423F-A5F5-BF1CF615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27" y="4233770"/>
                <a:ext cx="3274295" cy="1420327"/>
              </a:xfrm>
              <a:prstGeom prst="rect">
                <a:avLst/>
              </a:prstGeom>
              <a:blipFill>
                <a:blip r:embed="rId4"/>
                <a:stretch>
                  <a:fillRect l="-2793" t="-5579" b="-30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BE047A6-1A81-465A-997F-9708548C22CD}"/>
              </a:ext>
            </a:extLst>
          </p:cNvPr>
          <p:cNvSpPr/>
          <p:nvPr/>
        </p:nvSpPr>
        <p:spPr>
          <a:xfrm>
            <a:off x="17438" y="6007201"/>
            <a:ext cx="4176000" cy="5760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Break the line change the sign</a:t>
            </a:r>
          </a:p>
        </p:txBody>
      </p:sp>
    </p:spTree>
    <p:extLst>
      <p:ext uri="{BB962C8B-B14F-4D97-AF65-F5344CB8AC3E}">
        <p14:creationId xmlns:p14="http://schemas.microsoft.com/office/powerpoint/2010/main" val="30467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  <p:bldP spid="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52B9E28B-E353-40AB-9A56-23F9253228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Proof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B9E28B-E353-40AB-9A56-23F925322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00" t="-8547" b="-19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0927D23-B731-4B1C-B5F7-618DE986B811}"/>
              </a:ext>
            </a:extLst>
          </p:cNvPr>
          <p:cNvGraphicFramePr>
            <a:graphicFrameLocks noGrp="1"/>
          </p:cNvGraphicFramePr>
          <p:nvPr/>
        </p:nvGraphicFramePr>
        <p:xfrm>
          <a:off x="1709981" y="1576964"/>
          <a:ext cx="83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523E7C8-D55C-4746-9634-4CA135F3DD9A}"/>
              </a:ext>
            </a:extLst>
          </p:cNvPr>
          <p:cNvGraphicFramePr>
            <a:graphicFrameLocks noGrp="1"/>
          </p:cNvGraphicFramePr>
          <p:nvPr/>
        </p:nvGraphicFramePr>
        <p:xfrm>
          <a:off x="2548181" y="1576964"/>
          <a:ext cx="83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53CD8B9B-6DF7-4481-97AE-8EA2EDD79A0E}"/>
              </a:ext>
            </a:extLst>
          </p:cNvPr>
          <p:cNvGraphicFramePr>
            <a:graphicFrameLocks noGrp="1"/>
          </p:cNvGraphicFramePr>
          <p:nvPr/>
        </p:nvGraphicFramePr>
        <p:xfrm>
          <a:off x="3386381" y="1576964"/>
          <a:ext cx="83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14A20FB-6831-465C-8BBD-748DA7D522A9}"/>
              </a:ext>
            </a:extLst>
          </p:cNvPr>
          <p:cNvGraphicFramePr>
            <a:graphicFrameLocks noGrp="1"/>
          </p:cNvGraphicFramePr>
          <p:nvPr/>
        </p:nvGraphicFramePr>
        <p:xfrm>
          <a:off x="4215539" y="1576901"/>
          <a:ext cx="130579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A+B+C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xmlns="" id="{579984E2-B92A-4D4B-8BFE-DC6B14DD83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27049" y="1577315"/>
              <a:ext cx="1233805" cy="4117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805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IN" sz="24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IN" sz="24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B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IN" sz="24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IN" sz="24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b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79984E2-B92A-4D4B-8BFE-DC6B14DD83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83056"/>
                  </p:ext>
                </p:extLst>
              </p:nvPr>
            </p:nvGraphicFramePr>
            <p:xfrm>
              <a:off x="5527049" y="1577315"/>
              <a:ext cx="1233805" cy="4117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8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98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0" t="-1316" r="-490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xmlns="" id="{B461117D-CE84-4656-949E-333652CFA4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63710" y="1576964"/>
              <a:ext cx="838200" cy="4117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b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461117D-CE84-4656-949E-333652CFA4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12133"/>
                  </p:ext>
                </p:extLst>
              </p:nvPr>
            </p:nvGraphicFramePr>
            <p:xfrm>
              <a:off x="6763710" y="1576964"/>
              <a:ext cx="838200" cy="4117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98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19" t="-1316" r="-719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xmlns="" id="{A75BC957-C8B7-453D-BC66-DB669F4320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01910" y="1576964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75BC957-C8B7-453D-BC66-DB669F432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7031157"/>
                  </p:ext>
                </p:extLst>
              </p:nvPr>
            </p:nvGraphicFramePr>
            <p:xfrm>
              <a:off x="7601910" y="1576964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25" t="-1333" r="-1449" b="-8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xmlns="" id="{C964A71C-C5F5-4CB7-8C81-04F15CCA540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40110" y="1576964"/>
              <a:ext cx="838200" cy="4115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964A71C-C5F5-4CB7-8C81-04F15CCA54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7877129"/>
                  </p:ext>
                </p:extLst>
              </p:nvPr>
            </p:nvGraphicFramePr>
            <p:xfrm>
              <a:off x="8440110" y="1576964"/>
              <a:ext cx="838200" cy="4115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19" t="-1333" r="-719" b="-8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xmlns="" id="{162EE441-35F0-49CE-B233-93996BA9536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78310" y="1576964"/>
              <a:ext cx="838200" cy="4117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62EE441-35F0-49CE-B233-93996BA95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734712"/>
                  </p:ext>
                </p:extLst>
              </p:nvPr>
            </p:nvGraphicFramePr>
            <p:xfrm>
              <a:off x="9278310" y="1576964"/>
              <a:ext cx="838200" cy="4117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98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725" t="-1316" r="-1449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E2279D3-BC04-431F-BF3C-BDEBDA2A2459}"/>
              </a:ext>
            </a:extLst>
          </p:cNvPr>
          <p:cNvSpPr/>
          <p:nvPr/>
        </p:nvSpPr>
        <p:spPr>
          <a:xfrm>
            <a:off x="226017" y="5801386"/>
            <a:ext cx="91465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From truth table, it is clearly visible that L.H.S. = R.H.S. Hence, </a:t>
            </a:r>
            <a:r>
              <a:rPr lang="en-IN" sz="2400" b="1" dirty="0">
                <a:solidFill>
                  <a:schemeClr val="tx2"/>
                </a:solidFill>
              </a:rPr>
              <a:t>the complement of a sum of variables is equal to the product of their individual complements.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xmlns="" id="{EB4DEF47-230B-4517-B661-BC88CD6BABA5}"/>
              </a:ext>
            </a:extLst>
          </p:cNvPr>
          <p:cNvSpPr/>
          <p:nvPr/>
        </p:nvSpPr>
        <p:spPr>
          <a:xfrm rot="5400000">
            <a:off x="4061982" y="-1124768"/>
            <a:ext cx="363467" cy="5040000"/>
          </a:xfrm>
          <a:prstGeom prst="lef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xmlns="" id="{8912057A-C199-43B0-A057-5E9684D6BA2A}"/>
              </a:ext>
            </a:extLst>
          </p:cNvPr>
          <p:cNvSpPr/>
          <p:nvPr/>
        </p:nvSpPr>
        <p:spPr>
          <a:xfrm rot="5400000">
            <a:off x="8258377" y="-289034"/>
            <a:ext cx="363467" cy="3352799"/>
          </a:xfrm>
          <a:prstGeom prst="lef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3149694-6946-409D-82DF-DDFDEA408D24}"/>
              </a:ext>
            </a:extLst>
          </p:cNvPr>
          <p:cNvSpPr/>
          <p:nvPr/>
        </p:nvSpPr>
        <p:spPr>
          <a:xfrm>
            <a:off x="3819026" y="702671"/>
            <a:ext cx="1047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chemeClr val="accent6"/>
                </a:solidFill>
              </a:rPr>
              <a:t>L.H.S.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92C839B-7C59-4BD1-92F2-4C48696BDB87}"/>
              </a:ext>
            </a:extLst>
          </p:cNvPr>
          <p:cNvSpPr/>
          <p:nvPr/>
        </p:nvSpPr>
        <p:spPr>
          <a:xfrm>
            <a:off x="7999798" y="714216"/>
            <a:ext cx="958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chemeClr val="accent6"/>
                </a:solidFill>
              </a:rPr>
              <a:t>R.H.S.</a:t>
            </a:r>
          </a:p>
        </p:txBody>
      </p:sp>
    </p:spTree>
    <p:extLst>
      <p:ext uri="{BB962C8B-B14F-4D97-AF65-F5344CB8AC3E}">
        <p14:creationId xmlns:p14="http://schemas.microsoft.com/office/powerpoint/2010/main" val="131328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/>
      <p:bldP spid="1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52B9E28B-E353-40AB-9A56-23F9253228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Proof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B9E28B-E353-40AB-9A56-23F925322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00" t="-8547" b="-19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0927D23-B731-4B1C-B5F7-618DE986B811}"/>
              </a:ext>
            </a:extLst>
          </p:cNvPr>
          <p:cNvGraphicFramePr>
            <a:graphicFrameLocks noGrp="1"/>
          </p:cNvGraphicFramePr>
          <p:nvPr/>
        </p:nvGraphicFramePr>
        <p:xfrm>
          <a:off x="1709981" y="1576964"/>
          <a:ext cx="83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523E7C8-D55C-4746-9634-4CA135F3DD9A}"/>
              </a:ext>
            </a:extLst>
          </p:cNvPr>
          <p:cNvGraphicFramePr>
            <a:graphicFrameLocks noGrp="1"/>
          </p:cNvGraphicFramePr>
          <p:nvPr/>
        </p:nvGraphicFramePr>
        <p:xfrm>
          <a:off x="2548181" y="1576964"/>
          <a:ext cx="83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53CD8B9B-6DF7-4481-97AE-8EA2EDD79A0E}"/>
              </a:ext>
            </a:extLst>
          </p:cNvPr>
          <p:cNvGraphicFramePr>
            <a:graphicFrameLocks noGrp="1"/>
          </p:cNvGraphicFramePr>
          <p:nvPr/>
        </p:nvGraphicFramePr>
        <p:xfrm>
          <a:off x="3386381" y="1576964"/>
          <a:ext cx="83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14A20FB-6831-465C-8BBD-748DA7D522A9}"/>
              </a:ext>
            </a:extLst>
          </p:cNvPr>
          <p:cNvGraphicFramePr>
            <a:graphicFrameLocks noGrp="1"/>
          </p:cNvGraphicFramePr>
          <p:nvPr/>
        </p:nvGraphicFramePr>
        <p:xfrm>
          <a:off x="4221024" y="1576901"/>
          <a:ext cx="89187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 B C</a:t>
                      </a:r>
                    </a:p>
                  </a:txBody>
                  <a:tcPr marL="62455" marR="62455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marL="62455" marR="62455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2455" marR="62455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2455" marR="62455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2455" marR="62455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2455" marR="62455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2455" marR="62455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2455" marR="62455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marL="62455" marR="62455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xmlns="" id="{579984E2-B92A-4D4B-8BFE-DC6B14DD83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07022" y="1577315"/>
              <a:ext cx="926976" cy="4117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697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1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IN" sz="24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B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1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IN" sz="24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b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79984E2-B92A-4D4B-8BFE-DC6B14DD83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6865969"/>
                  </p:ext>
                </p:extLst>
              </p:nvPr>
            </p:nvGraphicFramePr>
            <p:xfrm>
              <a:off x="5107022" y="1577315"/>
              <a:ext cx="926976" cy="4117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69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98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4" t="-1316" r="-1307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 marL="68701" marR="6870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xmlns="" id="{B461117D-CE84-4656-949E-333652CFA4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35292" y="1576964"/>
              <a:ext cx="838200" cy="4117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b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461117D-CE84-4656-949E-333652CFA4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055523"/>
                  </p:ext>
                </p:extLst>
              </p:nvPr>
            </p:nvGraphicFramePr>
            <p:xfrm>
              <a:off x="6035292" y="1576964"/>
              <a:ext cx="838200" cy="4117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98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5" t="-1316" r="-1449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xmlns="" id="{A75BC957-C8B7-453D-BC66-DB669F4320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73492" y="1576964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75BC957-C8B7-453D-BC66-DB669F432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69269"/>
                  </p:ext>
                </p:extLst>
              </p:nvPr>
            </p:nvGraphicFramePr>
            <p:xfrm>
              <a:off x="6873492" y="1576964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19" t="-1333" r="-719" b="-8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xmlns="" id="{C964A71C-C5F5-4CB7-8C81-04F15CCA540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11692" y="1576964"/>
              <a:ext cx="838200" cy="4115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964A71C-C5F5-4CB7-8C81-04F15CCA54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300521"/>
                  </p:ext>
                </p:extLst>
              </p:nvPr>
            </p:nvGraphicFramePr>
            <p:xfrm>
              <a:off x="7711692" y="1576964"/>
              <a:ext cx="838200" cy="4115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25" t="-1333" r="-1449" b="-8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xmlns="" id="{162EE441-35F0-49CE-B233-93996BA9536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39745" y="1576964"/>
              <a:ext cx="1633414" cy="4117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341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62EE441-35F0-49CE-B233-93996BA95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598777"/>
                  </p:ext>
                </p:extLst>
              </p:nvPr>
            </p:nvGraphicFramePr>
            <p:xfrm>
              <a:off x="8539745" y="1576964"/>
              <a:ext cx="1633414" cy="41174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34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98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316" r="-743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en-IN" sz="24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</a:p>
                      </a:txBody>
                      <a:tcPr marL="178191" marR="178191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E2279D3-BC04-431F-BF3C-BDEBDA2A2459}"/>
              </a:ext>
            </a:extLst>
          </p:cNvPr>
          <p:cNvSpPr/>
          <p:nvPr/>
        </p:nvSpPr>
        <p:spPr>
          <a:xfrm>
            <a:off x="226017" y="5801386"/>
            <a:ext cx="91465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From truth table, it is clearly visible that L.H.S. = R.H.S. Hence, </a:t>
            </a:r>
            <a:r>
              <a:rPr lang="en-US" sz="2400" b="1" dirty="0">
                <a:solidFill>
                  <a:schemeClr val="tx2"/>
                </a:solidFill>
              </a:rPr>
              <a:t>the complement of a product of variables is equal to the sum of their individual complements.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xmlns="" id="{EB4DEF47-230B-4517-B661-BC88CD6BABA5}"/>
              </a:ext>
            </a:extLst>
          </p:cNvPr>
          <p:cNvSpPr/>
          <p:nvPr/>
        </p:nvSpPr>
        <p:spPr>
          <a:xfrm rot="5400000">
            <a:off x="3693557" y="-764768"/>
            <a:ext cx="363467" cy="4320000"/>
          </a:xfrm>
          <a:prstGeom prst="lef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xmlns="" id="{8912057A-C199-43B0-A057-5E9684D6BA2A}"/>
              </a:ext>
            </a:extLst>
          </p:cNvPr>
          <p:cNvSpPr/>
          <p:nvPr/>
        </p:nvSpPr>
        <p:spPr>
          <a:xfrm rot="5400000">
            <a:off x="7911270" y="-682635"/>
            <a:ext cx="363467" cy="4140000"/>
          </a:xfrm>
          <a:prstGeom prst="lef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3149694-6946-409D-82DF-DDFDEA408D24}"/>
              </a:ext>
            </a:extLst>
          </p:cNvPr>
          <p:cNvSpPr/>
          <p:nvPr/>
        </p:nvSpPr>
        <p:spPr>
          <a:xfrm>
            <a:off x="3462569" y="702671"/>
            <a:ext cx="1047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chemeClr val="accent6"/>
                </a:solidFill>
              </a:rPr>
              <a:t>L.H.S.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92C839B-7C59-4BD1-92F2-4C48696BDB87}"/>
              </a:ext>
            </a:extLst>
          </p:cNvPr>
          <p:cNvSpPr/>
          <p:nvPr/>
        </p:nvSpPr>
        <p:spPr>
          <a:xfrm>
            <a:off x="7658839" y="714216"/>
            <a:ext cx="958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chemeClr val="accent6"/>
                </a:solidFill>
              </a:rPr>
              <a:t>R.H.S.</a:t>
            </a:r>
          </a:p>
        </p:txBody>
      </p:sp>
    </p:spTree>
    <p:extLst>
      <p:ext uri="{BB962C8B-B14F-4D97-AF65-F5344CB8AC3E}">
        <p14:creationId xmlns:p14="http://schemas.microsoft.com/office/powerpoint/2010/main" val="164281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/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FD4F90-9200-48CC-9F6E-02F5CE93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Boolean Expression (Example – 1)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FB7E0FA-F2BB-4EC3-B272-FB2149E72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5"/>
                <a:ext cx="11929641" cy="577898"/>
              </a:xfrm>
            </p:spPr>
            <p:txBody>
              <a:bodyPr/>
              <a:lstStyle/>
              <a:p>
                <a:r>
                  <a:rPr lang="en-US" dirty="0"/>
                  <a:t>Reduce the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B7E0FA-F2BB-4EC3-B272-FB2149E72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5"/>
                <a:ext cx="11929641" cy="577898"/>
              </a:xfrm>
              <a:blipFill>
                <a:blip r:embed="rId2"/>
                <a:stretch>
                  <a:fillRect l="-716" t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5B3D56A9-B464-4DCA-8A80-0709515D7619}"/>
                  </a:ext>
                </a:extLst>
              </p:cNvPr>
              <p:cNvSpPr/>
              <p:nvPr/>
            </p:nvSpPr>
            <p:spPr>
              <a:xfrm>
                <a:off x="1392261" y="1600200"/>
                <a:ext cx="4440575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B3D56A9-B464-4DCA-8A80-0709515D7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61" y="1600200"/>
                <a:ext cx="4440575" cy="524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8B9FC633-6279-467C-B98C-3B3BE26EBCAC}"/>
                  </a:ext>
                </a:extLst>
              </p:cNvPr>
              <p:cNvSpPr/>
              <p:nvPr/>
            </p:nvSpPr>
            <p:spPr>
              <a:xfrm>
                <a:off x="1392261" y="2127198"/>
                <a:ext cx="4391908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9FC633-6279-467C-B98C-3B3BE26EB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61" y="2127198"/>
                <a:ext cx="4391908" cy="524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CAE174F1-5A83-45D6-9400-42C0FDE3D28E}"/>
                  </a:ext>
                </a:extLst>
              </p:cNvPr>
              <p:cNvSpPr/>
              <p:nvPr/>
            </p:nvSpPr>
            <p:spPr>
              <a:xfrm>
                <a:off x="1316061" y="2660598"/>
                <a:ext cx="4738157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𝐵𝐴𝐶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AE174F1-5A83-45D6-9400-42C0FDE3D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061" y="2660598"/>
                <a:ext cx="4738157" cy="524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53E31A5E-163F-47FE-A1AB-CCC27B48EF01}"/>
                  </a:ext>
                </a:extLst>
              </p:cNvPr>
              <p:cNvSpPr/>
              <p:nvPr/>
            </p:nvSpPr>
            <p:spPr>
              <a:xfrm>
                <a:off x="1372176" y="3124200"/>
                <a:ext cx="4377480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E31A5E-163F-47FE-A1AB-CCC27B48EF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76" y="3124200"/>
                <a:ext cx="4377480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B85B752F-1A9B-4101-B9A3-56DFDB2F3E10}"/>
                  </a:ext>
                </a:extLst>
              </p:cNvPr>
              <p:cNvSpPr/>
              <p:nvPr/>
            </p:nvSpPr>
            <p:spPr>
              <a:xfrm>
                <a:off x="1376763" y="3590169"/>
                <a:ext cx="4639475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5B752F-1A9B-4101-B9A3-56DFDB2F3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763" y="3590169"/>
                <a:ext cx="4639475" cy="524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14F16B1E-AD07-4FAF-AB2E-BE4D4938383A}"/>
                  </a:ext>
                </a:extLst>
              </p:cNvPr>
              <p:cNvSpPr/>
              <p:nvPr/>
            </p:nvSpPr>
            <p:spPr>
              <a:xfrm>
                <a:off x="1391670" y="4038600"/>
                <a:ext cx="20943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F16B1E-AD07-4FAF-AB2E-BE4D49383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670" y="4038600"/>
                <a:ext cx="209435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1A14BEC-6D0F-4AF3-BA34-8267DCCCB904}"/>
              </a:ext>
            </a:extLst>
          </p:cNvPr>
          <p:cNvSpPr/>
          <p:nvPr/>
        </p:nvSpPr>
        <p:spPr>
          <a:xfrm>
            <a:off x="7936065" y="2158680"/>
            <a:ext cx="2319289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(Distributive law)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20EB37E-CE51-4A0A-96E3-FE1F7FE64536}"/>
              </a:ext>
            </a:extLst>
          </p:cNvPr>
          <p:cNvSpPr/>
          <p:nvPr/>
        </p:nvSpPr>
        <p:spPr>
          <a:xfrm>
            <a:off x="7936065" y="2662535"/>
            <a:ext cx="2319289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(Distributive law)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0C81097-10DA-44CD-A43A-DC9DCCDA0A89}"/>
              </a:ext>
            </a:extLst>
          </p:cNvPr>
          <p:cNvSpPr/>
          <p:nvPr/>
        </p:nvSpPr>
        <p:spPr>
          <a:xfrm>
            <a:off x="8932555" y="3146449"/>
            <a:ext cx="1322799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(A.A = 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46C2F1A-E9BB-4567-BADC-2C38E8B0219C}"/>
              </a:ext>
            </a:extLst>
          </p:cNvPr>
          <p:cNvSpPr/>
          <p:nvPr/>
        </p:nvSpPr>
        <p:spPr>
          <a:xfrm>
            <a:off x="8782005" y="4069377"/>
            <a:ext cx="1465466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(1 + A = 1)</a:t>
            </a:r>
          </a:p>
        </p:txBody>
      </p:sp>
    </p:spTree>
    <p:extLst>
      <p:ext uri="{BB962C8B-B14F-4D97-AF65-F5344CB8AC3E}">
        <p14:creationId xmlns:p14="http://schemas.microsoft.com/office/powerpoint/2010/main" val="150486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2FCCF0-371B-461B-BDC6-AFDB5F34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Boolean Expression (Example – 2)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146CBC4-F9B7-4311-9849-7226E23DC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5"/>
                <a:ext cx="11929641" cy="577898"/>
              </a:xfrm>
            </p:spPr>
            <p:txBody>
              <a:bodyPr/>
              <a:lstStyle/>
              <a:p>
                <a:r>
                  <a:rPr lang="en-US" dirty="0"/>
                  <a:t>Reduce the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46CBC4-F9B7-4311-9849-7226E23DC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5"/>
                <a:ext cx="11929641" cy="577898"/>
              </a:xfrm>
              <a:blipFill>
                <a:blip r:embed="rId2"/>
                <a:stretch>
                  <a:fillRect l="-716" t="-6383" b="-63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FC23C1F0-797E-47F4-A530-625F61BD411F}"/>
                  </a:ext>
                </a:extLst>
              </p:cNvPr>
              <p:cNvSpPr/>
              <p:nvPr/>
            </p:nvSpPr>
            <p:spPr>
              <a:xfrm>
                <a:off x="1060332" y="1600200"/>
                <a:ext cx="3985643" cy="581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C23C1F0-797E-47F4-A530-625F61BD4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32" y="1600200"/>
                <a:ext cx="3985643" cy="5819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C36AFB63-2024-4796-AC1D-F41F4EF6B26B}"/>
                  </a:ext>
                </a:extLst>
              </p:cNvPr>
              <p:cNvSpPr/>
              <p:nvPr/>
            </p:nvSpPr>
            <p:spPr>
              <a:xfrm>
                <a:off x="1060332" y="2127198"/>
                <a:ext cx="3558410" cy="581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6AFB63-2024-4796-AC1D-F41F4EF6B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32" y="2127198"/>
                <a:ext cx="3558410" cy="5819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7AD98A85-2B5B-4306-B31F-05B9627CF797}"/>
                  </a:ext>
                </a:extLst>
              </p:cNvPr>
              <p:cNvSpPr/>
              <p:nvPr/>
            </p:nvSpPr>
            <p:spPr>
              <a:xfrm>
                <a:off x="1054674" y="2660598"/>
                <a:ext cx="4714560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D98A85-2B5B-4306-B31F-05B9627CF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74" y="2660598"/>
                <a:ext cx="4714560" cy="524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7336ECE6-1B79-49F9-B464-C329B1D55C47}"/>
                  </a:ext>
                </a:extLst>
              </p:cNvPr>
              <p:cNvSpPr/>
              <p:nvPr/>
            </p:nvSpPr>
            <p:spPr>
              <a:xfrm>
                <a:off x="1055745" y="3124200"/>
                <a:ext cx="5781775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36ECE6-1B79-49F9-B464-C329B1D55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45" y="3124200"/>
                <a:ext cx="5781775" cy="524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128109C3-C872-4C88-9D56-1645421C1236}"/>
                  </a:ext>
                </a:extLst>
              </p:cNvPr>
              <p:cNvSpPr/>
              <p:nvPr/>
            </p:nvSpPr>
            <p:spPr>
              <a:xfrm>
                <a:off x="982842" y="3590169"/>
                <a:ext cx="6093271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8109C3-C872-4C88-9D56-1645421C1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42" y="3590169"/>
                <a:ext cx="6093271" cy="524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37785EC7-E53E-409C-9ED3-8EF335F088E1}"/>
                  </a:ext>
                </a:extLst>
              </p:cNvPr>
              <p:cNvSpPr/>
              <p:nvPr/>
            </p:nvSpPr>
            <p:spPr>
              <a:xfrm>
                <a:off x="984132" y="4038600"/>
                <a:ext cx="5092100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7785EC7-E53E-409C-9ED3-8EF335F08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32" y="4038600"/>
                <a:ext cx="5092100" cy="5246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A2D59E43-9FF2-4F01-9DA0-A220C579AE4D}"/>
                  </a:ext>
                </a:extLst>
              </p:cNvPr>
              <p:cNvSpPr/>
              <p:nvPr/>
            </p:nvSpPr>
            <p:spPr>
              <a:xfrm>
                <a:off x="997977" y="4504569"/>
                <a:ext cx="4024755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2D59E43-9FF2-4F01-9DA0-A220C579A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77" y="4504569"/>
                <a:ext cx="4024755" cy="524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DD76ACC-B757-48D2-99E9-4C3A95DA258B}"/>
                  </a:ext>
                </a:extLst>
              </p:cNvPr>
              <p:cNvSpPr/>
              <p:nvPr/>
            </p:nvSpPr>
            <p:spPr>
              <a:xfrm>
                <a:off x="1061089" y="4953000"/>
                <a:ext cx="26662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+0+0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D76ACC-B757-48D2-99E9-4C3A95DA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89" y="4953000"/>
                <a:ext cx="266624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3F915A51-7A10-4D09-BE24-075AE0AB5D76}"/>
                  </a:ext>
                </a:extLst>
              </p:cNvPr>
              <p:cNvSpPr/>
              <p:nvPr/>
            </p:nvSpPr>
            <p:spPr>
              <a:xfrm>
                <a:off x="1060332" y="5420380"/>
                <a:ext cx="14142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F915A51-7A10-4D09-BE24-075AE0AB5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32" y="5420380"/>
                <a:ext cx="141423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53A7A40-B6E8-4C58-9399-F76001B1E64F}"/>
              </a:ext>
            </a:extLst>
          </p:cNvPr>
          <p:cNvSpPr/>
          <p:nvPr/>
        </p:nvSpPr>
        <p:spPr>
          <a:xfrm>
            <a:off x="8028970" y="2198933"/>
            <a:ext cx="2451313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(De-Morgan’s law)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18D0E76-E767-46CE-994B-D3617CB42DC3}"/>
              </a:ext>
            </a:extLst>
          </p:cNvPr>
          <p:cNvSpPr/>
          <p:nvPr/>
        </p:nvSpPr>
        <p:spPr>
          <a:xfrm>
            <a:off x="8025763" y="2689893"/>
            <a:ext cx="2454519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(De-Morgan’s law)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D33B5-7744-4D47-8C10-B72AE233A0AC}"/>
              </a:ext>
            </a:extLst>
          </p:cNvPr>
          <p:cNvSpPr/>
          <p:nvPr/>
        </p:nvSpPr>
        <p:spPr>
          <a:xfrm>
            <a:off x="8160993" y="3180853"/>
            <a:ext cx="2319289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(Distributive law)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50D8184-B37D-4624-92A1-BCF648B9B731}"/>
              </a:ext>
            </a:extLst>
          </p:cNvPr>
          <p:cNvSpPr/>
          <p:nvPr/>
        </p:nvSpPr>
        <p:spPr>
          <a:xfrm>
            <a:off x="8168534" y="3640817"/>
            <a:ext cx="2319289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(Distributive law)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DE96C68-C2D9-4AE9-9044-DA941C6E42F9}"/>
              </a:ext>
            </a:extLst>
          </p:cNvPr>
          <p:cNvSpPr/>
          <p:nvPr/>
        </p:nvSpPr>
        <p:spPr>
          <a:xfrm>
            <a:off x="9116873" y="4100782"/>
            <a:ext cx="1362874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(A.A’ = 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29041D8-CF6D-4E16-B5BA-AC64FD2B1BEE}"/>
              </a:ext>
            </a:extLst>
          </p:cNvPr>
          <p:cNvSpPr/>
          <p:nvPr/>
        </p:nvSpPr>
        <p:spPr>
          <a:xfrm>
            <a:off x="8168534" y="4560745"/>
            <a:ext cx="2319289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(Distributive law)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7779BB3-B9FC-4876-B100-2828FC7E3FF0}"/>
              </a:ext>
            </a:extLst>
          </p:cNvPr>
          <p:cNvSpPr/>
          <p:nvPr/>
        </p:nvSpPr>
        <p:spPr>
          <a:xfrm>
            <a:off x="9117408" y="4989711"/>
            <a:ext cx="1362874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(A.A’ = 0)</a:t>
            </a:r>
          </a:p>
        </p:txBody>
      </p:sp>
    </p:spTree>
    <p:extLst>
      <p:ext uri="{BB962C8B-B14F-4D97-AF65-F5344CB8AC3E}">
        <p14:creationId xmlns:p14="http://schemas.microsoft.com/office/powerpoint/2010/main" val="339280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3FC8A4-3650-46D7-9953-4B464257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99D2325-74A5-410D-B283-E5BA4F46A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</m:e>
                            </m:acc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D2325-74A5-410D-B283-E5BA4F46A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DF2F51E9-CF4C-448C-A36B-63C6FC799397}"/>
                  </a:ext>
                </a:extLst>
              </p:cNvPr>
              <p:cNvSpPr/>
              <p:nvPr/>
            </p:nvSpPr>
            <p:spPr>
              <a:xfrm>
                <a:off x="6801965" y="863444"/>
                <a:ext cx="1002647" cy="46166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F2F51E9-CF4C-448C-A36B-63C6FC799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965" y="863444"/>
                <a:ext cx="1002647" cy="461665"/>
              </a:xfrm>
              <a:prstGeom prst="rect">
                <a:avLst/>
              </a:prstGeom>
              <a:blipFill>
                <a:blip r:embed="rId3"/>
                <a:stretch>
                  <a:fillRect l="-1205" b="-181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91DE8578-C4B9-4120-B696-EA9BA99D27FD}"/>
                  </a:ext>
                </a:extLst>
              </p:cNvPr>
              <p:cNvSpPr/>
              <p:nvPr/>
            </p:nvSpPr>
            <p:spPr>
              <a:xfrm>
                <a:off x="6781799" y="1477352"/>
                <a:ext cx="1042978" cy="46166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1DE8578-C4B9-4120-B696-EA9BA99D2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99" y="1477352"/>
                <a:ext cx="1042978" cy="461665"/>
              </a:xfrm>
              <a:prstGeom prst="rect">
                <a:avLst/>
              </a:prstGeom>
              <a:blipFill>
                <a:blip r:embed="rId4"/>
                <a:stretch>
                  <a:fillRect l="-575" b="-16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88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399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2B649-38F4-4564-8C28-7275AF6E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NOR Gate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A07320-9F0B-4D25-9937-0EE04C05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302525"/>
          </a:xfrm>
        </p:spPr>
        <p:txBody>
          <a:bodyPr/>
          <a:lstStyle/>
          <a:p>
            <a:r>
              <a:rPr lang="en-US" dirty="0"/>
              <a:t>NOR Gate is an OR gate followed by an inverter.</a:t>
            </a:r>
          </a:p>
          <a:p>
            <a:r>
              <a:rPr lang="en-US" dirty="0"/>
              <a:t>NOR Gate has an output which is normally at logic level “1” and only goes “LOW” to a logic level “0” when one or more of its inputs are at logic level “1”.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8F2A5BD-8820-418B-B9CE-303BEE23EB2A}"/>
              </a:ext>
            </a:extLst>
          </p:cNvPr>
          <p:cNvSpPr txBox="1"/>
          <p:nvPr/>
        </p:nvSpPr>
        <p:spPr>
          <a:xfrm>
            <a:off x="566978" y="302508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CB15C2F-9468-4155-B592-4C78D204008E}"/>
              </a:ext>
            </a:extLst>
          </p:cNvPr>
          <p:cNvSpPr txBox="1"/>
          <p:nvPr/>
        </p:nvSpPr>
        <p:spPr>
          <a:xfrm>
            <a:off x="566978" y="340162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C2C99C-7345-404F-8D75-86AA10F9CBF9}"/>
              </a:ext>
            </a:extLst>
          </p:cNvPr>
          <p:cNvSpPr txBox="1"/>
          <p:nvPr/>
        </p:nvSpPr>
        <p:spPr>
          <a:xfrm>
            <a:off x="2566578" y="324922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3C2D98-8C5B-4538-87B0-22932134446F}"/>
              </a:ext>
            </a:extLst>
          </p:cNvPr>
          <p:cNvSpPr txBox="1"/>
          <p:nvPr/>
        </p:nvSpPr>
        <p:spPr>
          <a:xfrm>
            <a:off x="9168370" y="2427111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E4DC0C3-A3FC-405B-A24C-2E20643B1AF8}"/>
                  </a:ext>
                </a:extLst>
              </p:cNvPr>
              <p:cNvSpPr txBox="1"/>
              <p:nvPr/>
            </p:nvSpPr>
            <p:spPr>
              <a:xfrm>
                <a:off x="9200218" y="3023793"/>
                <a:ext cx="1974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4DC0C3-A3FC-405B-A24C-2E20643B1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218" y="3023793"/>
                <a:ext cx="1974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ACB005-7EDE-4764-81B4-4A42370621A2}"/>
              </a:ext>
            </a:extLst>
          </p:cNvPr>
          <p:cNvSpPr txBox="1"/>
          <p:nvPr/>
        </p:nvSpPr>
        <p:spPr>
          <a:xfrm>
            <a:off x="5146976" y="2422646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Truth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4BE952-21C4-48E8-9030-D4D97230D2FB}"/>
              </a:ext>
            </a:extLst>
          </p:cNvPr>
          <p:cNvSpPr txBox="1"/>
          <p:nvPr/>
        </p:nvSpPr>
        <p:spPr>
          <a:xfrm>
            <a:off x="583357" y="2422646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2-input NOR Gate</a:t>
            </a:r>
          </a:p>
        </p:txBody>
      </p:sp>
      <p:grpSp>
        <p:nvGrpSpPr>
          <p:cNvPr id="12" name="Group 26">
            <a:extLst>
              <a:ext uri="{FF2B5EF4-FFF2-40B4-BE49-F238E27FC236}">
                <a16:creationId xmlns:a16="http://schemas.microsoft.com/office/drawing/2014/main" xmlns="" id="{4F0964C4-FB43-49D7-9A8E-A8BE446BE6E5}"/>
              </a:ext>
            </a:extLst>
          </p:cNvPr>
          <p:cNvGrpSpPr/>
          <p:nvPr/>
        </p:nvGrpSpPr>
        <p:grpSpPr>
          <a:xfrm>
            <a:off x="904929" y="3101285"/>
            <a:ext cx="1719449" cy="723601"/>
            <a:chOff x="7186131" y="5434727"/>
            <a:chExt cx="1719449" cy="723601"/>
          </a:xfrm>
        </p:grpSpPr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xmlns="" id="{5FC018FC-3907-4D34-8A4F-E307581D7A45}"/>
                </a:ext>
              </a:extLst>
            </p:cNvPr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53246379-EEE3-4289-A1E8-FF0846B85956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xmlns="" id="{96721537-59B7-4A6A-A3F1-63EADF07E357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Stored Data 71">
                <a:extLst>
                  <a:ext uri="{FF2B5EF4-FFF2-40B4-BE49-F238E27FC236}">
                    <a16:creationId xmlns:a16="http://schemas.microsoft.com/office/drawing/2014/main" xmlns="" id="{D7D4F7A9-8E3E-4E6B-8F9E-988E2362FA3C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Stored Data 71">
                <a:extLst>
                  <a:ext uri="{FF2B5EF4-FFF2-40B4-BE49-F238E27FC236}">
                    <a16:creationId xmlns:a16="http://schemas.microsoft.com/office/drawing/2014/main" xmlns="" id="{759311A7-F27C-42CC-914F-19C538CD8771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28">
              <a:extLst>
                <a:ext uri="{FF2B5EF4-FFF2-40B4-BE49-F238E27FC236}">
                  <a16:creationId xmlns:a16="http://schemas.microsoft.com/office/drawing/2014/main" xmlns="" id="{592AF2CE-6A05-4CAF-AB0F-84C512BEBC60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xmlns="" id="{12922D7B-BF08-4868-B141-7CCAB3501D48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17F7635C-97DE-4F96-A337-C2FFEDAF5675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14C8FD41-47CB-4952-9E70-D0AAEEDBC514}"/>
              </a:ext>
            </a:extLst>
          </p:cNvPr>
          <p:cNvGraphicFramePr>
            <a:graphicFrameLocks noGrp="1"/>
          </p:cNvGraphicFramePr>
          <p:nvPr/>
        </p:nvGraphicFramePr>
        <p:xfrm>
          <a:off x="4176504" y="3023793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6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E2100-18CE-43C7-81AD-1DE37787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NAND Gate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D35E88-794E-4D68-B411-70803120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290820"/>
          </a:xfrm>
        </p:spPr>
        <p:txBody>
          <a:bodyPr/>
          <a:lstStyle/>
          <a:p>
            <a:r>
              <a:rPr lang="en-US" dirty="0"/>
              <a:t>NAND Gate is an AND gate followed by an inverter.</a:t>
            </a:r>
          </a:p>
          <a:p>
            <a:r>
              <a:rPr lang="en-US" dirty="0"/>
              <a:t>NAND Gate has an output which is normally at logic level “1” and only goes “LOW” to a logic level “0” when ALL inputs are at logic level “1”.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C40BDE-5CFE-4EEE-B5BF-AF877BDCE1E5}"/>
              </a:ext>
            </a:extLst>
          </p:cNvPr>
          <p:cNvSpPr txBox="1"/>
          <p:nvPr/>
        </p:nvSpPr>
        <p:spPr>
          <a:xfrm>
            <a:off x="628973" y="302217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09148C-1848-4CFE-B8C9-FE479E69FFF5}"/>
              </a:ext>
            </a:extLst>
          </p:cNvPr>
          <p:cNvSpPr txBox="1"/>
          <p:nvPr/>
        </p:nvSpPr>
        <p:spPr>
          <a:xfrm>
            <a:off x="628973" y="339870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72E96A4-2CE9-4088-8A0C-587048BADBE7}"/>
              </a:ext>
            </a:extLst>
          </p:cNvPr>
          <p:cNvSpPr txBox="1"/>
          <p:nvPr/>
        </p:nvSpPr>
        <p:spPr>
          <a:xfrm>
            <a:off x="2628573" y="324630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60F437A-16A8-49F4-85C7-D8D955F55E2E}"/>
              </a:ext>
            </a:extLst>
          </p:cNvPr>
          <p:cNvSpPr txBox="1"/>
          <p:nvPr/>
        </p:nvSpPr>
        <p:spPr>
          <a:xfrm>
            <a:off x="9172365" y="2366665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5277927A-2401-4DA2-B25E-033BE2963B60}"/>
                  </a:ext>
                </a:extLst>
              </p:cNvPr>
              <p:cNvSpPr txBox="1"/>
              <p:nvPr/>
            </p:nvSpPr>
            <p:spPr>
              <a:xfrm>
                <a:off x="9281703" y="2994345"/>
                <a:ext cx="1820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77927A-2401-4DA2-B25E-033BE2963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703" y="2994345"/>
                <a:ext cx="1820498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4579B3-1496-4A42-9CEF-1419C709D8D1}"/>
              </a:ext>
            </a:extLst>
          </p:cNvPr>
          <p:cNvSpPr txBox="1"/>
          <p:nvPr/>
        </p:nvSpPr>
        <p:spPr>
          <a:xfrm>
            <a:off x="5313227" y="2362200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Truth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0D6650-492A-4AB8-A0F3-1E2F8852DE90}"/>
              </a:ext>
            </a:extLst>
          </p:cNvPr>
          <p:cNvSpPr txBox="1"/>
          <p:nvPr/>
        </p:nvSpPr>
        <p:spPr>
          <a:xfrm>
            <a:off x="552773" y="2362200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2-input NAND Gate</a:t>
            </a:r>
          </a:p>
        </p:txBody>
      </p:sp>
      <p:grpSp>
        <p:nvGrpSpPr>
          <p:cNvPr id="12" name="Group 18">
            <a:extLst>
              <a:ext uri="{FF2B5EF4-FFF2-40B4-BE49-F238E27FC236}">
                <a16:creationId xmlns:a16="http://schemas.microsoft.com/office/drawing/2014/main" xmlns="" id="{DBE79896-33EB-43D2-BC7B-8C9F969123BE}"/>
              </a:ext>
            </a:extLst>
          </p:cNvPr>
          <p:cNvGrpSpPr/>
          <p:nvPr/>
        </p:nvGrpSpPr>
        <p:grpSpPr>
          <a:xfrm>
            <a:off x="962349" y="3084082"/>
            <a:ext cx="1681757" cy="741118"/>
            <a:chOff x="3279279" y="4177246"/>
            <a:chExt cx="1681757" cy="74111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077C861-EED8-47B8-B6CF-3CF86712354E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1A078372-3B4D-44F5-8F74-983639C3F876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C5A89150-229B-485C-9561-E78D28BF06FF}"/>
                </a:ext>
              </a:extLst>
            </p:cNvPr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EF65E34A-902F-4D81-80DF-BAAE6A6440C0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xmlns="" id="{36C43BAA-25EE-460A-8260-DB9D16CC8979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Delay 67">
              <a:extLst>
                <a:ext uri="{FF2B5EF4-FFF2-40B4-BE49-F238E27FC236}">
                  <a16:creationId xmlns:a16="http://schemas.microsoft.com/office/drawing/2014/main" xmlns="" id="{5727D851-7296-4ABB-B91C-707513FB95D8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B59F722B-DF3F-4A4E-A27E-7B75920B5AFE}"/>
              </a:ext>
            </a:extLst>
          </p:cNvPr>
          <p:cNvGraphicFramePr>
            <a:graphicFrameLocks noGrp="1"/>
          </p:cNvGraphicFramePr>
          <p:nvPr/>
        </p:nvGraphicFramePr>
        <p:xfrm>
          <a:off x="4253414" y="3038945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04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5159</Words>
  <Application>Microsoft Office PowerPoint</Application>
  <PresentationFormat>Widescreen</PresentationFormat>
  <Paragraphs>2353</Paragraphs>
  <Slides>77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Segoe UI Black</vt:lpstr>
      <vt:lpstr>Calibri</vt:lpstr>
      <vt:lpstr>Wingdings 2</vt:lpstr>
      <vt:lpstr>Wingdings</vt:lpstr>
      <vt:lpstr>Roboto Condensed Light</vt:lpstr>
      <vt:lpstr>Cambria Math</vt:lpstr>
      <vt:lpstr>Arial</vt:lpstr>
      <vt:lpstr>Roboto Condensed</vt:lpstr>
      <vt:lpstr>Wingdings 3</vt:lpstr>
      <vt:lpstr>Office Theme</vt:lpstr>
      <vt:lpstr>Unit-1  Fundamentals of Digital System</vt:lpstr>
      <vt:lpstr>PowerPoint Presentation</vt:lpstr>
      <vt:lpstr>Logical Gates</vt:lpstr>
      <vt:lpstr>Logic Gates</vt:lpstr>
      <vt:lpstr>1. AND Gate</vt:lpstr>
      <vt:lpstr>2. OR Gate</vt:lpstr>
      <vt:lpstr>3. NOT (Inverter) Gate</vt:lpstr>
      <vt:lpstr>4. NOR Gate</vt:lpstr>
      <vt:lpstr>5. NAND Gate</vt:lpstr>
      <vt:lpstr>6. Exclusive-OR (X-OR) Gate</vt:lpstr>
      <vt:lpstr>7. Exclusive-NOR (X-NOR) Gate</vt:lpstr>
      <vt:lpstr>NAND as Universal Gate</vt:lpstr>
      <vt:lpstr>NOR as Universal Gate</vt:lpstr>
      <vt:lpstr>Number Systems</vt:lpstr>
      <vt:lpstr>Common Number Systems</vt:lpstr>
      <vt:lpstr>Conversion among Bases</vt:lpstr>
      <vt:lpstr>Decimal to Binary</vt:lpstr>
      <vt:lpstr>Binary to Decimal</vt:lpstr>
      <vt:lpstr>Decimal to Octal</vt:lpstr>
      <vt:lpstr>Octal to Decimal</vt:lpstr>
      <vt:lpstr>Decimal to Hexa-Decimal</vt:lpstr>
      <vt:lpstr>Hexa-Decimal to Decimal</vt:lpstr>
      <vt:lpstr>Octal to Binary</vt:lpstr>
      <vt:lpstr>Binary to Octal</vt:lpstr>
      <vt:lpstr>Hexa-Decimal to Binary</vt:lpstr>
      <vt:lpstr>Binary to Hexa-Decimal</vt:lpstr>
      <vt:lpstr>Octal to Hexa-Decimal</vt:lpstr>
      <vt:lpstr>Hexa-Decimal to Octal</vt:lpstr>
      <vt:lpstr>Signed Binary Numbers</vt:lpstr>
      <vt:lpstr>1’s Complement</vt:lpstr>
      <vt:lpstr>2’s Complement</vt:lpstr>
      <vt:lpstr>Representation of negative number in 2’s complement form</vt:lpstr>
      <vt:lpstr>Accuracy in Binary Number Conversion</vt:lpstr>
      <vt:lpstr>Accuracy in Binary Number Conversion</vt:lpstr>
      <vt:lpstr>Binary Arithmetic Operations</vt:lpstr>
      <vt:lpstr>Binary Addition &amp; Subtraction</vt:lpstr>
      <vt:lpstr>Binary Multiplication &amp; Division</vt:lpstr>
      <vt:lpstr>Complements Arithmetic</vt:lpstr>
      <vt:lpstr>9’s Complement</vt:lpstr>
      <vt:lpstr>10’s Complement</vt:lpstr>
      <vt:lpstr>Subtraction using 9’s complement &amp; 10’s complement</vt:lpstr>
      <vt:lpstr>Subtraction using 9’s complement (Examples)</vt:lpstr>
      <vt:lpstr>Subtraction using 9’s complement (Examples)</vt:lpstr>
      <vt:lpstr>Subtraction using 10’s complement (Examples)</vt:lpstr>
      <vt:lpstr>Subtraction using 10’s complement (Examples)</vt:lpstr>
      <vt:lpstr>Subtraction using 1’s complement &amp; 2’s complement</vt:lpstr>
      <vt:lpstr>Subtraction using 1’s complement (Examples)</vt:lpstr>
      <vt:lpstr>Subtraction using 1’s complement (Examples)</vt:lpstr>
      <vt:lpstr>Subtraction using 2’s complement (Examples)</vt:lpstr>
      <vt:lpstr>Subtraction using 2’s complement (Examples)</vt:lpstr>
      <vt:lpstr>Binary Codes</vt:lpstr>
      <vt:lpstr>8421 BCD Code (Natural BCD Code)</vt:lpstr>
      <vt:lpstr>Binary Codes</vt:lpstr>
      <vt:lpstr>BCD Addition</vt:lpstr>
      <vt:lpstr>BCD Addition</vt:lpstr>
      <vt:lpstr>BCD Subtraction</vt:lpstr>
      <vt:lpstr>BCD Subtraction</vt:lpstr>
      <vt:lpstr>Excess Three (XS-3) Code</vt:lpstr>
      <vt:lpstr>XS-3 Addition</vt:lpstr>
      <vt:lpstr>XS-3 Subtraction</vt:lpstr>
      <vt:lpstr>Gray Code</vt:lpstr>
      <vt:lpstr>PowerPoint Presentation</vt:lpstr>
      <vt:lpstr>Binary to Gray and Gray to Binary Conversion</vt:lpstr>
      <vt:lpstr>Gray to Binary Conversion</vt:lpstr>
      <vt:lpstr>Error-Detecting Codes</vt:lpstr>
      <vt:lpstr>Parity</vt:lpstr>
      <vt:lpstr>Block Parity</vt:lpstr>
      <vt:lpstr>Error Correcting Code</vt:lpstr>
      <vt:lpstr>Boolean Algebra Laws - De Morgan’s theorem</vt:lpstr>
      <vt:lpstr>Boolean Algebra Laws</vt:lpstr>
      <vt:lpstr>Boolean Algebra Laws</vt:lpstr>
      <vt:lpstr>Proof of (A+B+C) ̅=A ̅  B ̅  C ̅</vt:lpstr>
      <vt:lpstr>Proof of (ABC) ̅=A ̅+B ̅+ C ̅</vt:lpstr>
      <vt:lpstr>Reducing Boolean Expression (Example – 1)</vt:lpstr>
      <vt:lpstr>Reducing Boolean Expression (Example – 2)</vt:lpstr>
      <vt:lpstr>Exercise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184</cp:revision>
  <dcterms:created xsi:type="dcterms:W3CDTF">2020-05-01T05:09:15Z</dcterms:created>
  <dcterms:modified xsi:type="dcterms:W3CDTF">2023-08-08T08:00:44Z</dcterms:modified>
</cp:coreProperties>
</file>