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 id="2147483710" r:id="rId2"/>
    <p:sldMasterId id="2147483724" r:id="rId3"/>
    <p:sldMasterId id="2147483738" r:id="rId4"/>
  </p:sldMasterIdLst>
  <p:notesMasterIdLst>
    <p:notesMasterId r:id="rId159"/>
  </p:notesMasterIdLst>
  <p:handoutMasterIdLst>
    <p:handoutMasterId r:id="rId160"/>
  </p:handoutMasterIdLst>
  <p:sldIdLst>
    <p:sldId id="535" r:id="rId5"/>
    <p:sldId id="900" r:id="rId6"/>
    <p:sldId id="1316" r:id="rId7"/>
    <p:sldId id="1065" r:id="rId8"/>
    <p:sldId id="829" r:id="rId9"/>
    <p:sldId id="757" r:id="rId10"/>
    <p:sldId id="1143" r:id="rId11"/>
    <p:sldId id="758" r:id="rId12"/>
    <p:sldId id="352" r:id="rId13"/>
    <p:sldId id="353" r:id="rId14"/>
    <p:sldId id="385" r:id="rId15"/>
    <p:sldId id="1154" r:id="rId16"/>
    <p:sldId id="357" r:id="rId17"/>
    <p:sldId id="387" r:id="rId18"/>
    <p:sldId id="361" r:id="rId19"/>
    <p:sldId id="382" r:id="rId20"/>
    <p:sldId id="358" r:id="rId21"/>
    <p:sldId id="1319" r:id="rId22"/>
    <p:sldId id="384" r:id="rId23"/>
    <p:sldId id="383" r:id="rId24"/>
    <p:sldId id="1318" r:id="rId25"/>
    <p:sldId id="362" r:id="rId26"/>
    <p:sldId id="1095" r:id="rId27"/>
    <p:sldId id="1137" r:id="rId28"/>
    <p:sldId id="1097" r:id="rId29"/>
    <p:sldId id="1098" r:id="rId30"/>
    <p:sldId id="776" r:id="rId31"/>
    <p:sldId id="762" r:id="rId32"/>
    <p:sldId id="475" r:id="rId33"/>
    <p:sldId id="1099" r:id="rId34"/>
    <p:sldId id="1071" r:id="rId35"/>
    <p:sldId id="1320" r:id="rId36"/>
    <p:sldId id="1321" r:id="rId37"/>
    <p:sldId id="480" r:id="rId38"/>
    <p:sldId id="765" r:id="rId39"/>
    <p:sldId id="1155" r:id="rId40"/>
    <p:sldId id="482" r:id="rId41"/>
    <p:sldId id="485" r:id="rId42"/>
    <p:sldId id="1156" r:id="rId43"/>
    <p:sldId id="929" r:id="rId44"/>
    <p:sldId id="1084" r:id="rId45"/>
    <p:sldId id="930" r:id="rId46"/>
    <p:sldId id="1073" r:id="rId47"/>
    <p:sldId id="1085" r:id="rId48"/>
    <p:sldId id="491" r:id="rId49"/>
    <p:sldId id="494" r:id="rId50"/>
    <p:sldId id="533" r:id="rId51"/>
    <p:sldId id="931" r:id="rId52"/>
    <p:sldId id="1158" r:id="rId53"/>
    <p:sldId id="498" r:id="rId54"/>
    <p:sldId id="500" r:id="rId55"/>
    <p:sldId id="496" r:id="rId56"/>
    <p:sldId id="497" r:id="rId57"/>
    <p:sldId id="501" r:id="rId58"/>
    <p:sldId id="502" r:id="rId59"/>
    <p:sldId id="1080" r:id="rId60"/>
    <p:sldId id="1081" r:id="rId61"/>
    <p:sldId id="1082" r:id="rId62"/>
    <p:sldId id="1083" r:id="rId63"/>
    <p:sldId id="523" r:id="rId64"/>
    <p:sldId id="531" r:id="rId65"/>
    <p:sldId id="524" r:id="rId66"/>
    <p:sldId id="532" r:id="rId67"/>
    <p:sldId id="1086" r:id="rId68"/>
    <p:sldId id="1164" r:id="rId69"/>
    <p:sldId id="273" r:id="rId70"/>
    <p:sldId id="1159" r:id="rId71"/>
    <p:sldId id="1160" r:id="rId72"/>
    <p:sldId id="1161" r:id="rId73"/>
    <p:sldId id="1162" r:id="rId74"/>
    <p:sldId id="274" r:id="rId75"/>
    <p:sldId id="275" r:id="rId76"/>
    <p:sldId id="1087" r:id="rId77"/>
    <p:sldId id="294" r:id="rId78"/>
    <p:sldId id="1088" r:id="rId79"/>
    <p:sldId id="296" r:id="rId80"/>
    <p:sldId id="1166" r:id="rId81"/>
    <p:sldId id="603" r:id="rId82"/>
    <p:sldId id="305" r:id="rId83"/>
    <p:sldId id="304" r:id="rId84"/>
    <p:sldId id="388" r:id="rId85"/>
    <p:sldId id="1134" r:id="rId86"/>
    <p:sldId id="404" r:id="rId87"/>
    <p:sldId id="842" r:id="rId88"/>
    <p:sldId id="1121" r:id="rId89"/>
    <p:sldId id="488" r:id="rId90"/>
    <p:sldId id="306" r:id="rId91"/>
    <p:sldId id="314" r:id="rId92"/>
    <p:sldId id="315" r:id="rId93"/>
    <p:sldId id="317" r:id="rId94"/>
    <p:sldId id="1150" r:id="rId95"/>
    <p:sldId id="1103" r:id="rId96"/>
    <p:sldId id="1149" r:id="rId97"/>
    <p:sldId id="1115" r:id="rId98"/>
    <p:sldId id="852" r:id="rId99"/>
    <p:sldId id="1075" r:id="rId100"/>
    <p:sldId id="1114" r:id="rId101"/>
    <p:sldId id="1147" r:id="rId102"/>
    <p:sldId id="855" r:id="rId103"/>
    <p:sldId id="853" r:id="rId104"/>
    <p:sldId id="1151" r:id="rId105"/>
    <p:sldId id="851" r:id="rId106"/>
    <p:sldId id="854" r:id="rId107"/>
    <p:sldId id="486" r:id="rId108"/>
    <p:sldId id="319" r:id="rId109"/>
    <p:sldId id="1122" r:id="rId110"/>
    <p:sldId id="1123" r:id="rId111"/>
    <p:sldId id="1125" r:id="rId112"/>
    <p:sldId id="1126" r:id="rId113"/>
    <p:sldId id="1127" r:id="rId114"/>
    <p:sldId id="1128" r:id="rId115"/>
    <p:sldId id="1015" r:id="rId116"/>
    <p:sldId id="1016" r:id="rId117"/>
    <p:sldId id="1018" r:id="rId118"/>
    <p:sldId id="1019" r:id="rId119"/>
    <p:sldId id="1020" r:id="rId120"/>
    <p:sldId id="1021" r:id="rId121"/>
    <p:sldId id="1067" r:id="rId122"/>
    <p:sldId id="1005" r:id="rId123"/>
    <p:sldId id="1007" r:id="rId124"/>
    <p:sldId id="1008" r:id="rId125"/>
    <p:sldId id="1167" r:id="rId126"/>
    <p:sldId id="1168" r:id="rId127"/>
    <p:sldId id="1009" r:id="rId128"/>
    <p:sldId id="1010" r:id="rId129"/>
    <p:sldId id="1011" r:id="rId130"/>
    <p:sldId id="1012" r:id="rId131"/>
    <p:sldId id="1013" r:id="rId132"/>
    <p:sldId id="1014" r:id="rId133"/>
    <p:sldId id="975" r:id="rId134"/>
    <p:sldId id="976" r:id="rId135"/>
    <p:sldId id="978" r:id="rId136"/>
    <p:sldId id="1133" r:id="rId137"/>
    <p:sldId id="979" r:id="rId138"/>
    <p:sldId id="1131" r:id="rId139"/>
    <p:sldId id="1132" r:id="rId140"/>
    <p:sldId id="1094" r:id="rId141"/>
    <p:sldId id="980" r:id="rId142"/>
    <p:sldId id="981" r:id="rId143"/>
    <p:sldId id="982" r:id="rId144"/>
    <p:sldId id="983" r:id="rId145"/>
    <p:sldId id="984" r:id="rId146"/>
    <p:sldId id="965" r:id="rId147"/>
    <p:sldId id="966" r:id="rId148"/>
    <p:sldId id="967" r:id="rId149"/>
    <p:sldId id="1092" r:id="rId150"/>
    <p:sldId id="968" r:id="rId151"/>
    <p:sldId id="1091" r:id="rId152"/>
    <p:sldId id="969" r:id="rId153"/>
    <p:sldId id="970" r:id="rId154"/>
    <p:sldId id="1146" r:id="rId155"/>
    <p:sldId id="971" r:id="rId156"/>
    <p:sldId id="972" r:id="rId157"/>
    <p:sldId id="973" r:id="rId158"/>
  </p:sldIdLst>
  <p:sldSz cx="1016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hi+NWtWYNKvMy6uPbCgW5A==" hashData="0yar4vVEDcVpfCptxIf8jhJ6HYg="/>
  <p:extLst>
    <p:ext uri="{521415D9-36F7-43E2-AB2F-B90AF26B5E84}">
      <p14:sectionLst xmlns:p14="http://schemas.microsoft.com/office/powerpoint/2010/main">
        <p14:section name="main()" id="{238CA229-2D4B-4CEE-86DB-67BD574E2926}">
          <p14:sldIdLst>
            <p14:sldId id="535"/>
            <p14:sldId id="900"/>
            <p14:sldId id="1316"/>
            <p14:sldId id="1065"/>
          </p14:sldIdLst>
        </p14:section>
        <p14:section name="Software Complexity" id="{E86E544D-4DD9-144B-95F8-EE2A0C7D4A2C}">
          <p14:sldIdLst>
            <p14:sldId id="829"/>
            <p14:sldId id="757"/>
            <p14:sldId id="1143"/>
            <p14:sldId id="758"/>
            <p14:sldId id="352"/>
            <p14:sldId id="353"/>
            <p14:sldId id="385"/>
            <p14:sldId id="1154"/>
            <p14:sldId id="357"/>
            <p14:sldId id="387"/>
            <p14:sldId id="361"/>
            <p14:sldId id="382"/>
            <p14:sldId id="358"/>
            <p14:sldId id="1319"/>
            <p14:sldId id="384"/>
            <p14:sldId id="383"/>
            <p14:sldId id="1318"/>
          </p14:sldIdLst>
        </p14:section>
        <p14:section name="Object Model" id="{01154717-F287-1646-B0D2-4406A0D17260}">
          <p14:sldIdLst>
            <p14:sldId id="362"/>
            <p14:sldId id="1095"/>
            <p14:sldId id="1137"/>
            <p14:sldId id="1097"/>
            <p14:sldId id="1098"/>
            <p14:sldId id="776"/>
            <p14:sldId id="762"/>
            <p14:sldId id="475"/>
            <p14:sldId id="1099"/>
            <p14:sldId id="1071"/>
            <p14:sldId id="1320"/>
            <p14:sldId id="1321"/>
            <p14:sldId id="480"/>
            <p14:sldId id="765"/>
            <p14:sldId id="1155"/>
            <p14:sldId id="482"/>
            <p14:sldId id="485"/>
            <p14:sldId id="1156"/>
            <p14:sldId id="929"/>
            <p14:sldId id="1084"/>
            <p14:sldId id="930"/>
            <p14:sldId id="1073"/>
            <p14:sldId id="1085"/>
            <p14:sldId id="491"/>
            <p14:sldId id="494"/>
            <p14:sldId id="533"/>
            <p14:sldId id="931"/>
            <p14:sldId id="1158"/>
            <p14:sldId id="498"/>
            <p14:sldId id="500"/>
            <p14:sldId id="496"/>
            <p14:sldId id="497"/>
            <p14:sldId id="501"/>
            <p14:sldId id="502"/>
            <p14:sldId id="1080"/>
            <p14:sldId id="1081"/>
            <p14:sldId id="1082"/>
            <p14:sldId id="1083"/>
            <p14:sldId id="523"/>
            <p14:sldId id="531"/>
            <p14:sldId id="524"/>
            <p14:sldId id="532"/>
          </p14:sldIdLst>
        </p14:section>
        <p14:section name="Patterns Introduction" id="{2060A5B7-0D03-DC44-99DA-2B4F89EDFC87}">
          <p14:sldIdLst>
            <p14:sldId id="1086"/>
            <p14:sldId id="1164"/>
            <p14:sldId id="273"/>
            <p14:sldId id="1159"/>
            <p14:sldId id="1160"/>
            <p14:sldId id="1161"/>
            <p14:sldId id="1162"/>
            <p14:sldId id="274"/>
            <p14:sldId id="275"/>
            <p14:sldId id="1087"/>
            <p14:sldId id="294"/>
            <p14:sldId id="1088"/>
            <p14:sldId id="296"/>
            <p14:sldId id="1166"/>
          </p14:sldIdLst>
        </p14:section>
        <p14:section name="Creational Patterns" id="{A5103A47-6F75-314F-8CD5-3D59469C548C}">
          <p14:sldIdLst>
            <p14:sldId id="603"/>
            <p14:sldId id="305"/>
            <p14:sldId id="304"/>
            <p14:sldId id="388"/>
            <p14:sldId id="1134"/>
            <p14:sldId id="404"/>
            <p14:sldId id="842"/>
            <p14:sldId id="1121"/>
            <p14:sldId id="488"/>
            <p14:sldId id="306"/>
            <p14:sldId id="314"/>
            <p14:sldId id="315"/>
            <p14:sldId id="317"/>
            <p14:sldId id="1150"/>
            <p14:sldId id="1103"/>
            <p14:sldId id="1149"/>
            <p14:sldId id="1115"/>
            <p14:sldId id="852"/>
            <p14:sldId id="1075"/>
            <p14:sldId id="1114"/>
            <p14:sldId id="1147"/>
            <p14:sldId id="855"/>
            <p14:sldId id="853"/>
            <p14:sldId id="1151"/>
            <p14:sldId id="851"/>
            <p14:sldId id="854"/>
            <p14:sldId id="486"/>
            <p14:sldId id="319"/>
            <p14:sldId id="1122"/>
            <p14:sldId id="1123"/>
            <p14:sldId id="1125"/>
            <p14:sldId id="1126"/>
            <p14:sldId id="1127"/>
            <p14:sldId id="1128"/>
          </p14:sldIdLst>
        </p14:section>
        <p14:section name="Behavioral" id="{56A18F6C-7074-4E52-909F-741B5E02ABFC}">
          <p14:sldIdLst>
            <p14:sldId id="1015"/>
            <p14:sldId id="1016"/>
            <p14:sldId id="1018"/>
            <p14:sldId id="1019"/>
            <p14:sldId id="1020"/>
            <p14:sldId id="1021"/>
            <p14:sldId id="1067"/>
            <p14:sldId id="1005"/>
            <p14:sldId id="1007"/>
            <p14:sldId id="1008"/>
            <p14:sldId id="1167"/>
            <p14:sldId id="1168"/>
            <p14:sldId id="1009"/>
            <p14:sldId id="1010"/>
            <p14:sldId id="1011"/>
            <p14:sldId id="1012"/>
            <p14:sldId id="1013"/>
            <p14:sldId id="1014"/>
            <p14:sldId id="975"/>
            <p14:sldId id="976"/>
            <p14:sldId id="978"/>
            <p14:sldId id="1133"/>
            <p14:sldId id="979"/>
            <p14:sldId id="1131"/>
            <p14:sldId id="1132"/>
            <p14:sldId id="1094"/>
            <p14:sldId id="980"/>
            <p14:sldId id="981"/>
            <p14:sldId id="982"/>
            <p14:sldId id="983"/>
            <p14:sldId id="984"/>
            <p14:sldId id="965"/>
            <p14:sldId id="966"/>
            <p14:sldId id="967"/>
            <p14:sldId id="1092"/>
            <p14:sldId id="968"/>
            <p14:sldId id="1091"/>
            <p14:sldId id="969"/>
            <p14:sldId id="970"/>
            <p14:sldId id="1146"/>
            <p14:sldId id="971"/>
            <p14:sldId id="972"/>
            <p14:sldId id="973"/>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mar Lone" initials="UL" lastIdx="2" clrIdx="0"/>
  <p:cmAuthor id="1" name="umar_lone" initials="u" lastIdx="3" clrIdx="1"/>
  <p:cmAuthor id="2" name="Umar Lone (Poash Technologies)" initials="Uma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8A968"/>
    <a:srgbClr val="FFEAA7"/>
    <a:srgbClr val="FFE8AA"/>
    <a:srgbClr val="2A09F1"/>
    <a:srgbClr val="002086"/>
    <a:srgbClr val="FFD347"/>
    <a:srgbClr val="EAB200"/>
    <a:srgbClr val="FFE181"/>
    <a:srgbClr val="FFE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11" autoAdjust="0"/>
    <p:restoredTop sz="95829" autoAdjust="0"/>
  </p:normalViewPr>
  <p:slideViewPr>
    <p:cSldViewPr>
      <p:cViewPr varScale="1">
        <p:scale>
          <a:sx n="79" d="100"/>
          <a:sy n="79" d="100"/>
        </p:scale>
        <p:origin x="102" y="492"/>
      </p:cViewPr>
      <p:guideLst>
        <p:guide orient="horz" pos="1800"/>
        <p:guide pos="3200"/>
      </p:guideLst>
    </p:cSldViewPr>
  </p:slideViewPr>
  <p:outlineViewPr>
    <p:cViewPr>
      <p:scale>
        <a:sx n="33" d="100"/>
        <a:sy n="33" d="100"/>
      </p:scale>
      <p:origin x="224" y="12829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5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notesMaster" Target="notesMasters/notesMaster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handoutMaster" Target="handoutMasters/handout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commentAuthors" Target="commentAuthors.xml"/><Relationship Id="rId16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r Lone" userId="f595d8b7-38d8-4368-969a-4ad494059bb7" providerId="ADAL" clId="{54DDB557-8587-4483-BA18-B9CE72D6B2DF}"/>
    <pc:docChg chg="addSld delSld modSld modSection">
      <pc:chgData name="Umar Lone" userId="f595d8b7-38d8-4368-969a-4ad494059bb7" providerId="ADAL" clId="{54DDB557-8587-4483-BA18-B9CE72D6B2DF}" dt="2022-03-30T13:51:30.508" v="13" actId="47"/>
      <pc:docMkLst>
        <pc:docMk/>
      </pc:docMkLst>
      <pc:sldChg chg="add">
        <pc:chgData name="Umar Lone" userId="f595d8b7-38d8-4368-969a-4ad494059bb7" providerId="ADAL" clId="{54DDB557-8587-4483-BA18-B9CE72D6B2DF}" dt="2021-11-18T11:57:17.210" v="3"/>
        <pc:sldMkLst>
          <pc:docMk/>
          <pc:sldMk cId="0" sldId="549"/>
        </pc:sldMkLst>
      </pc:sldChg>
      <pc:sldChg chg="add">
        <pc:chgData name="Umar Lone" userId="f595d8b7-38d8-4368-969a-4ad494059bb7" providerId="ADAL" clId="{54DDB557-8587-4483-BA18-B9CE72D6B2DF}" dt="2021-11-18T11:57:17.210" v="3"/>
        <pc:sldMkLst>
          <pc:docMk/>
          <pc:sldMk cId="0" sldId="550"/>
        </pc:sldMkLst>
      </pc:sldChg>
      <pc:sldChg chg="add">
        <pc:chgData name="Umar Lone" userId="f595d8b7-38d8-4368-969a-4ad494059bb7" providerId="ADAL" clId="{54DDB557-8587-4483-BA18-B9CE72D6B2DF}" dt="2021-11-18T11:57:17.210" v="3"/>
        <pc:sldMkLst>
          <pc:docMk/>
          <pc:sldMk cId="0" sldId="555"/>
        </pc:sldMkLst>
      </pc:sldChg>
      <pc:sldChg chg="add">
        <pc:chgData name="Umar Lone" userId="f595d8b7-38d8-4368-969a-4ad494059bb7" providerId="ADAL" clId="{54DDB557-8587-4483-BA18-B9CE72D6B2DF}" dt="2021-11-18T11:57:17.210" v="3"/>
        <pc:sldMkLst>
          <pc:docMk/>
          <pc:sldMk cId="0" sldId="556"/>
        </pc:sldMkLst>
      </pc:sldChg>
      <pc:sldChg chg="add del">
        <pc:chgData name="Umar Lone" userId="f595d8b7-38d8-4368-969a-4ad494059bb7" providerId="ADAL" clId="{54DDB557-8587-4483-BA18-B9CE72D6B2DF}" dt="2021-11-18T11:57:19.575" v="4" actId="47"/>
        <pc:sldMkLst>
          <pc:docMk/>
          <pc:sldMk cId="0" sldId="786"/>
        </pc:sldMkLst>
      </pc:sldChg>
      <pc:sldChg chg="add">
        <pc:chgData name="Umar Lone" userId="f595d8b7-38d8-4368-969a-4ad494059bb7" providerId="ADAL" clId="{54DDB557-8587-4483-BA18-B9CE72D6B2DF}" dt="2021-11-18T11:57:17.210" v="3"/>
        <pc:sldMkLst>
          <pc:docMk/>
          <pc:sldMk cId="2274585400" sldId="870"/>
        </pc:sldMkLst>
      </pc:sldChg>
      <pc:sldChg chg="add">
        <pc:chgData name="Umar Lone" userId="f595d8b7-38d8-4368-969a-4ad494059bb7" providerId="ADAL" clId="{54DDB557-8587-4483-BA18-B9CE72D6B2DF}" dt="2021-11-18T11:57:17.210" v="3"/>
        <pc:sldMkLst>
          <pc:docMk/>
          <pc:sldMk cId="2713560565" sldId="871"/>
        </pc:sldMkLst>
      </pc:sldChg>
      <pc:sldChg chg="add">
        <pc:chgData name="Umar Lone" userId="f595d8b7-38d8-4368-969a-4ad494059bb7" providerId="ADAL" clId="{54DDB557-8587-4483-BA18-B9CE72D6B2DF}" dt="2021-11-18T11:57:17.210" v="3"/>
        <pc:sldMkLst>
          <pc:docMk/>
          <pc:sldMk cId="430015699" sldId="872"/>
        </pc:sldMkLst>
      </pc:sldChg>
      <pc:sldChg chg="del">
        <pc:chgData name="Umar Lone" userId="f595d8b7-38d8-4368-969a-4ad494059bb7" providerId="ADAL" clId="{54DDB557-8587-4483-BA18-B9CE72D6B2DF}" dt="2022-03-30T13:09:31.689" v="5" actId="47"/>
        <pc:sldMkLst>
          <pc:docMk/>
          <pc:sldMk cId="2273049055" sldId="935"/>
        </pc:sldMkLst>
      </pc:sldChg>
      <pc:sldChg chg="del">
        <pc:chgData name="Umar Lone" userId="f595d8b7-38d8-4368-969a-4ad494059bb7" providerId="ADAL" clId="{54DDB557-8587-4483-BA18-B9CE72D6B2DF}" dt="2022-03-30T13:50:34.111" v="10" actId="47"/>
        <pc:sldMkLst>
          <pc:docMk/>
          <pc:sldMk cId="2308589206" sldId="958"/>
        </pc:sldMkLst>
      </pc:sldChg>
      <pc:sldChg chg="del">
        <pc:chgData name="Umar Lone" userId="f595d8b7-38d8-4368-969a-4ad494059bb7" providerId="ADAL" clId="{54DDB557-8587-4483-BA18-B9CE72D6B2DF}" dt="2022-03-30T13:50:34.111" v="10" actId="47"/>
        <pc:sldMkLst>
          <pc:docMk/>
          <pc:sldMk cId="1315071212" sldId="959"/>
        </pc:sldMkLst>
      </pc:sldChg>
      <pc:sldChg chg="del">
        <pc:chgData name="Umar Lone" userId="f595d8b7-38d8-4368-969a-4ad494059bb7" providerId="ADAL" clId="{54DDB557-8587-4483-BA18-B9CE72D6B2DF}" dt="2022-03-30T13:50:34.111" v="10" actId="47"/>
        <pc:sldMkLst>
          <pc:docMk/>
          <pc:sldMk cId="1825877658" sldId="960"/>
        </pc:sldMkLst>
      </pc:sldChg>
      <pc:sldChg chg="del">
        <pc:chgData name="Umar Lone" userId="f595d8b7-38d8-4368-969a-4ad494059bb7" providerId="ADAL" clId="{54DDB557-8587-4483-BA18-B9CE72D6B2DF}" dt="2022-03-30T13:50:34.111" v="10" actId="47"/>
        <pc:sldMkLst>
          <pc:docMk/>
          <pc:sldMk cId="2839135009" sldId="961"/>
        </pc:sldMkLst>
      </pc:sldChg>
      <pc:sldChg chg="del">
        <pc:chgData name="Umar Lone" userId="f595d8b7-38d8-4368-969a-4ad494059bb7" providerId="ADAL" clId="{54DDB557-8587-4483-BA18-B9CE72D6B2DF}" dt="2022-03-30T13:50:34.111" v="10" actId="47"/>
        <pc:sldMkLst>
          <pc:docMk/>
          <pc:sldMk cId="2655238025" sldId="962"/>
        </pc:sldMkLst>
      </pc:sldChg>
      <pc:sldChg chg="del">
        <pc:chgData name="Umar Lone" userId="f595d8b7-38d8-4368-969a-4ad494059bb7" providerId="ADAL" clId="{54DDB557-8587-4483-BA18-B9CE72D6B2DF}" dt="2022-03-30T13:50:34.111" v="10" actId="47"/>
        <pc:sldMkLst>
          <pc:docMk/>
          <pc:sldMk cId="2971758202" sldId="964"/>
        </pc:sldMkLst>
      </pc:sldChg>
      <pc:sldChg chg="del">
        <pc:chgData name="Umar Lone" userId="f595d8b7-38d8-4368-969a-4ad494059bb7" providerId="ADAL" clId="{54DDB557-8587-4483-BA18-B9CE72D6B2DF}" dt="2022-03-30T13:50:40.472" v="11" actId="47"/>
        <pc:sldMkLst>
          <pc:docMk/>
          <pc:sldMk cId="440306920" sldId="977"/>
        </pc:sldMkLst>
      </pc:sldChg>
      <pc:sldChg chg="add del">
        <pc:chgData name="Umar Lone" userId="f595d8b7-38d8-4368-969a-4ad494059bb7" providerId="ADAL" clId="{54DDB557-8587-4483-BA18-B9CE72D6B2DF}" dt="2022-03-30T13:50:55.534" v="12" actId="47"/>
        <pc:sldMkLst>
          <pc:docMk/>
          <pc:sldMk cId="90186926" sldId="1022"/>
        </pc:sldMkLst>
      </pc:sldChg>
      <pc:sldChg chg="add del">
        <pc:chgData name="Umar Lone" userId="f595d8b7-38d8-4368-969a-4ad494059bb7" providerId="ADAL" clId="{54DDB557-8587-4483-BA18-B9CE72D6B2DF}" dt="2022-03-30T13:50:55.534" v="12" actId="47"/>
        <pc:sldMkLst>
          <pc:docMk/>
          <pc:sldMk cId="3682731779" sldId="1023"/>
        </pc:sldMkLst>
      </pc:sldChg>
      <pc:sldChg chg="add del">
        <pc:chgData name="Umar Lone" userId="f595d8b7-38d8-4368-969a-4ad494059bb7" providerId="ADAL" clId="{54DDB557-8587-4483-BA18-B9CE72D6B2DF}" dt="2021-11-18T11:56:44.928" v="1" actId="47"/>
        <pc:sldMkLst>
          <pc:docMk/>
          <pc:sldMk cId="3369485414" sldId="1024"/>
        </pc:sldMkLst>
      </pc:sldChg>
      <pc:sldChg chg="add del">
        <pc:chgData name="Umar Lone" userId="f595d8b7-38d8-4368-969a-4ad494059bb7" providerId="ADAL" clId="{54DDB557-8587-4483-BA18-B9CE72D6B2DF}" dt="2022-03-30T13:50:55.534" v="12" actId="47"/>
        <pc:sldMkLst>
          <pc:docMk/>
          <pc:sldMk cId="325576230" sldId="1025"/>
        </pc:sldMkLst>
      </pc:sldChg>
      <pc:sldChg chg="add del">
        <pc:chgData name="Umar Lone" userId="f595d8b7-38d8-4368-969a-4ad494059bb7" providerId="ADAL" clId="{54DDB557-8587-4483-BA18-B9CE72D6B2DF}" dt="2022-03-30T13:50:55.534" v="12" actId="47"/>
        <pc:sldMkLst>
          <pc:docMk/>
          <pc:sldMk cId="2032640118" sldId="1026"/>
        </pc:sldMkLst>
      </pc:sldChg>
      <pc:sldChg chg="add del">
        <pc:chgData name="Umar Lone" userId="f595d8b7-38d8-4368-969a-4ad494059bb7" providerId="ADAL" clId="{54DDB557-8587-4483-BA18-B9CE72D6B2DF}" dt="2022-03-30T13:50:55.534" v="12" actId="47"/>
        <pc:sldMkLst>
          <pc:docMk/>
          <pc:sldMk cId="3969123219" sldId="1027"/>
        </pc:sldMkLst>
      </pc:sldChg>
      <pc:sldChg chg="add del">
        <pc:chgData name="Umar Lone" userId="f595d8b7-38d8-4368-969a-4ad494059bb7" providerId="ADAL" clId="{54DDB557-8587-4483-BA18-B9CE72D6B2DF}" dt="2022-03-30T13:50:55.534" v="12" actId="47"/>
        <pc:sldMkLst>
          <pc:docMk/>
          <pc:sldMk cId="1731855193" sldId="1028"/>
        </pc:sldMkLst>
      </pc:sldChg>
      <pc:sldChg chg="add del">
        <pc:chgData name="Umar Lone" userId="f595d8b7-38d8-4368-969a-4ad494059bb7" providerId="ADAL" clId="{54DDB557-8587-4483-BA18-B9CE72D6B2DF}" dt="2022-03-30T13:50:55.534" v="12" actId="47"/>
        <pc:sldMkLst>
          <pc:docMk/>
          <pc:sldMk cId="2468903068" sldId="1029"/>
        </pc:sldMkLst>
      </pc:sldChg>
      <pc:sldChg chg="add del">
        <pc:chgData name="Umar Lone" userId="f595d8b7-38d8-4368-969a-4ad494059bb7" providerId="ADAL" clId="{54DDB557-8587-4483-BA18-B9CE72D6B2DF}" dt="2022-03-30T13:50:55.534" v="12" actId="47"/>
        <pc:sldMkLst>
          <pc:docMk/>
          <pc:sldMk cId="126527590" sldId="1030"/>
        </pc:sldMkLst>
      </pc:sldChg>
      <pc:sldChg chg="add del">
        <pc:chgData name="Umar Lone" userId="f595d8b7-38d8-4368-969a-4ad494059bb7" providerId="ADAL" clId="{54DDB557-8587-4483-BA18-B9CE72D6B2DF}" dt="2022-03-30T13:50:55.534" v="12" actId="47"/>
        <pc:sldMkLst>
          <pc:docMk/>
          <pc:sldMk cId="2311956974" sldId="1031"/>
        </pc:sldMkLst>
      </pc:sldChg>
      <pc:sldChg chg="add del">
        <pc:chgData name="Umar Lone" userId="f595d8b7-38d8-4368-969a-4ad494059bb7" providerId="ADAL" clId="{54DDB557-8587-4483-BA18-B9CE72D6B2DF}" dt="2022-03-30T13:50:55.534" v="12" actId="47"/>
        <pc:sldMkLst>
          <pc:docMk/>
          <pc:sldMk cId="3781148078" sldId="1032"/>
        </pc:sldMkLst>
      </pc:sldChg>
      <pc:sldChg chg="add del">
        <pc:chgData name="Umar Lone" userId="f595d8b7-38d8-4368-969a-4ad494059bb7" providerId="ADAL" clId="{54DDB557-8587-4483-BA18-B9CE72D6B2DF}" dt="2022-03-30T13:50:55.534" v="12" actId="47"/>
        <pc:sldMkLst>
          <pc:docMk/>
          <pc:sldMk cId="734270990" sldId="1033"/>
        </pc:sldMkLst>
      </pc:sldChg>
      <pc:sldChg chg="add del">
        <pc:chgData name="Umar Lone" userId="f595d8b7-38d8-4368-969a-4ad494059bb7" providerId="ADAL" clId="{54DDB557-8587-4483-BA18-B9CE72D6B2DF}" dt="2022-03-30T13:50:55.534" v="12" actId="47"/>
        <pc:sldMkLst>
          <pc:docMk/>
          <pc:sldMk cId="3357631484" sldId="1034"/>
        </pc:sldMkLst>
      </pc:sldChg>
      <pc:sldChg chg="add del">
        <pc:chgData name="Umar Lone" userId="f595d8b7-38d8-4368-969a-4ad494059bb7" providerId="ADAL" clId="{54DDB557-8587-4483-BA18-B9CE72D6B2DF}" dt="2021-11-18T11:56:47.643" v="2" actId="47"/>
        <pc:sldMkLst>
          <pc:docMk/>
          <pc:sldMk cId="3059393458" sldId="1035"/>
        </pc:sldMkLst>
      </pc:sldChg>
      <pc:sldChg chg="add del">
        <pc:chgData name="Umar Lone" userId="f595d8b7-38d8-4368-969a-4ad494059bb7" providerId="ADAL" clId="{54DDB557-8587-4483-BA18-B9CE72D6B2DF}" dt="2022-03-30T13:50:55.534" v="12" actId="47"/>
        <pc:sldMkLst>
          <pc:docMk/>
          <pc:sldMk cId="1111052035" sldId="1036"/>
        </pc:sldMkLst>
      </pc:sldChg>
      <pc:sldChg chg="add del">
        <pc:chgData name="Umar Lone" userId="f595d8b7-38d8-4368-969a-4ad494059bb7" providerId="ADAL" clId="{54DDB557-8587-4483-BA18-B9CE72D6B2DF}" dt="2022-03-30T13:50:55.534" v="12" actId="47"/>
        <pc:sldMkLst>
          <pc:docMk/>
          <pc:sldMk cId="501044351" sldId="1037"/>
        </pc:sldMkLst>
      </pc:sldChg>
      <pc:sldChg chg="add del">
        <pc:chgData name="Umar Lone" userId="f595d8b7-38d8-4368-969a-4ad494059bb7" providerId="ADAL" clId="{54DDB557-8587-4483-BA18-B9CE72D6B2DF}" dt="2022-03-30T13:50:55.534" v="12" actId="47"/>
        <pc:sldMkLst>
          <pc:docMk/>
          <pc:sldMk cId="1014135144" sldId="1038"/>
        </pc:sldMkLst>
      </pc:sldChg>
      <pc:sldChg chg="add del">
        <pc:chgData name="Umar Lone" userId="f595d8b7-38d8-4368-969a-4ad494059bb7" providerId="ADAL" clId="{54DDB557-8587-4483-BA18-B9CE72D6B2DF}" dt="2022-03-30T13:50:55.534" v="12" actId="47"/>
        <pc:sldMkLst>
          <pc:docMk/>
          <pc:sldMk cId="1332352212" sldId="1039"/>
        </pc:sldMkLst>
      </pc:sldChg>
      <pc:sldChg chg="add del">
        <pc:chgData name="Umar Lone" userId="f595d8b7-38d8-4368-969a-4ad494059bb7" providerId="ADAL" clId="{54DDB557-8587-4483-BA18-B9CE72D6B2DF}" dt="2022-03-30T13:50:55.534" v="12" actId="47"/>
        <pc:sldMkLst>
          <pc:docMk/>
          <pc:sldMk cId="3406057749" sldId="1040"/>
        </pc:sldMkLst>
      </pc:sldChg>
      <pc:sldChg chg="del">
        <pc:chgData name="Umar Lone" userId="f595d8b7-38d8-4368-969a-4ad494059bb7" providerId="ADAL" clId="{54DDB557-8587-4483-BA18-B9CE72D6B2DF}" dt="2022-03-30T13:51:30.508" v="13" actId="47"/>
        <pc:sldMkLst>
          <pc:docMk/>
          <pc:sldMk cId="3117840999" sldId="1057"/>
        </pc:sldMkLst>
      </pc:sldChg>
      <pc:sldChg chg="del">
        <pc:chgData name="Umar Lone" userId="f595d8b7-38d8-4368-969a-4ad494059bb7" providerId="ADAL" clId="{54DDB557-8587-4483-BA18-B9CE72D6B2DF}" dt="2022-03-30T13:51:30.508" v="13" actId="47"/>
        <pc:sldMkLst>
          <pc:docMk/>
          <pc:sldMk cId="1388856072" sldId="1058"/>
        </pc:sldMkLst>
      </pc:sldChg>
      <pc:sldChg chg="del">
        <pc:chgData name="Umar Lone" userId="f595d8b7-38d8-4368-969a-4ad494059bb7" providerId="ADAL" clId="{54DDB557-8587-4483-BA18-B9CE72D6B2DF}" dt="2022-03-30T13:51:30.508" v="13" actId="47"/>
        <pc:sldMkLst>
          <pc:docMk/>
          <pc:sldMk cId="3163469004" sldId="1059"/>
        </pc:sldMkLst>
      </pc:sldChg>
      <pc:sldChg chg="del">
        <pc:chgData name="Umar Lone" userId="f595d8b7-38d8-4368-969a-4ad494059bb7" providerId="ADAL" clId="{54DDB557-8587-4483-BA18-B9CE72D6B2DF}" dt="2022-03-30T13:51:30.508" v="13" actId="47"/>
        <pc:sldMkLst>
          <pc:docMk/>
          <pc:sldMk cId="3206719647" sldId="1060"/>
        </pc:sldMkLst>
      </pc:sldChg>
      <pc:sldChg chg="del">
        <pc:chgData name="Umar Lone" userId="f595d8b7-38d8-4368-969a-4ad494059bb7" providerId="ADAL" clId="{54DDB557-8587-4483-BA18-B9CE72D6B2DF}" dt="2022-03-30T13:51:30.508" v="13" actId="47"/>
        <pc:sldMkLst>
          <pc:docMk/>
          <pc:sldMk cId="3256694884" sldId="1061"/>
        </pc:sldMkLst>
      </pc:sldChg>
      <pc:sldChg chg="del">
        <pc:chgData name="Umar Lone" userId="f595d8b7-38d8-4368-969a-4ad494059bb7" providerId="ADAL" clId="{54DDB557-8587-4483-BA18-B9CE72D6B2DF}" dt="2022-03-30T13:51:30.508" v="13" actId="47"/>
        <pc:sldMkLst>
          <pc:docMk/>
          <pc:sldMk cId="3597335280" sldId="1062"/>
        </pc:sldMkLst>
      </pc:sldChg>
      <pc:sldChg chg="del">
        <pc:chgData name="Umar Lone" userId="f595d8b7-38d8-4368-969a-4ad494059bb7" providerId="ADAL" clId="{54DDB557-8587-4483-BA18-B9CE72D6B2DF}" dt="2022-03-30T13:51:30.508" v="13" actId="47"/>
        <pc:sldMkLst>
          <pc:docMk/>
          <pc:sldMk cId="3935710252" sldId="1063"/>
        </pc:sldMkLst>
      </pc:sldChg>
      <pc:sldChg chg="del">
        <pc:chgData name="Umar Lone" userId="f595d8b7-38d8-4368-969a-4ad494059bb7" providerId="ADAL" clId="{54DDB557-8587-4483-BA18-B9CE72D6B2DF}" dt="2022-03-30T13:51:30.508" v="13" actId="47"/>
        <pc:sldMkLst>
          <pc:docMk/>
          <pc:sldMk cId="3437725233" sldId="1064"/>
        </pc:sldMkLst>
      </pc:sldChg>
      <pc:sldChg chg="del">
        <pc:chgData name="Umar Lone" userId="f595d8b7-38d8-4368-969a-4ad494059bb7" providerId="ADAL" clId="{54DDB557-8587-4483-BA18-B9CE72D6B2DF}" dt="2022-03-30T13:09:31.689" v="5" actId="47"/>
        <pc:sldMkLst>
          <pc:docMk/>
          <pc:sldMk cId="2011673577" sldId="1089"/>
        </pc:sldMkLst>
      </pc:sldChg>
      <pc:sldChg chg="del">
        <pc:chgData name="Umar Lone" userId="f595d8b7-38d8-4368-969a-4ad494059bb7" providerId="ADAL" clId="{54DDB557-8587-4483-BA18-B9CE72D6B2DF}" dt="2022-03-30T13:50:55.534" v="12" actId="47"/>
        <pc:sldMkLst>
          <pc:docMk/>
          <pc:sldMk cId="301170048" sldId="1104"/>
        </pc:sldMkLst>
      </pc:sldChg>
      <pc:sldChg chg="del">
        <pc:chgData name="Umar Lone" userId="f595d8b7-38d8-4368-969a-4ad494059bb7" providerId="ADAL" clId="{54DDB557-8587-4483-BA18-B9CE72D6B2DF}" dt="2022-03-30T13:50:55.534" v="12" actId="47"/>
        <pc:sldMkLst>
          <pc:docMk/>
          <pc:sldMk cId="3738579989" sldId="1105"/>
        </pc:sldMkLst>
      </pc:sldChg>
      <pc:sldChg chg="del">
        <pc:chgData name="Umar Lone" userId="f595d8b7-38d8-4368-969a-4ad494059bb7" providerId="ADAL" clId="{54DDB557-8587-4483-BA18-B9CE72D6B2DF}" dt="2022-03-30T13:50:55.534" v="12" actId="47"/>
        <pc:sldMkLst>
          <pc:docMk/>
          <pc:sldMk cId="2315418297" sldId="1106"/>
        </pc:sldMkLst>
      </pc:sldChg>
      <pc:sldChg chg="del">
        <pc:chgData name="Umar Lone" userId="f595d8b7-38d8-4368-969a-4ad494059bb7" providerId="ADAL" clId="{54DDB557-8587-4483-BA18-B9CE72D6B2DF}" dt="2022-03-30T13:50:55.534" v="12" actId="47"/>
        <pc:sldMkLst>
          <pc:docMk/>
          <pc:sldMk cId="3613207770" sldId="1107"/>
        </pc:sldMkLst>
      </pc:sldChg>
      <pc:sldChg chg="del">
        <pc:chgData name="Umar Lone" userId="f595d8b7-38d8-4368-969a-4ad494059bb7" providerId="ADAL" clId="{54DDB557-8587-4483-BA18-B9CE72D6B2DF}" dt="2022-03-30T13:50:55.534" v="12" actId="47"/>
        <pc:sldMkLst>
          <pc:docMk/>
          <pc:sldMk cId="1503380710" sldId="1108"/>
        </pc:sldMkLst>
      </pc:sldChg>
      <pc:sldChg chg="del">
        <pc:chgData name="Umar Lone" userId="f595d8b7-38d8-4368-969a-4ad494059bb7" providerId="ADAL" clId="{54DDB557-8587-4483-BA18-B9CE72D6B2DF}" dt="2022-03-30T13:50:55.534" v="12" actId="47"/>
        <pc:sldMkLst>
          <pc:docMk/>
          <pc:sldMk cId="2519222888" sldId="1109"/>
        </pc:sldMkLst>
      </pc:sldChg>
      <pc:sldChg chg="del">
        <pc:chgData name="Umar Lone" userId="f595d8b7-38d8-4368-969a-4ad494059bb7" providerId="ADAL" clId="{54DDB557-8587-4483-BA18-B9CE72D6B2DF}" dt="2022-03-30T13:50:55.534" v="12" actId="47"/>
        <pc:sldMkLst>
          <pc:docMk/>
          <pc:sldMk cId="3846734412" sldId="1110"/>
        </pc:sldMkLst>
      </pc:sldChg>
      <pc:sldChg chg="del">
        <pc:chgData name="Umar Lone" userId="f595d8b7-38d8-4368-969a-4ad494059bb7" providerId="ADAL" clId="{54DDB557-8587-4483-BA18-B9CE72D6B2DF}" dt="2022-03-30T13:50:55.534" v="12" actId="47"/>
        <pc:sldMkLst>
          <pc:docMk/>
          <pc:sldMk cId="2679702281" sldId="1111"/>
        </pc:sldMkLst>
      </pc:sldChg>
      <pc:sldChg chg="del">
        <pc:chgData name="Umar Lone" userId="f595d8b7-38d8-4368-969a-4ad494059bb7" providerId="ADAL" clId="{54DDB557-8587-4483-BA18-B9CE72D6B2DF}" dt="2022-03-30T13:50:34.111" v="10" actId="47"/>
        <pc:sldMkLst>
          <pc:docMk/>
          <pc:sldMk cId="387039586" sldId="1116"/>
        </pc:sldMkLst>
      </pc:sldChg>
      <pc:sldChg chg="del">
        <pc:chgData name="Umar Lone" userId="f595d8b7-38d8-4368-969a-4ad494059bb7" providerId="ADAL" clId="{54DDB557-8587-4483-BA18-B9CE72D6B2DF}" dt="2022-03-30T13:50:34.111" v="10" actId="47"/>
        <pc:sldMkLst>
          <pc:docMk/>
          <pc:sldMk cId="2894426154" sldId="1117"/>
        </pc:sldMkLst>
      </pc:sldChg>
      <pc:sldChg chg="del">
        <pc:chgData name="Umar Lone" userId="f595d8b7-38d8-4368-969a-4ad494059bb7" providerId="ADAL" clId="{54DDB557-8587-4483-BA18-B9CE72D6B2DF}" dt="2022-03-30T13:50:34.111" v="10" actId="47"/>
        <pc:sldMkLst>
          <pc:docMk/>
          <pc:sldMk cId="3702691986" sldId="1118"/>
        </pc:sldMkLst>
      </pc:sldChg>
      <pc:sldChg chg="del">
        <pc:chgData name="Umar Lone" userId="f595d8b7-38d8-4368-969a-4ad494059bb7" providerId="ADAL" clId="{54DDB557-8587-4483-BA18-B9CE72D6B2DF}" dt="2022-03-30T13:50:34.111" v="10" actId="47"/>
        <pc:sldMkLst>
          <pc:docMk/>
          <pc:sldMk cId="270618387" sldId="1119"/>
        </pc:sldMkLst>
      </pc:sldChg>
      <pc:sldChg chg="del">
        <pc:chgData name="Umar Lone" userId="f595d8b7-38d8-4368-969a-4ad494059bb7" providerId="ADAL" clId="{54DDB557-8587-4483-BA18-B9CE72D6B2DF}" dt="2022-03-30T13:25:35.546" v="9" actId="47"/>
        <pc:sldMkLst>
          <pc:docMk/>
          <pc:sldMk cId="255436064" sldId="1122"/>
        </pc:sldMkLst>
      </pc:sldChg>
      <pc:sldChg chg="del">
        <pc:chgData name="Umar Lone" userId="f595d8b7-38d8-4368-969a-4ad494059bb7" providerId="ADAL" clId="{54DDB557-8587-4483-BA18-B9CE72D6B2DF}" dt="2022-03-30T13:25:35.546" v="9" actId="47"/>
        <pc:sldMkLst>
          <pc:docMk/>
          <pc:sldMk cId="3191933036" sldId="1123"/>
        </pc:sldMkLst>
      </pc:sldChg>
      <pc:sldChg chg="del">
        <pc:chgData name="Umar Lone" userId="f595d8b7-38d8-4368-969a-4ad494059bb7" providerId="ADAL" clId="{54DDB557-8587-4483-BA18-B9CE72D6B2DF}" dt="2022-03-30T13:25:35.546" v="9" actId="47"/>
        <pc:sldMkLst>
          <pc:docMk/>
          <pc:sldMk cId="3273958948" sldId="1125"/>
        </pc:sldMkLst>
      </pc:sldChg>
      <pc:sldChg chg="del">
        <pc:chgData name="Umar Lone" userId="f595d8b7-38d8-4368-969a-4ad494059bb7" providerId="ADAL" clId="{54DDB557-8587-4483-BA18-B9CE72D6B2DF}" dt="2022-03-30T13:25:35.546" v="9" actId="47"/>
        <pc:sldMkLst>
          <pc:docMk/>
          <pc:sldMk cId="2970916821" sldId="1126"/>
        </pc:sldMkLst>
      </pc:sldChg>
      <pc:sldChg chg="del">
        <pc:chgData name="Umar Lone" userId="f595d8b7-38d8-4368-969a-4ad494059bb7" providerId="ADAL" clId="{54DDB557-8587-4483-BA18-B9CE72D6B2DF}" dt="2022-03-30T13:25:35.546" v="9" actId="47"/>
        <pc:sldMkLst>
          <pc:docMk/>
          <pc:sldMk cId="3129954587" sldId="1127"/>
        </pc:sldMkLst>
      </pc:sldChg>
      <pc:sldChg chg="del">
        <pc:chgData name="Umar Lone" userId="f595d8b7-38d8-4368-969a-4ad494059bb7" providerId="ADAL" clId="{54DDB557-8587-4483-BA18-B9CE72D6B2DF}" dt="2022-03-30T13:25:35.546" v="9" actId="47"/>
        <pc:sldMkLst>
          <pc:docMk/>
          <pc:sldMk cId="822220944" sldId="1128"/>
        </pc:sldMkLst>
      </pc:sldChg>
      <pc:sldChg chg="del">
        <pc:chgData name="Umar Lone" userId="f595d8b7-38d8-4368-969a-4ad494059bb7" providerId="ADAL" clId="{54DDB557-8587-4483-BA18-B9CE72D6B2DF}" dt="2022-03-30T13:09:41.813" v="6" actId="47"/>
        <pc:sldMkLst>
          <pc:docMk/>
          <pc:sldMk cId="3284952912" sldId="1163"/>
        </pc:sldMkLst>
      </pc:sldChg>
      <pc:sldChg chg="del">
        <pc:chgData name="Umar Lone" userId="f595d8b7-38d8-4368-969a-4ad494059bb7" providerId="ADAL" clId="{54DDB557-8587-4483-BA18-B9CE72D6B2DF}" dt="2022-03-30T13:25:18.993" v="7" actId="47"/>
        <pc:sldMkLst>
          <pc:docMk/>
          <pc:sldMk cId="2489602476" sldId="1165"/>
        </pc:sldMkLst>
      </pc:sldChg>
      <pc:sldChg chg="del">
        <pc:chgData name="Umar Lone" userId="f595d8b7-38d8-4368-969a-4ad494059bb7" providerId="ADAL" clId="{54DDB557-8587-4483-BA18-B9CE72D6B2DF}" dt="2022-03-30T13:25:20.277" v="8" actId="47"/>
        <pc:sldMkLst>
          <pc:docMk/>
          <pc:sldMk cId="3646940408" sldId="1317"/>
        </pc:sldMkLst>
      </pc:sldChg>
    </pc:docChg>
  </pc:docChgLst>
  <pc:docChgLst>
    <pc:chgData name="Umar Lone" userId="f595d8b7-38d8-4368-969a-4ad494059bb7" providerId="ADAL" clId="{0E594D10-EA92-4D27-8C3C-37BE2EFA9370}"/>
    <pc:docChg chg="undo custSel addSld delSld delSection modSection">
      <pc:chgData name="Umar Lone" userId="f595d8b7-38d8-4368-969a-4ad494059bb7" providerId="ADAL" clId="{0E594D10-EA92-4D27-8C3C-37BE2EFA9370}" dt="2021-07-29T12:20:10.465" v="11" actId="18676"/>
      <pc:docMkLst>
        <pc:docMk/>
      </pc:docMkLst>
      <pc:sldChg chg="del">
        <pc:chgData name="Umar Lone" userId="f595d8b7-38d8-4368-969a-4ad494059bb7" providerId="ADAL" clId="{0E594D10-EA92-4D27-8C3C-37BE2EFA9370}" dt="2021-07-29T12:19:43.515" v="7" actId="47"/>
        <pc:sldMkLst>
          <pc:docMk/>
          <pc:sldMk cId="0" sldId="258"/>
        </pc:sldMkLst>
      </pc:sldChg>
      <pc:sldChg chg="del">
        <pc:chgData name="Umar Lone" userId="f595d8b7-38d8-4368-969a-4ad494059bb7" providerId="ADAL" clId="{0E594D10-EA92-4D27-8C3C-37BE2EFA9370}" dt="2021-07-29T12:19:43.515" v="7" actId="47"/>
        <pc:sldMkLst>
          <pc:docMk/>
          <pc:sldMk cId="0" sldId="259"/>
        </pc:sldMkLst>
      </pc:sldChg>
      <pc:sldChg chg="del">
        <pc:chgData name="Umar Lone" userId="f595d8b7-38d8-4368-969a-4ad494059bb7" providerId="ADAL" clId="{0E594D10-EA92-4D27-8C3C-37BE2EFA9370}" dt="2021-07-29T12:19:43.515" v="7" actId="47"/>
        <pc:sldMkLst>
          <pc:docMk/>
          <pc:sldMk cId="0" sldId="260"/>
        </pc:sldMkLst>
      </pc:sldChg>
      <pc:sldChg chg="del">
        <pc:chgData name="Umar Lone" userId="f595d8b7-38d8-4368-969a-4ad494059bb7" providerId="ADAL" clId="{0E594D10-EA92-4D27-8C3C-37BE2EFA9370}" dt="2021-07-29T12:19:43.515" v="7" actId="47"/>
        <pc:sldMkLst>
          <pc:docMk/>
          <pc:sldMk cId="0" sldId="261"/>
        </pc:sldMkLst>
      </pc:sldChg>
      <pc:sldChg chg="del">
        <pc:chgData name="Umar Lone" userId="f595d8b7-38d8-4368-969a-4ad494059bb7" providerId="ADAL" clId="{0E594D10-EA92-4D27-8C3C-37BE2EFA9370}" dt="2021-07-29T12:19:43.515" v="7" actId="47"/>
        <pc:sldMkLst>
          <pc:docMk/>
          <pc:sldMk cId="0" sldId="262"/>
        </pc:sldMkLst>
      </pc:sldChg>
      <pc:sldChg chg="del">
        <pc:chgData name="Umar Lone" userId="f595d8b7-38d8-4368-969a-4ad494059bb7" providerId="ADAL" clId="{0E594D10-EA92-4D27-8C3C-37BE2EFA9370}" dt="2021-07-29T12:19:43.515" v="7" actId="47"/>
        <pc:sldMkLst>
          <pc:docMk/>
          <pc:sldMk cId="0" sldId="263"/>
        </pc:sldMkLst>
      </pc:sldChg>
      <pc:sldChg chg="del">
        <pc:chgData name="Umar Lone" userId="f595d8b7-38d8-4368-969a-4ad494059bb7" providerId="ADAL" clId="{0E594D10-EA92-4D27-8C3C-37BE2EFA9370}" dt="2021-07-29T12:19:43.515" v="7" actId="47"/>
        <pc:sldMkLst>
          <pc:docMk/>
          <pc:sldMk cId="0" sldId="264"/>
        </pc:sldMkLst>
      </pc:sldChg>
      <pc:sldChg chg="del">
        <pc:chgData name="Umar Lone" userId="f595d8b7-38d8-4368-969a-4ad494059bb7" providerId="ADAL" clId="{0E594D10-EA92-4D27-8C3C-37BE2EFA9370}" dt="2021-07-29T12:20:10.465" v="11" actId="18676"/>
        <pc:sldMkLst>
          <pc:docMk/>
          <pc:sldMk cId="0" sldId="285"/>
        </pc:sldMkLst>
      </pc:sldChg>
      <pc:sldChg chg="del">
        <pc:chgData name="Umar Lone" userId="f595d8b7-38d8-4368-969a-4ad494059bb7" providerId="ADAL" clId="{0E594D10-EA92-4D27-8C3C-37BE2EFA9370}" dt="2021-07-29T12:20:10.465" v="11" actId="18676"/>
        <pc:sldMkLst>
          <pc:docMk/>
          <pc:sldMk cId="0" sldId="293"/>
        </pc:sldMkLst>
      </pc:sldChg>
      <pc:sldChg chg="add del">
        <pc:chgData name="Umar Lone" userId="f595d8b7-38d8-4368-969a-4ad494059bb7" providerId="ADAL" clId="{0E594D10-EA92-4D27-8C3C-37BE2EFA9370}" dt="2021-07-29T12:18:34.091" v="1" actId="47"/>
        <pc:sldMkLst>
          <pc:docMk/>
          <pc:sldMk cId="0" sldId="314"/>
        </pc:sldMkLst>
      </pc:sldChg>
      <pc:sldChg chg="add del">
        <pc:chgData name="Umar Lone" userId="f595d8b7-38d8-4368-969a-4ad494059bb7" providerId="ADAL" clId="{0E594D10-EA92-4D27-8C3C-37BE2EFA9370}" dt="2021-07-29T12:18:34.091" v="1" actId="47"/>
        <pc:sldMkLst>
          <pc:docMk/>
          <pc:sldMk cId="0" sldId="315"/>
        </pc:sldMkLst>
      </pc:sldChg>
      <pc:sldChg chg="add del">
        <pc:chgData name="Umar Lone" userId="f595d8b7-38d8-4368-969a-4ad494059bb7" providerId="ADAL" clId="{0E594D10-EA92-4D27-8C3C-37BE2EFA9370}" dt="2021-07-29T12:18:34.091" v="1" actId="47"/>
        <pc:sldMkLst>
          <pc:docMk/>
          <pc:sldMk cId="0" sldId="317"/>
        </pc:sldMkLst>
      </pc:sldChg>
      <pc:sldChg chg="add del">
        <pc:chgData name="Umar Lone" userId="f595d8b7-38d8-4368-969a-4ad494059bb7" providerId="ADAL" clId="{0E594D10-EA92-4D27-8C3C-37BE2EFA9370}" dt="2021-07-29T12:18:34.091" v="1" actId="47"/>
        <pc:sldMkLst>
          <pc:docMk/>
          <pc:sldMk cId="0" sldId="319"/>
        </pc:sldMkLst>
      </pc:sldChg>
      <pc:sldChg chg="add del">
        <pc:chgData name="Umar Lone" userId="f595d8b7-38d8-4368-969a-4ad494059bb7" providerId="ADAL" clId="{0E594D10-EA92-4D27-8C3C-37BE2EFA9370}" dt="2021-07-29T12:19:25.332" v="5" actId="47"/>
        <pc:sldMkLst>
          <pc:docMk/>
          <pc:sldMk cId="0" sldId="320"/>
        </pc:sldMkLst>
      </pc:sldChg>
      <pc:sldChg chg="add del">
        <pc:chgData name="Umar Lone" userId="f595d8b7-38d8-4368-969a-4ad494059bb7" providerId="ADAL" clId="{0E594D10-EA92-4D27-8C3C-37BE2EFA9370}" dt="2021-07-29T12:19:25.332" v="5" actId="47"/>
        <pc:sldMkLst>
          <pc:docMk/>
          <pc:sldMk cId="0" sldId="324"/>
        </pc:sldMkLst>
      </pc:sldChg>
      <pc:sldChg chg="add del">
        <pc:chgData name="Umar Lone" userId="f595d8b7-38d8-4368-969a-4ad494059bb7" providerId="ADAL" clId="{0E594D10-EA92-4D27-8C3C-37BE2EFA9370}" dt="2021-07-29T12:19:25.332" v="5" actId="47"/>
        <pc:sldMkLst>
          <pc:docMk/>
          <pc:sldMk cId="0" sldId="328"/>
        </pc:sldMkLst>
      </pc:sldChg>
      <pc:sldChg chg="add del">
        <pc:chgData name="Umar Lone" userId="f595d8b7-38d8-4368-969a-4ad494059bb7" providerId="ADAL" clId="{0E594D10-EA92-4D27-8C3C-37BE2EFA9370}" dt="2021-07-29T12:19:25.332" v="5" actId="47"/>
        <pc:sldMkLst>
          <pc:docMk/>
          <pc:sldMk cId="0" sldId="335"/>
        </pc:sldMkLst>
      </pc:sldChg>
      <pc:sldChg chg="add del">
        <pc:chgData name="Umar Lone" userId="f595d8b7-38d8-4368-969a-4ad494059bb7" providerId="ADAL" clId="{0E594D10-EA92-4D27-8C3C-37BE2EFA9370}" dt="2021-07-29T12:19:25.332" v="5" actId="47"/>
        <pc:sldMkLst>
          <pc:docMk/>
          <pc:sldMk cId="0" sldId="337"/>
        </pc:sldMkLst>
      </pc:sldChg>
      <pc:sldChg chg="add del">
        <pc:chgData name="Umar Lone" userId="f595d8b7-38d8-4368-969a-4ad494059bb7" providerId="ADAL" clId="{0E594D10-EA92-4D27-8C3C-37BE2EFA9370}" dt="2021-07-29T12:19:25.332" v="5" actId="47"/>
        <pc:sldMkLst>
          <pc:docMk/>
          <pc:sldMk cId="0" sldId="349"/>
        </pc:sldMkLst>
      </pc:sldChg>
      <pc:sldChg chg="add del">
        <pc:chgData name="Umar Lone" userId="f595d8b7-38d8-4368-969a-4ad494059bb7" providerId="ADAL" clId="{0E594D10-EA92-4D27-8C3C-37BE2EFA9370}" dt="2021-07-29T12:19:25.332" v="5" actId="47"/>
        <pc:sldMkLst>
          <pc:docMk/>
          <pc:sldMk cId="0" sldId="419"/>
        </pc:sldMkLst>
      </pc:sldChg>
      <pc:sldChg chg="add del">
        <pc:chgData name="Umar Lone" userId="f595d8b7-38d8-4368-969a-4ad494059bb7" providerId="ADAL" clId="{0E594D10-EA92-4D27-8C3C-37BE2EFA9370}" dt="2021-07-29T12:19:25.332" v="5" actId="47"/>
        <pc:sldMkLst>
          <pc:docMk/>
          <pc:sldMk cId="0" sldId="420"/>
        </pc:sldMkLst>
      </pc:sldChg>
      <pc:sldChg chg="add del">
        <pc:chgData name="Umar Lone" userId="f595d8b7-38d8-4368-969a-4ad494059bb7" providerId="ADAL" clId="{0E594D10-EA92-4D27-8C3C-37BE2EFA9370}" dt="2021-07-29T12:19:25.332" v="5" actId="47"/>
        <pc:sldMkLst>
          <pc:docMk/>
          <pc:sldMk cId="0" sldId="430"/>
        </pc:sldMkLst>
      </pc:sldChg>
      <pc:sldChg chg="add del">
        <pc:chgData name="Umar Lone" userId="f595d8b7-38d8-4368-969a-4ad494059bb7" providerId="ADAL" clId="{0E594D10-EA92-4D27-8C3C-37BE2EFA9370}" dt="2021-07-29T12:18:34.091" v="1" actId="47"/>
        <pc:sldMkLst>
          <pc:docMk/>
          <pc:sldMk cId="0" sldId="486"/>
        </pc:sldMkLst>
      </pc:sldChg>
      <pc:sldChg chg="add del">
        <pc:chgData name="Umar Lone" userId="f595d8b7-38d8-4368-969a-4ad494059bb7" providerId="ADAL" clId="{0E594D10-EA92-4D27-8C3C-37BE2EFA9370}" dt="2021-07-29T12:19:25.332" v="5" actId="47"/>
        <pc:sldMkLst>
          <pc:docMk/>
          <pc:sldMk cId="0" sldId="492"/>
        </pc:sldMkLst>
      </pc:sldChg>
      <pc:sldChg chg="add del">
        <pc:chgData name="Umar Lone" userId="f595d8b7-38d8-4368-969a-4ad494059bb7" providerId="ADAL" clId="{0E594D10-EA92-4D27-8C3C-37BE2EFA9370}" dt="2021-07-29T12:19:25.332" v="5" actId="47"/>
        <pc:sldMkLst>
          <pc:docMk/>
          <pc:sldMk cId="0" sldId="547"/>
        </pc:sldMkLst>
      </pc:sldChg>
      <pc:sldChg chg="add del">
        <pc:chgData name="Umar Lone" userId="f595d8b7-38d8-4368-969a-4ad494059bb7" providerId="ADAL" clId="{0E594D10-EA92-4D27-8C3C-37BE2EFA9370}" dt="2021-07-29T12:19:25.332" v="5" actId="47"/>
        <pc:sldMkLst>
          <pc:docMk/>
          <pc:sldMk cId="0" sldId="549"/>
        </pc:sldMkLst>
      </pc:sldChg>
      <pc:sldChg chg="add del">
        <pc:chgData name="Umar Lone" userId="f595d8b7-38d8-4368-969a-4ad494059bb7" providerId="ADAL" clId="{0E594D10-EA92-4D27-8C3C-37BE2EFA9370}" dt="2021-07-29T12:19:25.332" v="5" actId="47"/>
        <pc:sldMkLst>
          <pc:docMk/>
          <pc:sldMk cId="0" sldId="550"/>
        </pc:sldMkLst>
      </pc:sldChg>
      <pc:sldChg chg="add del">
        <pc:chgData name="Umar Lone" userId="f595d8b7-38d8-4368-969a-4ad494059bb7" providerId="ADAL" clId="{0E594D10-EA92-4D27-8C3C-37BE2EFA9370}" dt="2021-07-29T12:19:25.332" v="5" actId="47"/>
        <pc:sldMkLst>
          <pc:docMk/>
          <pc:sldMk cId="0" sldId="555"/>
        </pc:sldMkLst>
      </pc:sldChg>
      <pc:sldChg chg="add del">
        <pc:chgData name="Umar Lone" userId="f595d8b7-38d8-4368-969a-4ad494059bb7" providerId="ADAL" clId="{0E594D10-EA92-4D27-8C3C-37BE2EFA9370}" dt="2021-07-29T12:19:25.332" v="5" actId="47"/>
        <pc:sldMkLst>
          <pc:docMk/>
          <pc:sldMk cId="0" sldId="556"/>
        </pc:sldMkLst>
      </pc:sldChg>
      <pc:sldChg chg="del">
        <pc:chgData name="Umar Lone" userId="f595d8b7-38d8-4368-969a-4ad494059bb7" providerId="ADAL" clId="{0E594D10-EA92-4D27-8C3C-37BE2EFA9370}" dt="2021-07-29T12:20:10.465" v="11" actId="18676"/>
        <pc:sldMkLst>
          <pc:docMk/>
          <pc:sldMk cId="0" sldId="601"/>
        </pc:sldMkLst>
      </pc:sldChg>
      <pc:sldChg chg="del">
        <pc:chgData name="Umar Lone" userId="f595d8b7-38d8-4368-969a-4ad494059bb7" providerId="ADAL" clId="{0E594D10-EA92-4D27-8C3C-37BE2EFA9370}" dt="2021-07-29T12:20:10.465" v="11" actId="18676"/>
        <pc:sldMkLst>
          <pc:docMk/>
          <pc:sldMk cId="0" sldId="602"/>
        </pc:sldMkLst>
      </pc:sldChg>
      <pc:sldChg chg="add del">
        <pc:chgData name="Umar Lone" userId="f595d8b7-38d8-4368-969a-4ad494059bb7" providerId="ADAL" clId="{0E594D10-EA92-4D27-8C3C-37BE2EFA9370}" dt="2021-07-29T12:19:25.332" v="5" actId="47"/>
        <pc:sldMkLst>
          <pc:docMk/>
          <pc:sldMk cId="0" sldId="619"/>
        </pc:sldMkLst>
      </pc:sldChg>
      <pc:sldChg chg="add del">
        <pc:chgData name="Umar Lone" userId="f595d8b7-38d8-4368-969a-4ad494059bb7" providerId="ADAL" clId="{0E594D10-EA92-4D27-8C3C-37BE2EFA9370}" dt="2021-07-29T12:19:18.401" v="4" actId="47"/>
        <pc:sldMkLst>
          <pc:docMk/>
          <pc:sldMk cId="0" sldId="631"/>
        </pc:sldMkLst>
      </pc:sldChg>
      <pc:sldChg chg="add del">
        <pc:chgData name="Umar Lone" userId="f595d8b7-38d8-4368-969a-4ad494059bb7" providerId="ADAL" clId="{0E594D10-EA92-4D27-8C3C-37BE2EFA9370}" dt="2021-07-29T12:19:25.332" v="5" actId="47"/>
        <pc:sldMkLst>
          <pc:docMk/>
          <pc:sldMk cId="0" sldId="648"/>
        </pc:sldMkLst>
      </pc:sldChg>
      <pc:sldChg chg="add del">
        <pc:chgData name="Umar Lone" userId="f595d8b7-38d8-4368-969a-4ad494059bb7" providerId="ADAL" clId="{0E594D10-EA92-4D27-8C3C-37BE2EFA9370}" dt="2021-07-29T12:19:25.332" v="5" actId="47"/>
        <pc:sldMkLst>
          <pc:docMk/>
          <pc:sldMk cId="0" sldId="658"/>
        </pc:sldMkLst>
      </pc:sldChg>
      <pc:sldChg chg="add del">
        <pc:chgData name="Umar Lone" userId="f595d8b7-38d8-4368-969a-4ad494059bb7" providerId="ADAL" clId="{0E594D10-EA92-4D27-8C3C-37BE2EFA9370}" dt="2021-07-29T12:19:25.332" v="5" actId="47"/>
        <pc:sldMkLst>
          <pc:docMk/>
          <pc:sldMk cId="0" sldId="660"/>
        </pc:sldMkLst>
      </pc:sldChg>
      <pc:sldChg chg="add del">
        <pc:chgData name="Umar Lone" userId="f595d8b7-38d8-4368-969a-4ad494059bb7" providerId="ADAL" clId="{0E594D10-EA92-4D27-8C3C-37BE2EFA9370}" dt="2021-07-29T12:19:25.332" v="5" actId="47"/>
        <pc:sldMkLst>
          <pc:docMk/>
          <pc:sldMk cId="0" sldId="662"/>
        </pc:sldMkLst>
      </pc:sldChg>
      <pc:sldChg chg="add del">
        <pc:chgData name="Umar Lone" userId="f595d8b7-38d8-4368-969a-4ad494059bb7" providerId="ADAL" clId="{0E594D10-EA92-4D27-8C3C-37BE2EFA9370}" dt="2021-07-29T12:19:25.332" v="5" actId="47"/>
        <pc:sldMkLst>
          <pc:docMk/>
          <pc:sldMk cId="0" sldId="663"/>
        </pc:sldMkLst>
      </pc:sldChg>
      <pc:sldChg chg="add del">
        <pc:chgData name="Umar Lone" userId="f595d8b7-38d8-4368-969a-4ad494059bb7" providerId="ADAL" clId="{0E594D10-EA92-4D27-8C3C-37BE2EFA9370}" dt="2021-07-29T12:19:25.332" v="5" actId="47"/>
        <pc:sldMkLst>
          <pc:docMk/>
          <pc:sldMk cId="0" sldId="664"/>
        </pc:sldMkLst>
      </pc:sldChg>
      <pc:sldChg chg="add del">
        <pc:chgData name="Umar Lone" userId="f595d8b7-38d8-4368-969a-4ad494059bb7" providerId="ADAL" clId="{0E594D10-EA92-4D27-8C3C-37BE2EFA9370}" dt="2021-07-29T12:19:25.332" v="5" actId="47"/>
        <pc:sldMkLst>
          <pc:docMk/>
          <pc:sldMk cId="0" sldId="665"/>
        </pc:sldMkLst>
      </pc:sldChg>
      <pc:sldChg chg="add del">
        <pc:chgData name="Umar Lone" userId="f595d8b7-38d8-4368-969a-4ad494059bb7" providerId="ADAL" clId="{0E594D10-EA92-4D27-8C3C-37BE2EFA9370}" dt="2021-07-29T12:19:25.332" v="5" actId="47"/>
        <pc:sldMkLst>
          <pc:docMk/>
          <pc:sldMk cId="0" sldId="667"/>
        </pc:sldMkLst>
      </pc:sldChg>
      <pc:sldChg chg="del">
        <pc:chgData name="Umar Lone" userId="f595d8b7-38d8-4368-969a-4ad494059bb7" providerId="ADAL" clId="{0E594D10-EA92-4D27-8C3C-37BE2EFA9370}" dt="2021-07-29T12:20:10.465" v="11" actId="18676"/>
        <pc:sldMkLst>
          <pc:docMk/>
          <pc:sldMk cId="0" sldId="689"/>
        </pc:sldMkLst>
      </pc:sldChg>
      <pc:sldChg chg="del">
        <pc:chgData name="Umar Lone" userId="f595d8b7-38d8-4368-969a-4ad494059bb7" providerId="ADAL" clId="{0E594D10-EA92-4D27-8C3C-37BE2EFA9370}" dt="2021-07-29T12:20:10.465" v="11" actId="18676"/>
        <pc:sldMkLst>
          <pc:docMk/>
          <pc:sldMk cId="0" sldId="690"/>
        </pc:sldMkLst>
      </pc:sldChg>
      <pc:sldChg chg="del">
        <pc:chgData name="Umar Lone" userId="f595d8b7-38d8-4368-969a-4ad494059bb7" providerId="ADAL" clId="{0E594D10-EA92-4D27-8C3C-37BE2EFA9370}" dt="2021-07-29T12:20:10.465" v="11" actId="18676"/>
        <pc:sldMkLst>
          <pc:docMk/>
          <pc:sldMk cId="0" sldId="691"/>
        </pc:sldMkLst>
      </pc:sldChg>
      <pc:sldChg chg="del">
        <pc:chgData name="Umar Lone" userId="f595d8b7-38d8-4368-969a-4ad494059bb7" providerId="ADAL" clId="{0E594D10-EA92-4D27-8C3C-37BE2EFA9370}" dt="2021-07-29T12:20:10.465" v="11" actId="18676"/>
        <pc:sldMkLst>
          <pc:docMk/>
          <pc:sldMk cId="0" sldId="693"/>
        </pc:sldMkLst>
      </pc:sldChg>
      <pc:sldChg chg="del">
        <pc:chgData name="Umar Lone" userId="f595d8b7-38d8-4368-969a-4ad494059bb7" providerId="ADAL" clId="{0E594D10-EA92-4D27-8C3C-37BE2EFA9370}" dt="2021-07-29T12:20:10.465" v="11" actId="18676"/>
        <pc:sldMkLst>
          <pc:docMk/>
          <pc:sldMk cId="0" sldId="694"/>
        </pc:sldMkLst>
      </pc:sldChg>
      <pc:sldChg chg="del">
        <pc:chgData name="Umar Lone" userId="f595d8b7-38d8-4368-969a-4ad494059bb7" providerId="ADAL" clId="{0E594D10-EA92-4D27-8C3C-37BE2EFA9370}" dt="2021-07-29T12:20:10.465" v="11" actId="18676"/>
        <pc:sldMkLst>
          <pc:docMk/>
          <pc:sldMk cId="0" sldId="697"/>
        </pc:sldMkLst>
      </pc:sldChg>
      <pc:sldChg chg="del">
        <pc:chgData name="Umar Lone" userId="f595d8b7-38d8-4368-969a-4ad494059bb7" providerId="ADAL" clId="{0E594D10-EA92-4D27-8C3C-37BE2EFA9370}" dt="2021-07-29T12:20:10.465" v="11" actId="18676"/>
        <pc:sldMkLst>
          <pc:docMk/>
          <pc:sldMk cId="0" sldId="699"/>
        </pc:sldMkLst>
      </pc:sldChg>
      <pc:sldChg chg="del">
        <pc:chgData name="Umar Lone" userId="f595d8b7-38d8-4368-969a-4ad494059bb7" providerId="ADAL" clId="{0E594D10-EA92-4D27-8C3C-37BE2EFA9370}" dt="2021-07-29T12:20:10.465" v="11" actId="18676"/>
        <pc:sldMkLst>
          <pc:docMk/>
          <pc:sldMk cId="0" sldId="700"/>
        </pc:sldMkLst>
      </pc:sldChg>
      <pc:sldChg chg="del">
        <pc:chgData name="Umar Lone" userId="f595d8b7-38d8-4368-969a-4ad494059bb7" providerId="ADAL" clId="{0E594D10-EA92-4D27-8C3C-37BE2EFA9370}" dt="2021-07-29T12:20:10.465" v="11" actId="18676"/>
        <pc:sldMkLst>
          <pc:docMk/>
          <pc:sldMk cId="0" sldId="701"/>
        </pc:sldMkLst>
      </pc:sldChg>
      <pc:sldChg chg="del">
        <pc:chgData name="Umar Lone" userId="f595d8b7-38d8-4368-969a-4ad494059bb7" providerId="ADAL" clId="{0E594D10-EA92-4D27-8C3C-37BE2EFA9370}" dt="2021-07-29T12:20:10.465" v="11" actId="18676"/>
        <pc:sldMkLst>
          <pc:docMk/>
          <pc:sldMk cId="0" sldId="711"/>
        </pc:sldMkLst>
      </pc:sldChg>
      <pc:sldChg chg="del">
        <pc:chgData name="Umar Lone" userId="f595d8b7-38d8-4368-969a-4ad494059bb7" providerId="ADAL" clId="{0E594D10-EA92-4D27-8C3C-37BE2EFA9370}" dt="2021-07-29T12:20:10.465" v="11" actId="18676"/>
        <pc:sldMkLst>
          <pc:docMk/>
          <pc:sldMk cId="0" sldId="712"/>
        </pc:sldMkLst>
      </pc:sldChg>
      <pc:sldChg chg="del">
        <pc:chgData name="Umar Lone" userId="f595d8b7-38d8-4368-969a-4ad494059bb7" providerId="ADAL" clId="{0E594D10-EA92-4D27-8C3C-37BE2EFA9370}" dt="2021-07-29T12:20:10.465" v="11" actId="18676"/>
        <pc:sldMkLst>
          <pc:docMk/>
          <pc:sldMk cId="0" sldId="713"/>
        </pc:sldMkLst>
      </pc:sldChg>
      <pc:sldChg chg="del">
        <pc:chgData name="Umar Lone" userId="f595d8b7-38d8-4368-969a-4ad494059bb7" providerId="ADAL" clId="{0E594D10-EA92-4D27-8C3C-37BE2EFA9370}" dt="2021-07-29T12:20:10.465" v="11" actId="18676"/>
        <pc:sldMkLst>
          <pc:docMk/>
          <pc:sldMk cId="0" sldId="714"/>
        </pc:sldMkLst>
      </pc:sldChg>
      <pc:sldChg chg="del">
        <pc:chgData name="Umar Lone" userId="f595d8b7-38d8-4368-969a-4ad494059bb7" providerId="ADAL" clId="{0E594D10-EA92-4D27-8C3C-37BE2EFA9370}" dt="2021-07-29T12:20:10.465" v="11" actId="18676"/>
        <pc:sldMkLst>
          <pc:docMk/>
          <pc:sldMk cId="0" sldId="715"/>
        </pc:sldMkLst>
      </pc:sldChg>
      <pc:sldChg chg="del">
        <pc:chgData name="Umar Lone" userId="f595d8b7-38d8-4368-969a-4ad494059bb7" providerId="ADAL" clId="{0E594D10-EA92-4D27-8C3C-37BE2EFA9370}" dt="2021-07-29T12:20:10.465" v="11" actId="18676"/>
        <pc:sldMkLst>
          <pc:docMk/>
          <pc:sldMk cId="0" sldId="716"/>
        </pc:sldMkLst>
      </pc:sldChg>
      <pc:sldChg chg="del">
        <pc:chgData name="Umar Lone" userId="f595d8b7-38d8-4368-969a-4ad494059bb7" providerId="ADAL" clId="{0E594D10-EA92-4D27-8C3C-37BE2EFA9370}" dt="2021-07-29T12:20:10.465" v="11" actId="18676"/>
        <pc:sldMkLst>
          <pc:docMk/>
          <pc:sldMk cId="0" sldId="717"/>
        </pc:sldMkLst>
      </pc:sldChg>
      <pc:sldChg chg="del">
        <pc:chgData name="Umar Lone" userId="f595d8b7-38d8-4368-969a-4ad494059bb7" providerId="ADAL" clId="{0E594D10-EA92-4D27-8C3C-37BE2EFA9370}" dt="2021-07-29T12:20:10.465" v="11" actId="18676"/>
        <pc:sldMkLst>
          <pc:docMk/>
          <pc:sldMk cId="0" sldId="718"/>
        </pc:sldMkLst>
      </pc:sldChg>
      <pc:sldChg chg="del">
        <pc:chgData name="Umar Lone" userId="f595d8b7-38d8-4368-969a-4ad494059bb7" providerId="ADAL" clId="{0E594D10-EA92-4D27-8C3C-37BE2EFA9370}" dt="2021-07-29T12:20:10.465" v="11" actId="18676"/>
        <pc:sldMkLst>
          <pc:docMk/>
          <pc:sldMk cId="0" sldId="719"/>
        </pc:sldMkLst>
      </pc:sldChg>
      <pc:sldChg chg="del">
        <pc:chgData name="Umar Lone" userId="f595d8b7-38d8-4368-969a-4ad494059bb7" providerId="ADAL" clId="{0E594D10-EA92-4D27-8C3C-37BE2EFA9370}" dt="2021-07-29T12:20:10.465" v="11" actId="18676"/>
        <pc:sldMkLst>
          <pc:docMk/>
          <pc:sldMk cId="0" sldId="720"/>
        </pc:sldMkLst>
      </pc:sldChg>
      <pc:sldChg chg="del">
        <pc:chgData name="Umar Lone" userId="f595d8b7-38d8-4368-969a-4ad494059bb7" providerId="ADAL" clId="{0E594D10-EA92-4D27-8C3C-37BE2EFA9370}" dt="2021-07-29T12:20:10.465" v="11" actId="18676"/>
        <pc:sldMkLst>
          <pc:docMk/>
          <pc:sldMk cId="0" sldId="721"/>
        </pc:sldMkLst>
      </pc:sldChg>
      <pc:sldChg chg="add del">
        <pc:chgData name="Umar Lone" userId="f595d8b7-38d8-4368-969a-4ad494059bb7" providerId="ADAL" clId="{0E594D10-EA92-4D27-8C3C-37BE2EFA9370}" dt="2021-07-29T12:19:25.332" v="5" actId="47"/>
        <pc:sldMkLst>
          <pc:docMk/>
          <pc:sldMk cId="0" sldId="726"/>
        </pc:sldMkLst>
      </pc:sldChg>
      <pc:sldChg chg="add del">
        <pc:chgData name="Umar Lone" userId="f595d8b7-38d8-4368-969a-4ad494059bb7" providerId="ADAL" clId="{0E594D10-EA92-4D27-8C3C-37BE2EFA9370}" dt="2021-07-29T12:19:25.332" v="5" actId="47"/>
        <pc:sldMkLst>
          <pc:docMk/>
          <pc:sldMk cId="0" sldId="752"/>
        </pc:sldMkLst>
      </pc:sldChg>
      <pc:sldChg chg="del">
        <pc:chgData name="Umar Lone" userId="f595d8b7-38d8-4368-969a-4ad494059bb7" providerId="ADAL" clId="{0E594D10-EA92-4D27-8C3C-37BE2EFA9370}" dt="2021-07-29T12:19:46.926" v="8" actId="47"/>
        <pc:sldMkLst>
          <pc:docMk/>
          <pc:sldMk cId="0" sldId="759"/>
        </pc:sldMkLst>
      </pc:sldChg>
      <pc:sldChg chg="del">
        <pc:chgData name="Umar Lone" userId="f595d8b7-38d8-4368-969a-4ad494059bb7" providerId="ADAL" clId="{0E594D10-EA92-4D27-8C3C-37BE2EFA9370}" dt="2021-07-29T12:20:10.465" v="11" actId="18676"/>
        <pc:sldMkLst>
          <pc:docMk/>
          <pc:sldMk cId="0" sldId="779"/>
        </pc:sldMkLst>
      </pc:sldChg>
      <pc:sldChg chg="add del">
        <pc:chgData name="Umar Lone" userId="f595d8b7-38d8-4368-969a-4ad494059bb7" providerId="ADAL" clId="{0E594D10-EA92-4D27-8C3C-37BE2EFA9370}" dt="2021-07-29T12:18:34.091" v="1" actId="47"/>
        <pc:sldMkLst>
          <pc:docMk/>
          <pc:sldMk cId="0" sldId="783"/>
        </pc:sldMkLst>
      </pc:sldChg>
      <pc:sldChg chg="add del">
        <pc:chgData name="Umar Lone" userId="f595d8b7-38d8-4368-969a-4ad494059bb7" providerId="ADAL" clId="{0E594D10-EA92-4D27-8C3C-37BE2EFA9370}" dt="2021-07-29T12:19:25.332" v="5" actId="47"/>
        <pc:sldMkLst>
          <pc:docMk/>
          <pc:sldMk cId="0" sldId="785"/>
        </pc:sldMkLst>
      </pc:sldChg>
      <pc:sldChg chg="add del">
        <pc:chgData name="Umar Lone" userId="f595d8b7-38d8-4368-969a-4ad494059bb7" providerId="ADAL" clId="{0E594D10-EA92-4D27-8C3C-37BE2EFA9370}" dt="2021-07-29T12:19:25.332" v="5" actId="47"/>
        <pc:sldMkLst>
          <pc:docMk/>
          <pc:sldMk cId="0" sldId="786"/>
        </pc:sldMkLst>
      </pc:sldChg>
      <pc:sldChg chg="add del">
        <pc:chgData name="Umar Lone" userId="f595d8b7-38d8-4368-969a-4ad494059bb7" providerId="ADAL" clId="{0E594D10-EA92-4D27-8C3C-37BE2EFA9370}" dt="2021-07-29T12:19:25.332" v="5" actId="47"/>
        <pc:sldMkLst>
          <pc:docMk/>
          <pc:sldMk cId="0" sldId="788"/>
        </pc:sldMkLst>
      </pc:sldChg>
      <pc:sldChg chg="add del">
        <pc:chgData name="Umar Lone" userId="f595d8b7-38d8-4368-969a-4ad494059bb7" providerId="ADAL" clId="{0E594D10-EA92-4D27-8C3C-37BE2EFA9370}" dt="2021-07-29T12:19:25.332" v="5" actId="47"/>
        <pc:sldMkLst>
          <pc:docMk/>
          <pc:sldMk cId="0" sldId="791"/>
        </pc:sldMkLst>
      </pc:sldChg>
      <pc:sldChg chg="del">
        <pc:chgData name="Umar Lone" userId="f595d8b7-38d8-4368-969a-4ad494059bb7" providerId="ADAL" clId="{0E594D10-EA92-4D27-8C3C-37BE2EFA9370}" dt="2021-07-29T12:20:10.465" v="11" actId="18676"/>
        <pc:sldMkLst>
          <pc:docMk/>
          <pc:sldMk cId="1525755754" sldId="821"/>
        </pc:sldMkLst>
      </pc:sldChg>
      <pc:sldChg chg="add del">
        <pc:chgData name="Umar Lone" userId="f595d8b7-38d8-4368-969a-4ad494059bb7" providerId="ADAL" clId="{0E594D10-EA92-4D27-8C3C-37BE2EFA9370}" dt="2021-07-29T12:19:25.332" v="5" actId="47"/>
        <pc:sldMkLst>
          <pc:docMk/>
          <pc:sldMk cId="58337815" sldId="823"/>
        </pc:sldMkLst>
      </pc:sldChg>
      <pc:sldChg chg="add del">
        <pc:chgData name="Umar Lone" userId="f595d8b7-38d8-4368-969a-4ad494059bb7" providerId="ADAL" clId="{0E594D10-EA92-4D27-8C3C-37BE2EFA9370}" dt="2021-07-29T12:19:18.401" v="4" actId="47"/>
        <pc:sldMkLst>
          <pc:docMk/>
          <pc:sldMk cId="217191582" sldId="824"/>
        </pc:sldMkLst>
      </pc:sldChg>
      <pc:sldChg chg="add del">
        <pc:chgData name="Umar Lone" userId="f595d8b7-38d8-4368-969a-4ad494059bb7" providerId="ADAL" clId="{0E594D10-EA92-4D27-8C3C-37BE2EFA9370}" dt="2021-07-29T12:19:25.332" v="5" actId="47"/>
        <pc:sldMkLst>
          <pc:docMk/>
          <pc:sldMk cId="2891250156" sldId="825"/>
        </pc:sldMkLst>
      </pc:sldChg>
      <pc:sldChg chg="add del">
        <pc:chgData name="Umar Lone" userId="f595d8b7-38d8-4368-969a-4ad494059bb7" providerId="ADAL" clId="{0E594D10-EA92-4D27-8C3C-37BE2EFA9370}" dt="2021-07-29T12:18:34.091" v="1" actId="47"/>
        <pc:sldMkLst>
          <pc:docMk/>
          <pc:sldMk cId="2945025399" sldId="851"/>
        </pc:sldMkLst>
      </pc:sldChg>
      <pc:sldChg chg="add del">
        <pc:chgData name="Umar Lone" userId="f595d8b7-38d8-4368-969a-4ad494059bb7" providerId="ADAL" clId="{0E594D10-EA92-4D27-8C3C-37BE2EFA9370}" dt="2021-07-29T12:18:34.091" v="1" actId="47"/>
        <pc:sldMkLst>
          <pc:docMk/>
          <pc:sldMk cId="2374657217" sldId="852"/>
        </pc:sldMkLst>
      </pc:sldChg>
      <pc:sldChg chg="add del">
        <pc:chgData name="Umar Lone" userId="f595d8b7-38d8-4368-969a-4ad494059bb7" providerId="ADAL" clId="{0E594D10-EA92-4D27-8C3C-37BE2EFA9370}" dt="2021-07-29T12:18:34.091" v="1" actId="47"/>
        <pc:sldMkLst>
          <pc:docMk/>
          <pc:sldMk cId="383050029" sldId="853"/>
        </pc:sldMkLst>
      </pc:sldChg>
      <pc:sldChg chg="add del">
        <pc:chgData name="Umar Lone" userId="f595d8b7-38d8-4368-969a-4ad494059bb7" providerId="ADAL" clId="{0E594D10-EA92-4D27-8C3C-37BE2EFA9370}" dt="2021-07-29T12:18:34.091" v="1" actId="47"/>
        <pc:sldMkLst>
          <pc:docMk/>
          <pc:sldMk cId="2272138162" sldId="854"/>
        </pc:sldMkLst>
      </pc:sldChg>
      <pc:sldChg chg="add del">
        <pc:chgData name="Umar Lone" userId="f595d8b7-38d8-4368-969a-4ad494059bb7" providerId="ADAL" clId="{0E594D10-EA92-4D27-8C3C-37BE2EFA9370}" dt="2021-07-29T12:18:34.091" v="1" actId="47"/>
        <pc:sldMkLst>
          <pc:docMk/>
          <pc:sldMk cId="1256508680" sldId="855"/>
        </pc:sldMkLst>
      </pc:sldChg>
      <pc:sldChg chg="add del">
        <pc:chgData name="Umar Lone" userId="f595d8b7-38d8-4368-969a-4ad494059bb7" providerId="ADAL" clId="{0E594D10-EA92-4D27-8C3C-37BE2EFA9370}" dt="2021-07-29T12:19:25.332" v="5" actId="47"/>
        <pc:sldMkLst>
          <pc:docMk/>
          <pc:sldMk cId="1821956972" sldId="856"/>
        </pc:sldMkLst>
      </pc:sldChg>
      <pc:sldChg chg="add del">
        <pc:chgData name="Umar Lone" userId="f595d8b7-38d8-4368-969a-4ad494059bb7" providerId="ADAL" clId="{0E594D10-EA92-4D27-8C3C-37BE2EFA9370}" dt="2021-07-29T12:19:25.332" v="5" actId="47"/>
        <pc:sldMkLst>
          <pc:docMk/>
          <pc:sldMk cId="3852941580" sldId="857"/>
        </pc:sldMkLst>
      </pc:sldChg>
      <pc:sldChg chg="add del">
        <pc:chgData name="Umar Lone" userId="f595d8b7-38d8-4368-969a-4ad494059bb7" providerId="ADAL" clId="{0E594D10-EA92-4D27-8C3C-37BE2EFA9370}" dt="2021-07-29T12:19:25.332" v="5" actId="47"/>
        <pc:sldMkLst>
          <pc:docMk/>
          <pc:sldMk cId="1127753213" sldId="858"/>
        </pc:sldMkLst>
      </pc:sldChg>
      <pc:sldChg chg="add del">
        <pc:chgData name="Umar Lone" userId="f595d8b7-38d8-4368-969a-4ad494059bb7" providerId="ADAL" clId="{0E594D10-EA92-4D27-8C3C-37BE2EFA9370}" dt="2021-07-29T12:19:25.332" v="5" actId="47"/>
        <pc:sldMkLst>
          <pc:docMk/>
          <pc:sldMk cId="1923702726" sldId="859"/>
        </pc:sldMkLst>
      </pc:sldChg>
      <pc:sldChg chg="add del">
        <pc:chgData name="Umar Lone" userId="f595d8b7-38d8-4368-969a-4ad494059bb7" providerId="ADAL" clId="{0E594D10-EA92-4D27-8C3C-37BE2EFA9370}" dt="2021-07-29T12:19:25.332" v="5" actId="47"/>
        <pc:sldMkLst>
          <pc:docMk/>
          <pc:sldMk cId="3186499753" sldId="860"/>
        </pc:sldMkLst>
      </pc:sldChg>
      <pc:sldChg chg="add del">
        <pc:chgData name="Umar Lone" userId="f595d8b7-38d8-4368-969a-4ad494059bb7" providerId="ADAL" clId="{0E594D10-EA92-4D27-8C3C-37BE2EFA9370}" dt="2021-07-29T12:19:25.332" v="5" actId="47"/>
        <pc:sldMkLst>
          <pc:docMk/>
          <pc:sldMk cId="1742995412" sldId="861"/>
        </pc:sldMkLst>
      </pc:sldChg>
      <pc:sldChg chg="add del">
        <pc:chgData name="Umar Lone" userId="f595d8b7-38d8-4368-969a-4ad494059bb7" providerId="ADAL" clId="{0E594D10-EA92-4D27-8C3C-37BE2EFA9370}" dt="2021-07-29T12:19:25.332" v="5" actId="47"/>
        <pc:sldMkLst>
          <pc:docMk/>
          <pc:sldMk cId="249014711" sldId="862"/>
        </pc:sldMkLst>
      </pc:sldChg>
      <pc:sldChg chg="add del">
        <pc:chgData name="Umar Lone" userId="f595d8b7-38d8-4368-969a-4ad494059bb7" providerId="ADAL" clId="{0E594D10-EA92-4D27-8C3C-37BE2EFA9370}" dt="2021-07-29T12:19:25.332" v="5" actId="47"/>
        <pc:sldMkLst>
          <pc:docMk/>
          <pc:sldMk cId="1039067077" sldId="863"/>
        </pc:sldMkLst>
      </pc:sldChg>
      <pc:sldChg chg="add del">
        <pc:chgData name="Umar Lone" userId="f595d8b7-38d8-4368-969a-4ad494059bb7" providerId="ADAL" clId="{0E594D10-EA92-4D27-8C3C-37BE2EFA9370}" dt="2021-07-29T12:19:25.332" v="5" actId="47"/>
        <pc:sldMkLst>
          <pc:docMk/>
          <pc:sldMk cId="2103907049" sldId="864"/>
        </pc:sldMkLst>
      </pc:sldChg>
      <pc:sldChg chg="add del">
        <pc:chgData name="Umar Lone" userId="f595d8b7-38d8-4368-969a-4ad494059bb7" providerId="ADAL" clId="{0E594D10-EA92-4D27-8C3C-37BE2EFA9370}" dt="2021-07-29T12:19:25.332" v="5" actId="47"/>
        <pc:sldMkLst>
          <pc:docMk/>
          <pc:sldMk cId="2969812337" sldId="865"/>
        </pc:sldMkLst>
      </pc:sldChg>
      <pc:sldChg chg="add del">
        <pc:chgData name="Umar Lone" userId="f595d8b7-38d8-4368-969a-4ad494059bb7" providerId="ADAL" clId="{0E594D10-EA92-4D27-8C3C-37BE2EFA9370}" dt="2021-07-29T12:19:25.332" v="5" actId="47"/>
        <pc:sldMkLst>
          <pc:docMk/>
          <pc:sldMk cId="2417706363" sldId="866"/>
        </pc:sldMkLst>
      </pc:sldChg>
      <pc:sldChg chg="add del">
        <pc:chgData name="Umar Lone" userId="f595d8b7-38d8-4368-969a-4ad494059bb7" providerId="ADAL" clId="{0E594D10-EA92-4D27-8C3C-37BE2EFA9370}" dt="2021-07-29T12:19:25.332" v="5" actId="47"/>
        <pc:sldMkLst>
          <pc:docMk/>
          <pc:sldMk cId="1858739785" sldId="867"/>
        </pc:sldMkLst>
      </pc:sldChg>
      <pc:sldChg chg="add del">
        <pc:chgData name="Umar Lone" userId="f595d8b7-38d8-4368-969a-4ad494059bb7" providerId="ADAL" clId="{0E594D10-EA92-4D27-8C3C-37BE2EFA9370}" dt="2021-07-29T12:19:25.332" v="5" actId="47"/>
        <pc:sldMkLst>
          <pc:docMk/>
          <pc:sldMk cId="2057552912" sldId="868"/>
        </pc:sldMkLst>
      </pc:sldChg>
      <pc:sldChg chg="add del">
        <pc:chgData name="Umar Lone" userId="f595d8b7-38d8-4368-969a-4ad494059bb7" providerId="ADAL" clId="{0E594D10-EA92-4D27-8C3C-37BE2EFA9370}" dt="2021-07-29T12:19:25.332" v="5" actId="47"/>
        <pc:sldMkLst>
          <pc:docMk/>
          <pc:sldMk cId="2792420292" sldId="869"/>
        </pc:sldMkLst>
      </pc:sldChg>
      <pc:sldChg chg="add del">
        <pc:chgData name="Umar Lone" userId="f595d8b7-38d8-4368-969a-4ad494059bb7" providerId="ADAL" clId="{0E594D10-EA92-4D27-8C3C-37BE2EFA9370}" dt="2021-07-29T12:19:25.332" v="5" actId="47"/>
        <pc:sldMkLst>
          <pc:docMk/>
          <pc:sldMk cId="2274585400" sldId="870"/>
        </pc:sldMkLst>
      </pc:sldChg>
      <pc:sldChg chg="add del">
        <pc:chgData name="Umar Lone" userId="f595d8b7-38d8-4368-969a-4ad494059bb7" providerId="ADAL" clId="{0E594D10-EA92-4D27-8C3C-37BE2EFA9370}" dt="2021-07-29T12:19:25.332" v="5" actId="47"/>
        <pc:sldMkLst>
          <pc:docMk/>
          <pc:sldMk cId="2713560565" sldId="871"/>
        </pc:sldMkLst>
      </pc:sldChg>
      <pc:sldChg chg="add del">
        <pc:chgData name="Umar Lone" userId="f595d8b7-38d8-4368-969a-4ad494059bb7" providerId="ADAL" clId="{0E594D10-EA92-4D27-8C3C-37BE2EFA9370}" dt="2021-07-29T12:19:25.332" v="5" actId="47"/>
        <pc:sldMkLst>
          <pc:docMk/>
          <pc:sldMk cId="430015699" sldId="872"/>
        </pc:sldMkLst>
      </pc:sldChg>
      <pc:sldChg chg="add del">
        <pc:chgData name="Umar Lone" userId="f595d8b7-38d8-4368-969a-4ad494059bb7" providerId="ADAL" clId="{0E594D10-EA92-4D27-8C3C-37BE2EFA9370}" dt="2021-07-29T12:19:25.332" v="5" actId="47"/>
        <pc:sldMkLst>
          <pc:docMk/>
          <pc:sldMk cId="2078018877" sldId="873"/>
        </pc:sldMkLst>
      </pc:sldChg>
      <pc:sldChg chg="add del">
        <pc:chgData name="Umar Lone" userId="f595d8b7-38d8-4368-969a-4ad494059bb7" providerId="ADAL" clId="{0E594D10-EA92-4D27-8C3C-37BE2EFA9370}" dt="2021-07-29T12:19:25.332" v="5" actId="47"/>
        <pc:sldMkLst>
          <pc:docMk/>
          <pc:sldMk cId="2532584863" sldId="875"/>
        </pc:sldMkLst>
      </pc:sldChg>
      <pc:sldChg chg="add del">
        <pc:chgData name="Umar Lone" userId="f595d8b7-38d8-4368-969a-4ad494059bb7" providerId="ADAL" clId="{0E594D10-EA92-4D27-8C3C-37BE2EFA9370}" dt="2021-07-29T12:19:25.332" v="5" actId="47"/>
        <pc:sldMkLst>
          <pc:docMk/>
          <pc:sldMk cId="3304557567" sldId="876"/>
        </pc:sldMkLst>
      </pc:sldChg>
      <pc:sldChg chg="add del">
        <pc:chgData name="Umar Lone" userId="f595d8b7-38d8-4368-969a-4ad494059bb7" providerId="ADAL" clId="{0E594D10-EA92-4D27-8C3C-37BE2EFA9370}" dt="2021-07-29T12:19:25.332" v="5" actId="47"/>
        <pc:sldMkLst>
          <pc:docMk/>
          <pc:sldMk cId="3072988251" sldId="877"/>
        </pc:sldMkLst>
      </pc:sldChg>
      <pc:sldChg chg="add del">
        <pc:chgData name="Umar Lone" userId="f595d8b7-38d8-4368-969a-4ad494059bb7" providerId="ADAL" clId="{0E594D10-EA92-4D27-8C3C-37BE2EFA9370}" dt="2021-07-29T12:19:25.332" v="5" actId="47"/>
        <pc:sldMkLst>
          <pc:docMk/>
          <pc:sldMk cId="3363401598" sldId="896"/>
        </pc:sldMkLst>
      </pc:sldChg>
      <pc:sldChg chg="add del">
        <pc:chgData name="Umar Lone" userId="f595d8b7-38d8-4368-969a-4ad494059bb7" providerId="ADAL" clId="{0E594D10-EA92-4D27-8C3C-37BE2EFA9370}" dt="2021-07-29T12:19:25.332" v="5" actId="47"/>
        <pc:sldMkLst>
          <pc:docMk/>
          <pc:sldMk cId="1367889124" sldId="897"/>
        </pc:sldMkLst>
      </pc:sldChg>
      <pc:sldChg chg="add del">
        <pc:chgData name="Umar Lone" userId="f595d8b7-38d8-4368-969a-4ad494059bb7" providerId="ADAL" clId="{0E594D10-EA92-4D27-8C3C-37BE2EFA9370}" dt="2021-07-29T12:19:25.332" v="5" actId="47"/>
        <pc:sldMkLst>
          <pc:docMk/>
          <pc:sldMk cId="1406944981" sldId="899"/>
        </pc:sldMkLst>
      </pc:sldChg>
      <pc:sldChg chg="add del">
        <pc:chgData name="Umar Lone" userId="f595d8b7-38d8-4368-969a-4ad494059bb7" providerId="ADAL" clId="{0E594D10-EA92-4D27-8C3C-37BE2EFA9370}" dt="2021-07-29T12:18:56.948" v="2" actId="47"/>
        <pc:sldMkLst>
          <pc:docMk/>
          <pc:sldMk cId="1664192993" sldId="902"/>
        </pc:sldMkLst>
      </pc:sldChg>
      <pc:sldChg chg="add del">
        <pc:chgData name="Umar Lone" userId="f595d8b7-38d8-4368-969a-4ad494059bb7" providerId="ADAL" clId="{0E594D10-EA92-4D27-8C3C-37BE2EFA9370}" dt="2021-07-29T12:18:56.948" v="2" actId="47"/>
        <pc:sldMkLst>
          <pc:docMk/>
          <pc:sldMk cId="1167590649" sldId="903"/>
        </pc:sldMkLst>
      </pc:sldChg>
      <pc:sldChg chg="add del">
        <pc:chgData name="Umar Lone" userId="f595d8b7-38d8-4368-969a-4ad494059bb7" providerId="ADAL" clId="{0E594D10-EA92-4D27-8C3C-37BE2EFA9370}" dt="2021-07-29T12:18:56.948" v="2" actId="47"/>
        <pc:sldMkLst>
          <pc:docMk/>
          <pc:sldMk cId="2692738128" sldId="904"/>
        </pc:sldMkLst>
      </pc:sldChg>
      <pc:sldChg chg="add del">
        <pc:chgData name="Umar Lone" userId="f595d8b7-38d8-4368-969a-4ad494059bb7" providerId="ADAL" clId="{0E594D10-EA92-4D27-8C3C-37BE2EFA9370}" dt="2021-07-29T12:18:56.948" v="2" actId="47"/>
        <pc:sldMkLst>
          <pc:docMk/>
          <pc:sldMk cId="1651264454" sldId="905"/>
        </pc:sldMkLst>
      </pc:sldChg>
      <pc:sldChg chg="add del">
        <pc:chgData name="Umar Lone" userId="f595d8b7-38d8-4368-969a-4ad494059bb7" providerId="ADAL" clId="{0E594D10-EA92-4D27-8C3C-37BE2EFA9370}" dt="2021-07-29T12:18:56.948" v="2" actId="47"/>
        <pc:sldMkLst>
          <pc:docMk/>
          <pc:sldMk cId="2738793317" sldId="906"/>
        </pc:sldMkLst>
      </pc:sldChg>
      <pc:sldChg chg="add del">
        <pc:chgData name="Umar Lone" userId="f595d8b7-38d8-4368-969a-4ad494059bb7" providerId="ADAL" clId="{0E594D10-EA92-4D27-8C3C-37BE2EFA9370}" dt="2021-07-29T12:18:56.948" v="2" actId="47"/>
        <pc:sldMkLst>
          <pc:docMk/>
          <pc:sldMk cId="3380185631" sldId="907"/>
        </pc:sldMkLst>
      </pc:sldChg>
      <pc:sldChg chg="add del">
        <pc:chgData name="Umar Lone" userId="f595d8b7-38d8-4368-969a-4ad494059bb7" providerId="ADAL" clId="{0E594D10-EA92-4D27-8C3C-37BE2EFA9370}" dt="2021-07-29T12:18:56.948" v="2" actId="47"/>
        <pc:sldMkLst>
          <pc:docMk/>
          <pc:sldMk cId="3726616904" sldId="908"/>
        </pc:sldMkLst>
      </pc:sldChg>
      <pc:sldChg chg="add del">
        <pc:chgData name="Umar Lone" userId="f595d8b7-38d8-4368-969a-4ad494059bb7" providerId="ADAL" clId="{0E594D10-EA92-4D27-8C3C-37BE2EFA9370}" dt="2021-07-29T12:18:56.948" v="2" actId="47"/>
        <pc:sldMkLst>
          <pc:docMk/>
          <pc:sldMk cId="2689828448" sldId="909"/>
        </pc:sldMkLst>
      </pc:sldChg>
      <pc:sldChg chg="add del">
        <pc:chgData name="Umar Lone" userId="f595d8b7-38d8-4368-969a-4ad494059bb7" providerId="ADAL" clId="{0E594D10-EA92-4D27-8C3C-37BE2EFA9370}" dt="2021-07-29T12:18:34.091" v="1" actId="47"/>
        <pc:sldMkLst>
          <pc:docMk/>
          <pc:sldMk cId="305183568" sldId="910"/>
        </pc:sldMkLst>
      </pc:sldChg>
      <pc:sldChg chg="add del">
        <pc:chgData name="Umar Lone" userId="f595d8b7-38d8-4368-969a-4ad494059bb7" providerId="ADAL" clId="{0E594D10-EA92-4D27-8C3C-37BE2EFA9370}" dt="2021-07-29T12:19:25.332" v="5" actId="47"/>
        <pc:sldMkLst>
          <pc:docMk/>
          <pc:sldMk cId="3188453098" sldId="911"/>
        </pc:sldMkLst>
      </pc:sldChg>
      <pc:sldChg chg="add del">
        <pc:chgData name="Umar Lone" userId="f595d8b7-38d8-4368-969a-4ad494059bb7" providerId="ADAL" clId="{0E594D10-EA92-4D27-8C3C-37BE2EFA9370}" dt="2021-07-29T12:19:25.332" v="5" actId="47"/>
        <pc:sldMkLst>
          <pc:docMk/>
          <pc:sldMk cId="2406998017" sldId="912"/>
        </pc:sldMkLst>
      </pc:sldChg>
      <pc:sldChg chg="add del">
        <pc:chgData name="Umar Lone" userId="f595d8b7-38d8-4368-969a-4ad494059bb7" providerId="ADAL" clId="{0E594D10-EA92-4D27-8C3C-37BE2EFA9370}" dt="2021-07-29T12:19:25.332" v="5" actId="47"/>
        <pc:sldMkLst>
          <pc:docMk/>
          <pc:sldMk cId="2398046468" sldId="913"/>
        </pc:sldMkLst>
      </pc:sldChg>
      <pc:sldChg chg="add del">
        <pc:chgData name="Umar Lone" userId="f595d8b7-38d8-4368-969a-4ad494059bb7" providerId="ADAL" clId="{0E594D10-EA92-4D27-8C3C-37BE2EFA9370}" dt="2021-07-29T12:19:25.332" v="5" actId="47"/>
        <pc:sldMkLst>
          <pc:docMk/>
          <pc:sldMk cId="3046097721" sldId="914"/>
        </pc:sldMkLst>
      </pc:sldChg>
      <pc:sldChg chg="add del">
        <pc:chgData name="Umar Lone" userId="f595d8b7-38d8-4368-969a-4ad494059bb7" providerId="ADAL" clId="{0E594D10-EA92-4D27-8C3C-37BE2EFA9370}" dt="2021-07-29T12:19:25.332" v="5" actId="47"/>
        <pc:sldMkLst>
          <pc:docMk/>
          <pc:sldMk cId="1247546971" sldId="915"/>
        </pc:sldMkLst>
      </pc:sldChg>
      <pc:sldChg chg="add del">
        <pc:chgData name="Umar Lone" userId="f595d8b7-38d8-4368-969a-4ad494059bb7" providerId="ADAL" clId="{0E594D10-EA92-4D27-8C3C-37BE2EFA9370}" dt="2021-07-29T12:19:25.332" v="5" actId="47"/>
        <pc:sldMkLst>
          <pc:docMk/>
          <pc:sldMk cId="4112903941" sldId="916"/>
        </pc:sldMkLst>
      </pc:sldChg>
      <pc:sldChg chg="add del">
        <pc:chgData name="Umar Lone" userId="f595d8b7-38d8-4368-969a-4ad494059bb7" providerId="ADAL" clId="{0E594D10-EA92-4D27-8C3C-37BE2EFA9370}" dt="2021-07-29T12:19:25.332" v="5" actId="47"/>
        <pc:sldMkLst>
          <pc:docMk/>
          <pc:sldMk cId="985767011" sldId="917"/>
        </pc:sldMkLst>
      </pc:sldChg>
      <pc:sldChg chg="add del">
        <pc:chgData name="Umar Lone" userId="f595d8b7-38d8-4368-969a-4ad494059bb7" providerId="ADAL" clId="{0E594D10-EA92-4D27-8C3C-37BE2EFA9370}" dt="2021-07-29T12:19:25.332" v="5" actId="47"/>
        <pc:sldMkLst>
          <pc:docMk/>
          <pc:sldMk cId="44823886" sldId="936"/>
        </pc:sldMkLst>
      </pc:sldChg>
      <pc:sldChg chg="add del">
        <pc:chgData name="Umar Lone" userId="f595d8b7-38d8-4368-969a-4ad494059bb7" providerId="ADAL" clId="{0E594D10-EA92-4D27-8C3C-37BE2EFA9370}" dt="2021-07-29T12:18:56.948" v="2" actId="47"/>
        <pc:sldMkLst>
          <pc:docMk/>
          <pc:sldMk cId="931607747" sldId="956"/>
        </pc:sldMkLst>
      </pc:sldChg>
      <pc:sldChg chg="add del">
        <pc:chgData name="Umar Lone" userId="f595d8b7-38d8-4368-969a-4ad494059bb7" providerId="ADAL" clId="{0E594D10-EA92-4D27-8C3C-37BE2EFA9370}" dt="2021-07-29T12:19:25.332" v="5" actId="47"/>
        <pc:sldMkLst>
          <pc:docMk/>
          <pc:sldMk cId="3053540160" sldId="957"/>
        </pc:sldMkLst>
      </pc:sldChg>
      <pc:sldChg chg="add del">
        <pc:chgData name="Umar Lone" userId="f595d8b7-38d8-4368-969a-4ad494059bb7" providerId="ADAL" clId="{0E594D10-EA92-4D27-8C3C-37BE2EFA9370}" dt="2021-07-29T12:19:25.332" v="5" actId="47"/>
        <pc:sldMkLst>
          <pc:docMk/>
          <pc:sldMk cId="2308589206" sldId="958"/>
        </pc:sldMkLst>
      </pc:sldChg>
      <pc:sldChg chg="add del">
        <pc:chgData name="Umar Lone" userId="f595d8b7-38d8-4368-969a-4ad494059bb7" providerId="ADAL" clId="{0E594D10-EA92-4D27-8C3C-37BE2EFA9370}" dt="2021-07-29T12:19:25.332" v="5" actId="47"/>
        <pc:sldMkLst>
          <pc:docMk/>
          <pc:sldMk cId="1315071212" sldId="959"/>
        </pc:sldMkLst>
      </pc:sldChg>
      <pc:sldChg chg="add del">
        <pc:chgData name="Umar Lone" userId="f595d8b7-38d8-4368-969a-4ad494059bb7" providerId="ADAL" clId="{0E594D10-EA92-4D27-8C3C-37BE2EFA9370}" dt="2021-07-29T12:19:25.332" v="5" actId="47"/>
        <pc:sldMkLst>
          <pc:docMk/>
          <pc:sldMk cId="1825877658" sldId="960"/>
        </pc:sldMkLst>
      </pc:sldChg>
      <pc:sldChg chg="add del">
        <pc:chgData name="Umar Lone" userId="f595d8b7-38d8-4368-969a-4ad494059bb7" providerId="ADAL" clId="{0E594D10-EA92-4D27-8C3C-37BE2EFA9370}" dt="2021-07-29T12:19:25.332" v="5" actId="47"/>
        <pc:sldMkLst>
          <pc:docMk/>
          <pc:sldMk cId="2839135009" sldId="961"/>
        </pc:sldMkLst>
      </pc:sldChg>
      <pc:sldChg chg="add del">
        <pc:chgData name="Umar Lone" userId="f595d8b7-38d8-4368-969a-4ad494059bb7" providerId="ADAL" clId="{0E594D10-EA92-4D27-8C3C-37BE2EFA9370}" dt="2021-07-29T12:19:25.332" v="5" actId="47"/>
        <pc:sldMkLst>
          <pc:docMk/>
          <pc:sldMk cId="2655238025" sldId="962"/>
        </pc:sldMkLst>
      </pc:sldChg>
      <pc:sldChg chg="add del">
        <pc:chgData name="Umar Lone" userId="f595d8b7-38d8-4368-969a-4ad494059bb7" providerId="ADAL" clId="{0E594D10-EA92-4D27-8C3C-37BE2EFA9370}" dt="2021-07-29T12:19:25.332" v="5" actId="47"/>
        <pc:sldMkLst>
          <pc:docMk/>
          <pc:sldMk cId="4272351014" sldId="963"/>
        </pc:sldMkLst>
      </pc:sldChg>
      <pc:sldChg chg="add del">
        <pc:chgData name="Umar Lone" userId="f595d8b7-38d8-4368-969a-4ad494059bb7" providerId="ADAL" clId="{0E594D10-EA92-4D27-8C3C-37BE2EFA9370}" dt="2021-07-29T12:19:25.332" v="5" actId="47"/>
        <pc:sldMkLst>
          <pc:docMk/>
          <pc:sldMk cId="2971758202" sldId="964"/>
        </pc:sldMkLst>
      </pc:sldChg>
      <pc:sldChg chg="add del">
        <pc:chgData name="Umar Lone" userId="f595d8b7-38d8-4368-969a-4ad494059bb7" providerId="ADAL" clId="{0E594D10-EA92-4D27-8C3C-37BE2EFA9370}" dt="2021-07-29T12:19:25.332" v="5" actId="47"/>
        <pc:sldMkLst>
          <pc:docMk/>
          <pc:sldMk cId="3636651604" sldId="965"/>
        </pc:sldMkLst>
      </pc:sldChg>
      <pc:sldChg chg="add del">
        <pc:chgData name="Umar Lone" userId="f595d8b7-38d8-4368-969a-4ad494059bb7" providerId="ADAL" clId="{0E594D10-EA92-4D27-8C3C-37BE2EFA9370}" dt="2021-07-29T12:19:25.332" v="5" actId="47"/>
        <pc:sldMkLst>
          <pc:docMk/>
          <pc:sldMk cId="587189141" sldId="966"/>
        </pc:sldMkLst>
      </pc:sldChg>
      <pc:sldChg chg="add del">
        <pc:chgData name="Umar Lone" userId="f595d8b7-38d8-4368-969a-4ad494059bb7" providerId="ADAL" clId="{0E594D10-EA92-4D27-8C3C-37BE2EFA9370}" dt="2021-07-29T12:19:25.332" v="5" actId="47"/>
        <pc:sldMkLst>
          <pc:docMk/>
          <pc:sldMk cId="473178528" sldId="967"/>
        </pc:sldMkLst>
      </pc:sldChg>
      <pc:sldChg chg="add del">
        <pc:chgData name="Umar Lone" userId="f595d8b7-38d8-4368-969a-4ad494059bb7" providerId="ADAL" clId="{0E594D10-EA92-4D27-8C3C-37BE2EFA9370}" dt="2021-07-29T12:19:25.332" v="5" actId="47"/>
        <pc:sldMkLst>
          <pc:docMk/>
          <pc:sldMk cId="1551967289" sldId="968"/>
        </pc:sldMkLst>
      </pc:sldChg>
      <pc:sldChg chg="add del">
        <pc:chgData name="Umar Lone" userId="f595d8b7-38d8-4368-969a-4ad494059bb7" providerId="ADAL" clId="{0E594D10-EA92-4D27-8C3C-37BE2EFA9370}" dt="2021-07-29T12:19:25.332" v="5" actId="47"/>
        <pc:sldMkLst>
          <pc:docMk/>
          <pc:sldMk cId="2238035635" sldId="969"/>
        </pc:sldMkLst>
      </pc:sldChg>
      <pc:sldChg chg="add del">
        <pc:chgData name="Umar Lone" userId="f595d8b7-38d8-4368-969a-4ad494059bb7" providerId="ADAL" clId="{0E594D10-EA92-4D27-8C3C-37BE2EFA9370}" dt="2021-07-29T12:19:25.332" v="5" actId="47"/>
        <pc:sldMkLst>
          <pc:docMk/>
          <pc:sldMk cId="3418136913" sldId="970"/>
        </pc:sldMkLst>
      </pc:sldChg>
      <pc:sldChg chg="add del">
        <pc:chgData name="Umar Lone" userId="f595d8b7-38d8-4368-969a-4ad494059bb7" providerId="ADAL" clId="{0E594D10-EA92-4D27-8C3C-37BE2EFA9370}" dt="2021-07-29T12:19:25.332" v="5" actId="47"/>
        <pc:sldMkLst>
          <pc:docMk/>
          <pc:sldMk cId="312377645" sldId="971"/>
        </pc:sldMkLst>
      </pc:sldChg>
      <pc:sldChg chg="add del">
        <pc:chgData name="Umar Lone" userId="f595d8b7-38d8-4368-969a-4ad494059bb7" providerId="ADAL" clId="{0E594D10-EA92-4D27-8C3C-37BE2EFA9370}" dt="2021-07-29T12:19:25.332" v="5" actId="47"/>
        <pc:sldMkLst>
          <pc:docMk/>
          <pc:sldMk cId="1163133211" sldId="972"/>
        </pc:sldMkLst>
      </pc:sldChg>
      <pc:sldChg chg="add del">
        <pc:chgData name="Umar Lone" userId="f595d8b7-38d8-4368-969a-4ad494059bb7" providerId="ADAL" clId="{0E594D10-EA92-4D27-8C3C-37BE2EFA9370}" dt="2021-07-29T12:19:25.332" v="5" actId="47"/>
        <pc:sldMkLst>
          <pc:docMk/>
          <pc:sldMk cId="3445379918" sldId="973"/>
        </pc:sldMkLst>
      </pc:sldChg>
      <pc:sldChg chg="add del">
        <pc:chgData name="Umar Lone" userId="f595d8b7-38d8-4368-969a-4ad494059bb7" providerId="ADAL" clId="{0E594D10-EA92-4D27-8C3C-37BE2EFA9370}" dt="2021-07-29T12:19:25.332" v="5" actId="47"/>
        <pc:sldMkLst>
          <pc:docMk/>
          <pc:sldMk cId="3099047286" sldId="974"/>
        </pc:sldMkLst>
      </pc:sldChg>
      <pc:sldChg chg="add del">
        <pc:chgData name="Umar Lone" userId="f595d8b7-38d8-4368-969a-4ad494059bb7" providerId="ADAL" clId="{0E594D10-EA92-4D27-8C3C-37BE2EFA9370}" dt="2021-07-29T12:19:25.332" v="5" actId="47"/>
        <pc:sldMkLst>
          <pc:docMk/>
          <pc:sldMk cId="1409616941" sldId="975"/>
        </pc:sldMkLst>
      </pc:sldChg>
      <pc:sldChg chg="add del">
        <pc:chgData name="Umar Lone" userId="f595d8b7-38d8-4368-969a-4ad494059bb7" providerId="ADAL" clId="{0E594D10-EA92-4D27-8C3C-37BE2EFA9370}" dt="2021-07-29T12:19:25.332" v="5" actId="47"/>
        <pc:sldMkLst>
          <pc:docMk/>
          <pc:sldMk cId="819571682" sldId="976"/>
        </pc:sldMkLst>
      </pc:sldChg>
      <pc:sldChg chg="add del">
        <pc:chgData name="Umar Lone" userId="f595d8b7-38d8-4368-969a-4ad494059bb7" providerId="ADAL" clId="{0E594D10-EA92-4D27-8C3C-37BE2EFA9370}" dt="2021-07-29T12:19:25.332" v="5" actId="47"/>
        <pc:sldMkLst>
          <pc:docMk/>
          <pc:sldMk cId="440306920" sldId="977"/>
        </pc:sldMkLst>
      </pc:sldChg>
      <pc:sldChg chg="add del">
        <pc:chgData name="Umar Lone" userId="f595d8b7-38d8-4368-969a-4ad494059bb7" providerId="ADAL" clId="{0E594D10-EA92-4D27-8C3C-37BE2EFA9370}" dt="2021-07-29T12:19:25.332" v="5" actId="47"/>
        <pc:sldMkLst>
          <pc:docMk/>
          <pc:sldMk cId="3060551459" sldId="978"/>
        </pc:sldMkLst>
      </pc:sldChg>
      <pc:sldChg chg="add del">
        <pc:chgData name="Umar Lone" userId="f595d8b7-38d8-4368-969a-4ad494059bb7" providerId="ADAL" clId="{0E594D10-EA92-4D27-8C3C-37BE2EFA9370}" dt="2021-07-29T12:19:25.332" v="5" actId="47"/>
        <pc:sldMkLst>
          <pc:docMk/>
          <pc:sldMk cId="3479031165" sldId="979"/>
        </pc:sldMkLst>
      </pc:sldChg>
      <pc:sldChg chg="add del">
        <pc:chgData name="Umar Lone" userId="f595d8b7-38d8-4368-969a-4ad494059bb7" providerId="ADAL" clId="{0E594D10-EA92-4D27-8C3C-37BE2EFA9370}" dt="2021-07-29T12:19:25.332" v="5" actId="47"/>
        <pc:sldMkLst>
          <pc:docMk/>
          <pc:sldMk cId="4089467010" sldId="980"/>
        </pc:sldMkLst>
      </pc:sldChg>
      <pc:sldChg chg="add del">
        <pc:chgData name="Umar Lone" userId="f595d8b7-38d8-4368-969a-4ad494059bb7" providerId="ADAL" clId="{0E594D10-EA92-4D27-8C3C-37BE2EFA9370}" dt="2021-07-29T12:19:25.332" v="5" actId="47"/>
        <pc:sldMkLst>
          <pc:docMk/>
          <pc:sldMk cId="3756374745" sldId="981"/>
        </pc:sldMkLst>
      </pc:sldChg>
      <pc:sldChg chg="add del">
        <pc:chgData name="Umar Lone" userId="f595d8b7-38d8-4368-969a-4ad494059bb7" providerId="ADAL" clId="{0E594D10-EA92-4D27-8C3C-37BE2EFA9370}" dt="2021-07-29T12:19:25.332" v="5" actId="47"/>
        <pc:sldMkLst>
          <pc:docMk/>
          <pc:sldMk cId="1259811027" sldId="982"/>
        </pc:sldMkLst>
      </pc:sldChg>
      <pc:sldChg chg="add del">
        <pc:chgData name="Umar Lone" userId="f595d8b7-38d8-4368-969a-4ad494059bb7" providerId="ADAL" clId="{0E594D10-EA92-4D27-8C3C-37BE2EFA9370}" dt="2021-07-29T12:19:25.332" v="5" actId="47"/>
        <pc:sldMkLst>
          <pc:docMk/>
          <pc:sldMk cId="1436370262" sldId="983"/>
        </pc:sldMkLst>
      </pc:sldChg>
      <pc:sldChg chg="add del">
        <pc:chgData name="Umar Lone" userId="f595d8b7-38d8-4368-969a-4ad494059bb7" providerId="ADAL" clId="{0E594D10-EA92-4D27-8C3C-37BE2EFA9370}" dt="2021-07-29T12:19:25.332" v="5" actId="47"/>
        <pc:sldMkLst>
          <pc:docMk/>
          <pc:sldMk cId="2272943543" sldId="984"/>
        </pc:sldMkLst>
      </pc:sldChg>
      <pc:sldChg chg="add del">
        <pc:chgData name="Umar Lone" userId="f595d8b7-38d8-4368-969a-4ad494059bb7" providerId="ADAL" clId="{0E594D10-EA92-4D27-8C3C-37BE2EFA9370}" dt="2021-07-29T12:19:25.332" v="5" actId="47"/>
        <pc:sldMkLst>
          <pc:docMk/>
          <pc:sldMk cId="1668545061" sldId="985"/>
        </pc:sldMkLst>
      </pc:sldChg>
      <pc:sldChg chg="add del">
        <pc:chgData name="Umar Lone" userId="f595d8b7-38d8-4368-969a-4ad494059bb7" providerId="ADAL" clId="{0E594D10-EA92-4D27-8C3C-37BE2EFA9370}" dt="2021-07-29T12:19:25.332" v="5" actId="47"/>
        <pc:sldMkLst>
          <pc:docMk/>
          <pc:sldMk cId="1045165076" sldId="986"/>
        </pc:sldMkLst>
      </pc:sldChg>
      <pc:sldChg chg="add del">
        <pc:chgData name="Umar Lone" userId="f595d8b7-38d8-4368-969a-4ad494059bb7" providerId="ADAL" clId="{0E594D10-EA92-4D27-8C3C-37BE2EFA9370}" dt="2021-07-29T12:19:25.332" v="5" actId="47"/>
        <pc:sldMkLst>
          <pc:docMk/>
          <pc:sldMk cId="4260295770" sldId="987"/>
        </pc:sldMkLst>
      </pc:sldChg>
      <pc:sldChg chg="add del">
        <pc:chgData name="Umar Lone" userId="f595d8b7-38d8-4368-969a-4ad494059bb7" providerId="ADAL" clId="{0E594D10-EA92-4D27-8C3C-37BE2EFA9370}" dt="2021-07-29T12:19:25.332" v="5" actId="47"/>
        <pc:sldMkLst>
          <pc:docMk/>
          <pc:sldMk cId="3724629283" sldId="988"/>
        </pc:sldMkLst>
      </pc:sldChg>
      <pc:sldChg chg="add del">
        <pc:chgData name="Umar Lone" userId="f595d8b7-38d8-4368-969a-4ad494059bb7" providerId="ADAL" clId="{0E594D10-EA92-4D27-8C3C-37BE2EFA9370}" dt="2021-07-29T12:19:25.332" v="5" actId="47"/>
        <pc:sldMkLst>
          <pc:docMk/>
          <pc:sldMk cId="148764827" sldId="989"/>
        </pc:sldMkLst>
      </pc:sldChg>
      <pc:sldChg chg="add del">
        <pc:chgData name="Umar Lone" userId="f595d8b7-38d8-4368-969a-4ad494059bb7" providerId="ADAL" clId="{0E594D10-EA92-4D27-8C3C-37BE2EFA9370}" dt="2021-07-29T12:19:25.332" v="5" actId="47"/>
        <pc:sldMkLst>
          <pc:docMk/>
          <pc:sldMk cId="2314739770" sldId="990"/>
        </pc:sldMkLst>
      </pc:sldChg>
      <pc:sldChg chg="add del">
        <pc:chgData name="Umar Lone" userId="f595d8b7-38d8-4368-969a-4ad494059bb7" providerId="ADAL" clId="{0E594D10-EA92-4D27-8C3C-37BE2EFA9370}" dt="2021-07-29T12:19:25.332" v="5" actId="47"/>
        <pc:sldMkLst>
          <pc:docMk/>
          <pc:sldMk cId="2144815524" sldId="991"/>
        </pc:sldMkLst>
      </pc:sldChg>
      <pc:sldChg chg="add del">
        <pc:chgData name="Umar Lone" userId="f595d8b7-38d8-4368-969a-4ad494059bb7" providerId="ADAL" clId="{0E594D10-EA92-4D27-8C3C-37BE2EFA9370}" dt="2021-07-29T12:19:25.332" v="5" actId="47"/>
        <pc:sldMkLst>
          <pc:docMk/>
          <pc:sldMk cId="1716313577" sldId="992"/>
        </pc:sldMkLst>
      </pc:sldChg>
      <pc:sldChg chg="add del">
        <pc:chgData name="Umar Lone" userId="f595d8b7-38d8-4368-969a-4ad494059bb7" providerId="ADAL" clId="{0E594D10-EA92-4D27-8C3C-37BE2EFA9370}" dt="2021-07-29T12:19:25.332" v="5" actId="47"/>
        <pc:sldMkLst>
          <pc:docMk/>
          <pc:sldMk cId="2339861015" sldId="993"/>
        </pc:sldMkLst>
      </pc:sldChg>
      <pc:sldChg chg="add del">
        <pc:chgData name="Umar Lone" userId="f595d8b7-38d8-4368-969a-4ad494059bb7" providerId="ADAL" clId="{0E594D10-EA92-4D27-8C3C-37BE2EFA9370}" dt="2021-07-29T12:19:25.332" v="5" actId="47"/>
        <pc:sldMkLst>
          <pc:docMk/>
          <pc:sldMk cId="2957421154" sldId="994"/>
        </pc:sldMkLst>
      </pc:sldChg>
      <pc:sldChg chg="add del">
        <pc:chgData name="Umar Lone" userId="f595d8b7-38d8-4368-969a-4ad494059bb7" providerId="ADAL" clId="{0E594D10-EA92-4D27-8C3C-37BE2EFA9370}" dt="2021-07-29T12:19:25.332" v="5" actId="47"/>
        <pc:sldMkLst>
          <pc:docMk/>
          <pc:sldMk cId="3353151621" sldId="995"/>
        </pc:sldMkLst>
      </pc:sldChg>
      <pc:sldChg chg="add del">
        <pc:chgData name="Umar Lone" userId="f595d8b7-38d8-4368-969a-4ad494059bb7" providerId="ADAL" clId="{0E594D10-EA92-4D27-8C3C-37BE2EFA9370}" dt="2021-07-29T12:19:25.332" v="5" actId="47"/>
        <pc:sldMkLst>
          <pc:docMk/>
          <pc:sldMk cId="948975291" sldId="996"/>
        </pc:sldMkLst>
      </pc:sldChg>
      <pc:sldChg chg="add del">
        <pc:chgData name="Umar Lone" userId="f595d8b7-38d8-4368-969a-4ad494059bb7" providerId="ADAL" clId="{0E594D10-EA92-4D27-8C3C-37BE2EFA9370}" dt="2021-07-29T12:19:25.332" v="5" actId="47"/>
        <pc:sldMkLst>
          <pc:docMk/>
          <pc:sldMk cId="4112603038" sldId="997"/>
        </pc:sldMkLst>
      </pc:sldChg>
      <pc:sldChg chg="add del">
        <pc:chgData name="Umar Lone" userId="f595d8b7-38d8-4368-969a-4ad494059bb7" providerId="ADAL" clId="{0E594D10-EA92-4D27-8C3C-37BE2EFA9370}" dt="2021-07-29T12:19:25.332" v="5" actId="47"/>
        <pc:sldMkLst>
          <pc:docMk/>
          <pc:sldMk cId="3853776728" sldId="998"/>
        </pc:sldMkLst>
      </pc:sldChg>
      <pc:sldChg chg="add del">
        <pc:chgData name="Umar Lone" userId="f595d8b7-38d8-4368-969a-4ad494059bb7" providerId="ADAL" clId="{0E594D10-EA92-4D27-8C3C-37BE2EFA9370}" dt="2021-07-29T12:19:25.332" v="5" actId="47"/>
        <pc:sldMkLst>
          <pc:docMk/>
          <pc:sldMk cId="2124607676" sldId="999"/>
        </pc:sldMkLst>
      </pc:sldChg>
      <pc:sldChg chg="add del">
        <pc:chgData name="Umar Lone" userId="f595d8b7-38d8-4368-969a-4ad494059bb7" providerId="ADAL" clId="{0E594D10-EA92-4D27-8C3C-37BE2EFA9370}" dt="2021-07-29T12:19:25.332" v="5" actId="47"/>
        <pc:sldMkLst>
          <pc:docMk/>
          <pc:sldMk cId="3487196797" sldId="1000"/>
        </pc:sldMkLst>
      </pc:sldChg>
      <pc:sldChg chg="add del">
        <pc:chgData name="Umar Lone" userId="f595d8b7-38d8-4368-969a-4ad494059bb7" providerId="ADAL" clId="{0E594D10-EA92-4D27-8C3C-37BE2EFA9370}" dt="2021-07-29T12:19:25.332" v="5" actId="47"/>
        <pc:sldMkLst>
          <pc:docMk/>
          <pc:sldMk cId="289010205" sldId="1001"/>
        </pc:sldMkLst>
      </pc:sldChg>
      <pc:sldChg chg="add del">
        <pc:chgData name="Umar Lone" userId="f595d8b7-38d8-4368-969a-4ad494059bb7" providerId="ADAL" clId="{0E594D10-EA92-4D27-8C3C-37BE2EFA9370}" dt="2021-07-29T12:19:25.332" v="5" actId="47"/>
        <pc:sldMkLst>
          <pc:docMk/>
          <pc:sldMk cId="1321198507" sldId="1002"/>
        </pc:sldMkLst>
      </pc:sldChg>
      <pc:sldChg chg="add del">
        <pc:chgData name="Umar Lone" userId="f595d8b7-38d8-4368-969a-4ad494059bb7" providerId="ADAL" clId="{0E594D10-EA92-4D27-8C3C-37BE2EFA9370}" dt="2021-07-29T12:19:25.332" v="5" actId="47"/>
        <pc:sldMkLst>
          <pc:docMk/>
          <pc:sldMk cId="1263242171" sldId="1003"/>
        </pc:sldMkLst>
      </pc:sldChg>
      <pc:sldChg chg="add del">
        <pc:chgData name="Umar Lone" userId="f595d8b7-38d8-4368-969a-4ad494059bb7" providerId="ADAL" clId="{0E594D10-EA92-4D27-8C3C-37BE2EFA9370}" dt="2021-07-29T12:19:25.332" v="5" actId="47"/>
        <pc:sldMkLst>
          <pc:docMk/>
          <pc:sldMk cId="1515670218" sldId="1004"/>
        </pc:sldMkLst>
      </pc:sldChg>
      <pc:sldChg chg="add del">
        <pc:chgData name="Umar Lone" userId="f595d8b7-38d8-4368-969a-4ad494059bb7" providerId="ADAL" clId="{0E594D10-EA92-4D27-8C3C-37BE2EFA9370}" dt="2021-07-29T12:19:25.332" v="5" actId="47"/>
        <pc:sldMkLst>
          <pc:docMk/>
          <pc:sldMk cId="1629818026" sldId="1005"/>
        </pc:sldMkLst>
      </pc:sldChg>
      <pc:sldChg chg="add del">
        <pc:chgData name="Umar Lone" userId="f595d8b7-38d8-4368-969a-4ad494059bb7" providerId="ADAL" clId="{0E594D10-EA92-4D27-8C3C-37BE2EFA9370}" dt="2021-07-29T12:19:25.332" v="5" actId="47"/>
        <pc:sldMkLst>
          <pc:docMk/>
          <pc:sldMk cId="38472514" sldId="1006"/>
        </pc:sldMkLst>
      </pc:sldChg>
      <pc:sldChg chg="add del">
        <pc:chgData name="Umar Lone" userId="f595d8b7-38d8-4368-969a-4ad494059bb7" providerId="ADAL" clId="{0E594D10-EA92-4D27-8C3C-37BE2EFA9370}" dt="2021-07-29T12:19:25.332" v="5" actId="47"/>
        <pc:sldMkLst>
          <pc:docMk/>
          <pc:sldMk cId="2247735071" sldId="1007"/>
        </pc:sldMkLst>
      </pc:sldChg>
      <pc:sldChg chg="add del">
        <pc:chgData name="Umar Lone" userId="f595d8b7-38d8-4368-969a-4ad494059bb7" providerId="ADAL" clId="{0E594D10-EA92-4D27-8C3C-37BE2EFA9370}" dt="2021-07-29T12:19:25.332" v="5" actId="47"/>
        <pc:sldMkLst>
          <pc:docMk/>
          <pc:sldMk cId="1193885512" sldId="1008"/>
        </pc:sldMkLst>
      </pc:sldChg>
      <pc:sldChg chg="add del">
        <pc:chgData name="Umar Lone" userId="f595d8b7-38d8-4368-969a-4ad494059bb7" providerId="ADAL" clId="{0E594D10-EA92-4D27-8C3C-37BE2EFA9370}" dt="2021-07-29T12:19:25.332" v="5" actId="47"/>
        <pc:sldMkLst>
          <pc:docMk/>
          <pc:sldMk cId="510496693" sldId="1009"/>
        </pc:sldMkLst>
      </pc:sldChg>
      <pc:sldChg chg="add del">
        <pc:chgData name="Umar Lone" userId="f595d8b7-38d8-4368-969a-4ad494059bb7" providerId="ADAL" clId="{0E594D10-EA92-4D27-8C3C-37BE2EFA9370}" dt="2021-07-29T12:19:25.332" v="5" actId="47"/>
        <pc:sldMkLst>
          <pc:docMk/>
          <pc:sldMk cId="139510183" sldId="1010"/>
        </pc:sldMkLst>
      </pc:sldChg>
      <pc:sldChg chg="add del">
        <pc:chgData name="Umar Lone" userId="f595d8b7-38d8-4368-969a-4ad494059bb7" providerId="ADAL" clId="{0E594D10-EA92-4D27-8C3C-37BE2EFA9370}" dt="2021-07-29T12:19:25.332" v="5" actId="47"/>
        <pc:sldMkLst>
          <pc:docMk/>
          <pc:sldMk cId="2229117596" sldId="1011"/>
        </pc:sldMkLst>
      </pc:sldChg>
      <pc:sldChg chg="add del">
        <pc:chgData name="Umar Lone" userId="f595d8b7-38d8-4368-969a-4ad494059bb7" providerId="ADAL" clId="{0E594D10-EA92-4D27-8C3C-37BE2EFA9370}" dt="2021-07-29T12:19:25.332" v="5" actId="47"/>
        <pc:sldMkLst>
          <pc:docMk/>
          <pc:sldMk cId="432728479" sldId="1012"/>
        </pc:sldMkLst>
      </pc:sldChg>
      <pc:sldChg chg="add del">
        <pc:chgData name="Umar Lone" userId="f595d8b7-38d8-4368-969a-4ad494059bb7" providerId="ADAL" clId="{0E594D10-EA92-4D27-8C3C-37BE2EFA9370}" dt="2021-07-29T12:19:25.332" v="5" actId="47"/>
        <pc:sldMkLst>
          <pc:docMk/>
          <pc:sldMk cId="1356040461" sldId="1013"/>
        </pc:sldMkLst>
      </pc:sldChg>
      <pc:sldChg chg="add del">
        <pc:chgData name="Umar Lone" userId="f595d8b7-38d8-4368-969a-4ad494059bb7" providerId="ADAL" clId="{0E594D10-EA92-4D27-8C3C-37BE2EFA9370}" dt="2021-07-29T12:19:25.332" v="5" actId="47"/>
        <pc:sldMkLst>
          <pc:docMk/>
          <pc:sldMk cId="3619903833" sldId="1014"/>
        </pc:sldMkLst>
      </pc:sldChg>
      <pc:sldChg chg="add del">
        <pc:chgData name="Umar Lone" userId="f595d8b7-38d8-4368-969a-4ad494059bb7" providerId="ADAL" clId="{0E594D10-EA92-4D27-8C3C-37BE2EFA9370}" dt="2021-07-29T12:19:25.332" v="5" actId="47"/>
        <pc:sldMkLst>
          <pc:docMk/>
          <pc:sldMk cId="962702492" sldId="1015"/>
        </pc:sldMkLst>
      </pc:sldChg>
      <pc:sldChg chg="add del">
        <pc:chgData name="Umar Lone" userId="f595d8b7-38d8-4368-969a-4ad494059bb7" providerId="ADAL" clId="{0E594D10-EA92-4D27-8C3C-37BE2EFA9370}" dt="2021-07-29T12:19:25.332" v="5" actId="47"/>
        <pc:sldMkLst>
          <pc:docMk/>
          <pc:sldMk cId="2166733714" sldId="1016"/>
        </pc:sldMkLst>
      </pc:sldChg>
      <pc:sldChg chg="add del">
        <pc:chgData name="Umar Lone" userId="f595d8b7-38d8-4368-969a-4ad494059bb7" providerId="ADAL" clId="{0E594D10-EA92-4D27-8C3C-37BE2EFA9370}" dt="2021-07-29T12:19:25.332" v="5" actId="47"/>
        <pc:sldMkLst>
          <pc:docMk/>
          <pc:sldMk cId="4244673804" sldId="1017"/>
        </pc:sldMkLst>
      </pc:sldChg>
      <pc:sldChg chg="add del">
        <pc:chgData name="Umar Lone" userId="f595d8b7-38d8-4368-969a-4ad494059bb7" providerId="ADAL" clId="{0E594D10-EA92-4D27-8C3C-37BE2EFA9370}" dt="2021-07-29T12:19:25.332" v="5" actId="47"/>
        <pc:sldMkLst>
          <pc:docMk/>
          <pc:sldMk cId="4291381611" sldId="1018"/>
        </pc:sldMkLst>
      </pc:sldChg>
      <pc:sldChg chg="add del">
        <pc:chgData name="Umar Lone" userId="f595d8b7-38d8-4368-969a-4ad494059bb7" providerId="ADAL" clId="{0E594D10-EA92-4D27-8C3C-37BE2EFA9370}" dt="2021-07-29T12:19:25.332" v="5" actId="47"/>
        <pc:sldMkLst>
          <pc:docMk/>
          <pc:sldMk cId="3221094531" sldId="1019"/>
        </pc:sldMkLst>
      </pc:sldChg>
      <pc:sldChg chg="add del">
        <pc:chgData name="Umar Lone" userId="f595d8b7-38d8-4368-969a-4ad494059bb7" providerId="ADAL" clId="{0E594D10-EA92-4D27-8C3C-37BE2EFA9370}" dt="2021-07-29T12:19:25.332" v="5" actId="47"/>
        <pc:sldMkLst>
          <pc:docMk/>
          <pc:sldMk cId="2289104707" sldId="1020"/>
        </pc:sldMkLst>
      </pc:sldChg>
      <pc:sldChg chg="add del">
        <pc:chgData name="Umar Lone" userId="f595d8b7-38d8-4368-969a-4ad494059bb7" providerId="ADAL" clId="{0E594D10-EA92-4D27-8C3C-37BE2EFA9370}" dt="2021-07-29T12:19:25.332" v="5" actId="47"/>
        <pc:sldMkLst>
          <pc:docMk/>
          <pc:sldMk cId="183831645" sldId="1021"/>
        </pc:sldMkLst>
      </pc:sldChg>
      <pc:sldChg chg="add del">
        <pc:chgData name="Umar Lone" userId="f595d8b7-38d8-4368-969a-4ad494059bb7" providerId="ADAL" clId="{0E594D10-EA92-4D27-8C3C-37BE2EFA9370}" dt="2021-07-29T12:19:25.332" v="5" actId="47"/>
        <pc:sldMkLst>
          <pc:docMk/>
          <pc:sldMk cId="90186926" sldId="1022"/>
        </pc:sldMkLst>
      </pc:sldChg>
      <pc:sldChg chg="add del">
        <pc:chgData name="Umar Lone" userId="f595d8b7-38d8-4368-969a-4ad494059bb7" providerId="ADAL" clId="{0E594D10-EA92-4D27-8C3C-37BE2EFA9370}" dt="2021-07-29T12:19:25.332" v="5" actId="47"/>
        <pc:sldMkLst>
          <pc:docMk/>
          <pc:sldMk cId="3682731779" sldId="1023"/>
        </pc:sldMkLst>
      </pc:sldChg>
      <pc:sldChg chg="add del">
        <pc:chgData name="Umar Lone" userId="f595d8b7-38d8-4368-969a-4ad494059bb7" providerId="ADAL" clId="{0E594D10-EA92-4D27-8C3C-37BE2EFA9370}" dt="2021-07-29T12:19:25.332" v="5" actId="47"/>
        <pc:sldMkLst>
          <pc:docMk/>
          <pc:sldMk cId="3369485414" sldId="1024"/>
        </pc:sldMkLst>
      </pc:sldChg>
      <pc:sldChg chg="add del">
        <pc:chgData name="Umar Lone" userId="f595d8b7-38d8-4368-969a-4ad494059bb7" providerId="ADAL" clId="{0E594D10-EA92-4D27-8C3C-37BE2EFA9370}" dt="2021-07-29T12:19:25.332" v="5" actId="47"/>
        <pc:sldMkLst>
          <pc:docMk/>
          <pc:sldMk cId="325576230" sldId="1025"/>
        </pc:sldMkLst>
      </pc:sldChg>
      <pc:sldChg chg="add del">
        <pc:chgData name="Umar Lone" userId="f595d8b7-38d8-4368-969a-4ad494059bb7" providerId="ADAL" clId="{0E594D10-EA92-4D27-8C3C-37BE2EFA9370}" dt="2021-07-29T12:19:25.332" v="5" actId="47"/>
        <pc:sldMkLst>
          <pc:docMk/>
          <pc:sldMk cId="2032640118" sldId="1026"/>
        </pc:sldMkLst>
      </pc:sldChg>
      <pc:sldChg chg="add del">
        <pc:chgData name="Umar Lone" userId="f595d8b7-38d8-4368-969a-4ad494059bb7" providerId="ADAL" clId="{0E594D10-EA92-4D27-8C3C-37BE2EFA9370}" dt="2021-07-29T12:19:25.332" v="5" actId="47"/>
        <pc:sldMkLst>
          <pc:docMk/>
          <pc:sldMk cId="3969123219" sldId="1027"/>
        </pc:sldMkLst>
      </pc:sldChg>
      <pc:sldChg chg="add del">
        <pc:chgData name="Umar Lone" userId="f595d8b7-38d8-4368-969a-4ad494059bb7" providerId="ADAL" clId="{0E594D10-EA92-4D27-8C3C-37BE2EFA9370}" dt="2021-07-29T12:19:25.332" v="5" actId="47"/>
        <pc:sldMkLst>
          <pc:docMk/>
          <pc:sldMk cId="1731855193" sldId="1028"/>
        </pc:sldMkLst>
      </pc:sldChg>
      <pc:sldChg chg="add del">
        <pc:chgData name="Umar Lone" userId="f595d8b7-38d8-4368-969a-4ad494059bb7" providerId="ADAL" clId="{0E594D10-EA92-4D27-8C3C-37BE2EFA9370}" dt="2021-07-29T12:19:25.332" v="5" actId="47"/>
        <pc:sldMkLst>
          <pc:docMk/>
          <pc:sldMk cId="2468903068" sldId="1029"/>
        </pc:sldMkLst>
      </pc:sldChg>
      <pc:sldChg chg="add del">
        <pc:chgData name="Umar Lone" userId="f595d8b7-38d8-4368-969a-4ad494059bb7" providerId="ADAL" clId="{0E594D10-EA92-4D27-8C3C-37BE2EFA9370}" dt="2021-07-29T12:19:25.332" v="5" actId="47"/>
        <pc:sldMkLst>
          <pc:docMk/>
          <pc:sldMk cId="126527590" sldId="1030"/>
        </pc:sldMkLst>
      </pc:sldChg>
      <pc:sldChg chg="add del">
        <pc:chgData name="Umar Lone" userId="f595d8b7-38d8-4368-969a-4ad494059bb7" providerId="ADAL" clId="{0E594D10-EA92-4D27-8C3C-37BE2EFA9370}" dt="2021-07-29T12:19:25.332" v="5" actId="47"/>
        <pc:sldMkLst>
          <pc:docMk/>
          <pc:sldMk cId="2311956974" sldId="1031"/>
        </pc:sldMkLst>
      </pc:sldChg>
      <pc:sldChg chg="add del">
        <pc:chgData name="Umar Lone" userId="f595d8b7-38d8-4368-969a-4ad494059bb7" providerId="ADAL" clId="{0E594D10-EA92-4D27-8C3C-37BE2EFA9370}" dt="2021-07-29T12:19:25.332" v="5" actId="47"/>
        <pc:sldMkLst>
          <pc:docMk/>
          <pc:sldMk cId="3781148078" sldId="1032"/>
        </pc:sldMkLst>
      </pc:sldChg>
      <pc:sldChg chg="add del">
        <pc:chgData name="Umar Lone" userId="f595d8b7-38d8-4368-969a-4ad494059bb7" providerId="ADAL" clId="{0E594D10-EA92-4D27-8C3C-37BE2EFA9370}" dt="2021-07-29T12:19:25.332" v="5" actId="47"/>
        <pc:sldMkLst>
          <pc:docMk/>
          <pc:sldMk cId="734270990" sldId="1033"/>
        </pc:sldMkLst>
      </pc:sldChg>
      <pc:sldChg chg="add del">
        <pc:chgData name="Umar Lone" userId="f595d8b7-38d8-4368-969a-4ad494059bb7" providerId="ADAL" clId="{0E594D10-EA92-4D27-8C3C-37BE2EFA9370}" dt="2021-07-29T12:19:25.332" v="5" actId="47"/>
        <pc:sldMkLst>
          <pc:docMk/>
          <pc:sldMk cId="3357631484" sldId="1034"/>
        </pc:sldMkLst>
      </pc:sldChg>
      <pc:sldChg chg="add del">
        <pc:chgData name="Umar Lone" userId="f595d8b7-38d8-4368-969a-4ad494059bb7" providerId="ADAL" clId="{0E594D10-EA92-4D27-8C3C-37BE2EFA9370}" dt="2021-07-29T12:19:25.332" v="5" actId="47"/>
        <pc:sldMkLst>
          <pc:docMk/>
          <pc:sldMk cId="3059393458" sldId="1035"/>
        </pc:sldMkLst>
      </pc:sldChg>
      <pc:sldChg chg="add del">
        <pc:chgData name="Umar Lone" userId="f595d8b7-38d8-4368-969a-4ad494059bb7" providerId="ADAL" clId="{0E594D10-EA92-4D27-8C3C-37BE2EFA9370}" dt="2021-07-29T12:19:25.332" v="5" actId="47"/>
        <pc:sldMkLst>
          <pc:docMk/>
          <pc:sldMk cId="1111052035" sldId="1036"/>
        </pc:sldMkLst>
      </pc:sldChg>
      <pc:sldChg chg="add del">
        <pc:chgData name="Umar Lone" userId="f595d8b7-38d8-4368-969a-4ad494059bb7" providerId="ADAL" clId="{0E594D10-EA92-4D27-8C3C-37BE2EFA9370}" dt="2021-07-29T12:19:25.332" v="5" actId="47"/>
        <pc:sldMkLst>
          <pc:docMk/>
          <pc:sldMk cId="501044351" sldId="1037"/>
        </pc:sldMkLst>
      </pc:sldChg>
      <pc:sldChg chg="add del">
        <pc:chgData name="Umar Lone" userId="f595d8b7-38d8-4368-969a-4ad494059bb7" providerId="ADAL" clId="{0E594D10-EA92-4D27-8C3C-37BE2EFA9370}" dt="2021-07-29T12:19:25.332" v="5" actId="47"/>
        <pc:sldMkLst>
          <pc:docMk/>
          <pc:sldMk cId="1014135144" sldId="1038"/>
        </pc:sldMkLst>
      </pc:sldChg>
      <pc:sldChg chg="add del">
        <pc:chgData name="Umar Lone" userId="f595d8b7-38d8-4368-969a-4ad494059bb7" providerId="ADAL" clId="{0E594D10-EA92-4D27-8C3C-37BE2EFA9370}" dt="2021-07-29T12:19:25.332" v="5" actId="47"/>
        <pc:sldMkLst>
          <pc:docMk/>
          <pc:sldMk cId="1332352212" sldId="1039"/>
        </pc:sldMkLst>
      </pc:sldChg>
      <pc:sldChg chg="add del">
        <pc:chgData name="Umar Lone" userId="f595d8b7-38d8-4368-969a-4ad494059bb7" providerId="ADAL" clId="{0E594D10-EA92-4D27-8C3C-37BE2EFA9370}" dt="2021-07-29T12:19:25.332" v="5" actId="47"/>
        <pc:sldMkLst>
          <pc:docMk/>
          <pc:sldMk cId="3406057749" sldId="1040"/>
        </pc:sldMkLst>
      </pc:sldChg>
      <pc:sldChg chg="add del">
        <pc:chgData name="Umar Lone" userId="f595d8b7-38d8-4368-969a-4ad494059bb7" providerId="ADAL" clId="{0E594D10-EA92-4D27-8C3C-37BE2EFA9370}" dt="2021-07-29T12:19:25.332" v="5" actId="47"/>
        <pc:sldMkLst>
          <pc:docMk/>
          <pc:sldMk cId="743810263" sldId="1041"/>
        </pc:sldMkLst>
      </pc:sldChg>
      <pc:sldChg chg="add del">
        <pc:chgData name="Umar Lone" userId="f595d8b7-38d8-4368-969a-4ad494059bb7" providerId="ADAL" clId="{0E594D10-EA92-4D27-8C3C-37BE2EFA9370}" dt="2021-07-29T12:19:25.332" v="5" actId="47"/>
        <pc:sldMkLst>
          <pc:docMk/>
          <pc:sldMk cId="497039791" sldId="1042"/>
        </pc:sldMkLst>
      </pc:sldChg>
      <pc:sldChg chg="add del">
        <pc:chgData name="Umar Lone" userId="f595d8b7-38d8-4368-969a-4ad494059bb7" providerId="ADAL" clId="{0E594D10-EA92-4D27-8C3C-37BE2EFA9370}" dt="2021-07-29T12:19:25.332" v="5" actId="47"/>
        <pc:sldMkLst>
          <pc:docMk/>
          <pc:sldMk cId="3710911369" sldId="1043"/>
        </pc:sldMkLst>
      </pc:sldChg>
      <pc:sldChg chg="add del">
        <pc:chgData name="Umar Lone" userId="f595d8b7-38d8-4368-969a-4ad494059bb7" providerId="ADAL" clId="{0E594D10-EA92-4D27-8C3C-37BE2EFA9370}" dt="2021-07-29T12:19:25.332" v="5" actId="47"/>
        <pc:sldMkLst>
          <pc:docMk/>
          <pc:sldMk cId="3906279016" sldId="1044"/>
        </pc:sldMkLst>
      </pc:sldChg>
      <pc:sldChg chg="add del">
        <pc:chgData name="Umar Lone" userId="f595d8b7-38d8-4368-969a-4ad494059bb7" providerId="ADAL" clId="{0E594D10-EA92-4D27-8C3C-37BE2EFA9370}" dt="2021-07-29T12:19:25.332" v="5" actId="47"/>
        <pc:sldMkLst>
          <pc:docMk/>
          <pc:sldMk cId="2050826518" sldId="1045"/>
        </pc:sldMkLst>
      </pc:sldChg>
      <pc:sldChg chg="add del">
        <pc:chgData name="Umar Lone" userId="f595d8b7-38d8-4368-969a-4ad494059bb7" providerId="ADAL" clId="{0E594D10-EA92-4D27-8C3C-37BE2EFA9370}" dt="2021-07-29T12:19:25.332" v="5" actId="47"/>
        <pc:sldMkLst>
          <pc:docMk/>
          <pc:sldMk cId="613488374" sldId="1046"/>
        </pc:sldMkLst>
      </pc:sldChg>
      <pc:sldChg chg="add del">
        <pc:chgData name="Umar Lone" userId="f595d8b7-38d8-4368-969a-4ad494059bb7" providerId="ADAL" clId="{0E594D10-EA92-4D27-8C3C-37BE2EFA9370}" dt="2021-07-29T12:19:25.332" v="5" actId="47"/>
        <pc:sldMkLst>
          <pc:docMk/>
          <pc:sldMk cId="3685856782" sldId="1047"/>
        </pc:sldMkLst>
      </pc:sldChg>
      <pc:sldChg chg="add del">
        <pc:chgData name="Umar Lone" userId="f595d8b7-38d8-4368-969a-4ad494059bb7" providerId="ADAL" clId="{0E594D10-EA92-4D27-8C3C-37BE2EFA9370}" dt="2021-07-29T12:19:25.332" v="5" actId="47"/>
        <pc:sldMkLst>
          <pc:docMk/>
          <pc:sldMk cId="2149824881" sldId="1048"/>
        </pc:sldMkLst>
      </pc:sldChg>
      <pc:sldChg chg="add del">
        <pc:chgData name="Umar Lone" userId="f595d8b7-38d8-4368-969a-4ad494059bb7" providerId="ADAL" clId="{0E594D10-EA92-4D27-8C3C-37BE2EFA9370}" dt="2021-07-29T12:19:25.332" v="5" actId="47"/>
        <pc:sldMkLst>
          <pc:docMk/>
          <pc:sldMk cId="1630632671" sldId="1049"/>
        </pc:sldMkLst>
      </pc:sldChg>
      <pc:sldChg chg="add del">
        <pc:chgData name="Umar Lone" userId="f595d8b7-38d8-4368-969a-4ad494059bb7" providerId="ADAL" clId="{0E594D10-EA92-4D27-8C3C-37BE2EFA9370}" dt="2021-07-29T12:19:25.332" v="5" actId="47"/>
        <pc:sldMkLst>
          <pc:docMk/>
          <pc:sldMk cId="2068315396" sldId="1050"/>
        </pc:sldMkLst>
      </pc:sldChg>
      <pc:sldChg chg="add del">
        <pc:chgData name="Umar Lone" userId="f595d8b7-38d8-4368-969a-4ad494059bb7" providerId="ADAL" clId="{0E594D10-EA92-4D27-8C3C-37BE2EFA9370}" dt="2021-07-29T12:19:25.332" v="5" actId="47"/>
        <pc:sldMkLst>
          <pc:docMk/>
          <pc:sldMk cId="1264266576" sldId="1051"/>
        </pc:sldMkLst>
      </pc:sldChg>
      <pc:sldChg chg="add del">
        <pc:chgData name="Umar Lone" userId="f595d8b7-38d8-4368-969a-4ad494059bb7" providerId="ADAL" clId="{0E594D10-EA92-4D27-8C3C-37BE2EFA9370}" dt="2021-07-29T12:19:25.332" v="5" actId="47"/>
        <pc:sldMkLst>
          <pc:docMk/>
          <pc:sldMk cId="4005647355" sldId="1052"/>
        </pc:sldMkLst>
      </pc:sldChg>
      <pc:sldChg chg="add del">
        <pc:chgData name="Umar Lone" userId="f595d8b7-38d8-4368-969a-4ad494059bb7" providerId="ADAL" clId="{0E594D10-EA92-4D27-8C3C-37BE2EFA9370}" dt="2021-07-29T12:19:25.332" v="5" actId="47"/>
        <pc:sldMkLst>
          <pc:docMk/>
          <pc:sldMk cId="916465929" sldId="1053"/>
        </pc:sldMkLst>
      </pc:sldChg>
      <pc:sldChg chg="add del">
        <pc:chgData name="Umar Lone" userId="f595d8b7-38d8-4368-969a-4ad494059bb7" providerId="ADAL" clId="{0E594D10-EA92-4D27-8C3C-37BE2EFA9370}" dt="2021-07-29T12:19:25.332" v="5" actId="47"/>
        <pc:sldMkLst>
          <pc:docMk/>
          <pc:sldMk cId="2376219371" sldId="1054"/>
        </pc:sldMkLst>
      </pc:sldChg>
      <pc:sldChg chg="add del">
        <pc:chgData name="Umar Lone" userId="f595d8b7-38d8-4368-969a-4ad494059bb7" providerId="ADAL" clId="{0E594D10-EA92-4D27-8C3C-37BE2EFA9370}" dt="2021-07-29T12:19:25.332" v="5" actId="47"/>
        <pc:sldMkLst>
          <pc:docMk/>
          <pc:sldMk cId="540034898" sldId="1055"/>
        </pc:sldMkLst>
      </pc:sldChg>
      <pc:sldChg chg="add del">
        <pc:chgData name="Umar Lone" userId="f595d8b7-38d8-4368-969a-4ad494059bb7" providerId="ADAL" clId="{0E594D10-EA92-4D27-8C3C-37BE2EFA9370}" dt="2021-07-29T12:19:25.332" v="5" actId="47"/>
        <pc:sldMkLst>
          <pc:docMk/>
          <pc:sldMk cId="983495271" sldId="1056"/>
        </pc:sldMkLst>
      </pc:sldChg>
      <pc:sldChg chg="add del">
        <pc:chgData name="Umar Lone" userId="f595d8b7-38d8-4368-969a-4ad494059bb7" providerId="ADAL" clId="{0E594D10-EA92-4D27-8C3C-37BE2EFA9370}" dt="2021-07-29T12:19:25.332" v="5" actId="47"/>
        <pc:sldMkLst>
          <pc:docMk/>
          <pc:sldMk cId="3117840999" sldId="1057"/>
        </pc:sldMkLst>
      </pc:sldChg>
      <pc:sldChg chg="add del">
        <pc:chgData name="Umar Lone" userId="f595d8b7-38d8-4368-969a-4ad494059bb7" providerId="ADAL" clId="{0E594D10-EA92-4D27-8C3C-37BE2EFA9370}" dt="2021-07-29T12:19:25.332" v="5" actId="47"/>
        <pc:sldMkLst>
          <pc:docMk/>
          <pc:sldMk cId="1388856072" sldId="1058"/>
        </pc:sldMkLst>
      </pc:sldChg>
      <pc:sldChg chg="add del">
        <pc:chgData name="Umar Lone" userId="f595d8b7-38d8-4368-969a-4ad494059bb7" providerId="ADAL" clId="{0E594D10-EA92-4D27-8C3C-37BE2EFA9370}" dt="2021-07-29T12:19:25.332" v="5" actId="47"/>
        <pc:sldMkLst>
          <pc:docMk/>
          <pc:sldMk cId="3163469004" sldId="1059"/>
        </pc:sldMkLst>
      </pc:sldChg>
      <pc:sldChg chg="add del">
        <pc:chgData name="Umar Lone" userId="f595d8b7-38d8-4368-969a-4ad494059bb7" providerId="ADAL" clId="{0E594D10-EA92-4D27-8C3C-37BE2EFA9370}" dt="2021-07-29T12:19:25.332" v="5" actId="47"/>
        <pc:sldMkLst>
          <pc:docMk/>
          <pc:sldMk cId="3206719647" sldId="1060"/>
        </pc:sldMkLst>
      </pc:sldChg>
      <pc:sldChg chg="add del">
        <pc:chgData name="Umar Lone" userId="f595d8b7-38d8-4368-969a-4ad494059bb7" providerId="ADAL" clId="{0E594D10-EA92-4D27-8C3C-37BE2EFA9370}" dt="2021-07-29T12:19:25.332" v="5" actId="47"/>
        <pc:sldMkLst>
          <pc:docMk/>
          <pc:sldMk cId="3256694884" sldId="1061"/>
        </pc:sldMkLst>
      </pc:sldChg>
      <pc:sldChg chg="add del">
        <pc:chgData name="Umar Lone" userId="f595d8b7-38d8-4368-969a-4ad494059bb7" providerId="ADAL" clId="{0E594D10-EA92-4D27-8C3C-37BE2EFA9370}" dt="2021-07-29T12:19:25.332" v="5" actId="47"/>
        <pc:sldMkLst>
          <pc:docMk/>
          <pc:sldMk cId="3597335280" sldId="1062"/>
        </pc:sldMkLst>
      </pc:sldChg>
      <pc:sldChg chg="add del">
        <pc:chgData name="Umar Lone" userId="f595d8b7-38d8-4368-969a-4ad494059bb7" providerId="ADAL" clId="{0E594D10-EA92-4D27-8C3C-37BE2EFA9370}" dt="2021-07-29T12:19:25.332" v="5" actId="47"/>
        <pc:sldMkLst>
          <pc:docMk/>
          <pc:sldMk cId="3935710252" sldId="1063"/>
        </pc:sldMkLst>
      </pc:sldChg>
      <pc:sldChg chg="add del">
        <pc:chgData name="Umar Lone" userId="f595d8b7-38d8-4368-969a-4ad494059bb7" providerId="ADAL" clId="{0E594D10-EA92-4D27-8C3C-37BE2EFA9370}" dt="2021-07-29T12:19:25.332" v="5" actId="47"/>
        <pc:sldMkLst>
          <pc:docMk/>
          <pc:sldMk cId="3437725233" sldId="1064"/>
        </pc:sldMkLst>
      </pc:sldChg>
      <pc:sldChg chg="add del">
        <pc:chgData name="Umar Lone" userId="f595d8b7-38d8-4368-969a-4ad494059bb7" providerId="ADAL" clId="{0E594D10-EA92-4D27-8C3C-37BE2EFA9370}" dt="2021-07-29T12:19:25.332" v="5" actId="47"/>
        <pc:sldMkLst>
          <pc:docMk/>
          <pc:sldMk cId="1978939148" sldId="1067"/>
        </pc:sldMkLst>
      </pc:sldChg>
      <pc:sldChg chg="del">
        <pc:chgData name="Umar Lone" userId="f595d8b7-38d8-4368-969a-4ad494059bb7" providerId="ADAL" clId="{0E594D10-EA92-4D27-8C3C-37BE2EFA9370}" dt="2021-07-29T12:20:10.465" v="11" actId="18676"/>
        <pc:sldMkLst>
          <pc:docMk/>
          <pc:sldMk cId="2956073576" sldId="1068"/>
        </pc:sldMkLst>
      </pc:sldChg>
      <pc:sldChg chg="add del">
        <pc:chgData name="Umar Lone" userId="f595d8b7-38d8-4368-969a-4ad494059bb7" providerId="ADAL" clId="{0E594D10-EA92-4D27-8C3C-37BE2EFA9370}" dt="2021-07-29T12:19:25.332" v="5" actId="47"/>
        <pc:sldMkLst>
          <pc:docMk/>
          <pc:sldMk cId="658302411" sldId="1069"/>
        </pc:sldMkLst>
      </pc:sldChg>
      <pc:sldChg chg="del">
        <pc:chgData name="Umar Lone" userId="f595d8b7-38d8-4368-969a-4ad494059bb7" providerId="ADAL" clId="{0E594D10-EA92-4D27-8C3C-37BE2EFA9370}" dt="2021-07-29T12:20:10.465" v="11" actId="18676"/>
        <pc:sldMkLst>
          <pc:docMk/>
          <pc:sldMk cId="2277696085" sldId="1070"/>
        </pc:sldMkLst>
      </pc:sldChg>
      <pc:sldChg chg="add del">
        <pc:chgData name="Umar Lone" userId="f595d8b7-38d8-4368-969a-4ad494059bb7" providerId="ADAL" clId="{0E594D10-EA92-4D27-8C3C-37BE2EFA9370}" dt="2021-07-29T12:18:34.091" v="1" actId="47"/>
        <pc:sldMkLst>
          <pc:docMk/>
          <pc:sldMk cId="3244092990" sldId="1075"/>
        </pc:sldMkLst>
      </pc:sldChg>
      <pc:sldChg chg="del">
        <pc:chgData name="Umar Lone" userId="f595d8b7-38d8-4368-969a-4ad494059bb7" providerId="ADAL" clId="{0E594D10-EA92-4D27-8C3C-37BE2EFA9370}" dt="2021-07-29T12:19:38.034" v="6" actId="47"/>
        <pc:sldMkLst>
          <pc:docMk/>
          <pc:sldMk cId="476406943" sldId="1077"/>
        </pc:sldMkLst>
      </pc:sldChg>
      <pc:sldChg chg="add del">
        <pc:chgData name="Umar Lone" userId="f595d8b7-38d8-4368-969a-4ad494059bb7" providerId="ADAL" clId="{0E594D10-EA92-4D27-8C3C-37BE2EFA9370}" dt="2021-07-29T12:19:25.332" v="5" actId="47"/>
        <pc:sldMkLst>
          <pc:docMk/>
          <pc:sldMk cId="3779621416" sldId="1091"/>
        </pc:sldMkLst>
      </pc:sldChg>
      <pc:sldChg chg="add del">
        <pc:chgData name="Umar Lone" userId="f595d8b7-38d8-4368-969a-4ad494059bb7" providerId="ADAL" clId="{0E594D10-EA92-4D27-8C3C-37BE2EFA9370}" dt="2021-07-29T12:19:25.332" v="5" actId="47"/>
        <pc:sldMkLst>
          <pc:docMk/>
          <pc:sldMk cId="4270155390" sldId="1092"/>
        </pc:sldMkLst>
      </pc:sldChg>
      <pc:sldChg chg="add del">
        <pc:chgData name="Umar Lone" userId="f595d8b7-38d8-4368-969a-4ad494059bb7" providerId="ADAL" clId="{0E594D10-EA92-4D27-8C3C-37BE2EFA9370}" dt="2021-07-29T12:19:25.332" v="5" actId="47"/>
        <pc:sldMkLst>
          <pc:docMk/>
          <pc:sldMk cId="981245121" sldId="1093"/>
        </pc:sldMkLst>
      </pc:sldChg>
      <pc:sldChg chg="add del">
        <pc:chgData name="Umar Lone" userId="f595d8b7-38d8-4368-969a-4ad494059bb7" providerId="ADAL" clId="{0E594D10-EA92-4D27-8C3C-37BE2EFA9370}" dt="2021-07-29T12:19:25.332" v="5" actId="47"/>
        <pc:sldMkLst>
          <pc:docMk/>
          <pc:sldMk cId="2930176417" sldId="1094"/>
        </pc:sldMkLst>
      </pc:sldChg>
      <pc:sldChg chg="del">
        <pc:chgData name="Umar Lone" userId="f595d8b7-38d8-4368-969a-4ad494059bb7" providerId="ADAL" clId="{0E594D10-EA92-4D27-8C3C-37BE2EFA9370}" dt="2021-07-29T12:19:53.854" v="9" actId="47"/>
        <pc:sldMkLst>
          <pc:docMk/>
          <pc:sldMk cId="1258935894" sldId="1100"/>
        </pc:sldMkLst>
      </pc:sldChg>
      <pc:sldChg chg="del">
        <pc:chgData name="Umar Lone" userId="f595d8b7-38d8-4368-969a-4ad494059bb7" providerId="ADAL" clId="{0E594D10-EA92-4D27-8C3C-37BE2EFA9370}" dt="2021-07-29T12:19:57.719" v="10" actId="47"/>
        <pc:sldMkLst>
          <pc:docMk/>
          <pc:sldMk cId="3411456892" sldId="1101"/>
        </pc:sldMkLst>
      </pc:sldChg>
      <pc:sldChg chg="add del">
        <pc:chgData name="Umar Lone" userId="f595d8b7-38d8-4368-969a-4ad494059bb7" providerId="ADAL" clId="{0E594D10-EA92-4D27-8C3C-37BE2EFA9370}" dt="2021-07-29T12:18:34.091" v="1" actId="47"/>
        <pc:sldMkLst>
          <pc:docMk/>
          <pc:sldMk cId="351178752" sldId="1103"/>
        </pc:sldMkLst>
      </pc:sldChg>
      <pc:sldChg chg="add del">
        <pc:chgData name="Umar Lone" userId="f595d8b7-38d8-4368-969a-4ad494059bb7" providerId="ADAL" clId="{0E594D10-EA92-4D27-8C3C-37BE2EFA9370}" dt="2021-07-29T12:19:25.332" v="5" actId="47"/>
        <pc:sldMkLst>
          <pc:docMk/>
          <pc:sldMk cId="301170048" sldId="1104"/>
        </pc:sldMkLst>
      </pc:sldChg>
      <pc:sldChg chg="add del">
        <pc:chgData name="Umar Lone" userId="f595d8b7-38d8-4368-969a-4ad494059bb7" providerId="ADAL" clId="{0E594D10-EA92-4D27-8C3C-37BE2EFA9370}" dt="2021-07-29T12:19:25.332" v="5" actId="47"/>
        <pc:sldMkLst>
          <pc:docMk/>
          <pc:sldMk cId="3738579989" sldId="1105"/>
        </pc:sldMkLst>
      </pc:sldChg>
      <pc:sldChg chg="add del">
        <pc:chgData name="Umar Lone" userId="f595d8b7-38d8-4368-969a-4ad494059bb7" providerId="ADAL" clId="{0E594D10-EA92-4D27-8C3C-37BE2EFA9370}" dt="2021-07-29T12:19:25.332" v="5" actId="47"/>
        <pc:sldMkLst>
          <pc:docMk/>
          <pc:sldMk cId="2315418297" sldId="1106"/>
        </pc:sldMkLst>
      </pc:sldChg>
      <pc:sldChg chg="add del">
        <pc:chgData name="Umar Lone" userId="f595d8b7-38d8-4368-969a-4ad494059bb7" providerId="ADAL" clId="{0E594D10-EA92-4D27-8C3C-37BE2EFA9370}" dt="2021-07-29T12:19:25.332" v="5" actId="47"/>
        <pc:sldMkLst>
          <pc:docMk/>
          <pc:sldMk cId="3613207770" sldId="1107"/>
        </pc:sldMkLst>
      </pc:sldChg>
      <pc:sldChg chg="add del">
        <pc:chgData name="Umar Lone" userId="f595d8b7-38d8-4368-969a-4ad494059bb7" providerId="ADAL" clId="{0E594D10-EA92-4D27-8C3C-37BE2EFA9370}" dt="2021-07-29T12:19:25.332" v="5" actId="47"/>
        <pc:sldMkLst>
          <pc:docMk/>
          <pc:sldMk cId="1503380710" sldId="1108"/>
        </pc:sldMkLst>
      </pc:sldChg>
      <pc:sldChg chg="add del">
        <pc:chgData name="Umar Lone" userId="f595d8b7-38d8-4368-969a-4ad494059bb7" providerId="ADAL" clId="{0E594D10-EA92-4D27-8C3C-37BE2EFA9370}" dt="2021-07-29T12:19:25.332" v="5" actId="47"/>
        <pc:sldMkLst>
          <pc:docMk/>
          <pc:sldMk cId="2519222888" sldId="1109"/>
        </pc:sldMkLst>
      </pc:sldChg>
      <pc:sldChg chg="add del">
        <pc:chgData name="Umar Lone" userId="f595d8b7-38d8-4368-969a-4ad494059bb7" providerId="ADAL" clId="{0E594D10-EA92-4D27-8C3C-37BE2EFA9370}" dt="2021-07-29T12:19:25.332" v="5" actId="47"/>
        <pc:sldMkLst>
          <pc:docMk/>
          <pc:sldMk cId="3846734412" sldId="1110"/>
        </pc:sldMkLst>
      </pc:sldChg>
      <pc:sldChg chg="add del">
        <pc:chgData name="Umar Lone" userId="f595d8b7-38d8-4368-969a-4ad494059bb7" providerId="ADAL" clId="{0E594D10-EA92-4D27-8C3C-37BE2EFA9370}" dt="2021-07-29T12:19:25.332" v="5" actId="47"/>
        <pc:sldMkLst>
          <pc:docMk/>
          <pc:sldMk cId="2679702281" sldId="1111"/>
        </pc:sldMkLst>
      </pc:sldChg>
      <pc:sldChg chg="add del">
        <pc:chgData name="Umar Lone" userId="f595d8b7-38d8-4368-969a-4ad494059bb7" providerId="ADAL" clId="{0E594D10-EA92-4D27-8C3C-37BE2EFA9370}" dt="2021-07-29T12:19:25.332" v="5" actId="47"/>
        <pc:sldMkLst>
          <pc:docMk/>
          <pc:sldMk cId="2298291073" sldId="1112"/>
        </pc:sldMkLst>
      </pc:sldChg>
      <pc:sldChg chg="del">
        <pc:chgData name="Umar Lone" userId="f595d8b7-38d8-4368-969a-4ad494059bb7" providerId="ADAL" clId="{0E594D10-EA92-4D27-8C3C-37BE2EFA9370}" dt="2021-07-29T12:19:38.034" v="6" actId="47"/>
        <pc:sldMkLst>
          <pc:docMk/>
          <pc:sldMk cId="190314545" sldId="1113"/>
        </pc:sldMkLst>
      </pc:sldChg>
      <pc:sldChg chg="add del">
        <pc:chgData name="Umar Lone" userId="f595d8b7-38d8-4368-969a-4ad494059bb7" providerId="ADAL" clId="{0E594D10-EA92-4D27-8C3C-37BE2EFA9370}" dt="2021-07-29T12:18:34.091" v="1" actId="47"/>
        <pc:sldMkLst>
          <pc:docMk/>
          <pc:sldMk cId="1044995503" sldId="1114"/>
        </pc:sldMkLst>
      </pc:sldChg>
      <pc:sldChg chg="add del">
        <pc:chgData name="Umar Lone" userId="f595d8b7-38d8-4368-969a-4ad494059bb7" providerId="ADAL" clId="{0E594D10-EA92-4D27-8C3C-37BE2EFA9370}" dt="2021-07-29T12:18:34.091" v="1" actId="47"/>
        <pc:sldMkLst>
          <pc:docMk/>
          <pc:sldMk cId="3431473663" sldId="1115"/>
        </pc:sldMkLst>
      </pc:sldChg>
      <pc:sldChg chg="add del">
        <pc:chgData name="Umar Lone" userId="f595d8b7-38d8-4368-969a-4ad494059bb7" providerId="ADAL" clId="{0E594D10-EA92-4D27-8C3C-37BE2EFA9370}" dt="2021-07-29T12:19:25.332" v="5" actId="47"/>
        <pc:sldMkLst>
          <pc:docMk/>
          <pc:sldMk cId="387039586" sldId="1116"/>
        </pc:sldMkLst>
      </pc:sldChg>
      <pc:sldChg chg="add del">
        <pc:chgData name="Umar Lone" userId="f595d8b7-38d8-4368-969a-4ad494059bb7" providerId="ADAL" clId="{0E594D10-EA92-4D27-8C3C-37BE2EFA9370}" dt="2021-07-29T12:19:25.332" v="5" actId="47"/>
        <pc:sldMkLst>
          <pc:docMk/>
          <pc:sldMk cId="2894426154" sldId="1117"/>
        </pc:sldMkLst>
      </pc:sldChg>
      <pc:sldChg chg="add del">
        <pc:chgData name="Umar Lone" userId="f595d8b7-38d8-4368-969a-4ad494059bb7" providerId="ADAL" clId="{0E594D10-EA92-4D27-8C3C-37BE2EFA9370}" dt="2021-07-29T12:19:25.332" v="5" actId="47"/>
        <pc:sldMkLst>
          <pc:docMk/>
          <pc:sldMk cId="3702691986" sldId="1118"/>
        </pc:sldMkLst>
      </pc:sldChg>
      <pc:sldChg chg="add del">
        <pc:chgData name="Umar Lone" userId="f595d8b7-38d8-4368-969a-4ad494059bb7" providerId="ADAL" clId="{0E594D10-EA92-4D27-8C3C-37BE2EFA9370}" dt="2021-07-29T12:19:25.332" v="5" actId="47"/>
        <pc:sldMkLst>
          <pc:docMk/>
          <pc:sldMk cId="270618387" sldId="1119"/>
        </pc:sldMkLst>
      </pc:sldChg>
      <pc:sldChg chg="add del">
        <pc:chgData name="Umar Lone" userId="f595d8b7-38d8-4368-969a-4ad494059bb7" providerId="ADAL" clId="{0E594D10-EA92-4D27-8C3C-37BE2EFA9370}" dt="2021-07-29T12:19:25.332" v="5" actId="47"/>
        <pc:sldMkLst>
          <pc:docMk/>
          <pc:sldMk cId="760462904" sldId="1120"/>
        </pc:sldMkLst>
      </pc:sldChg>
      <pc:sldChg chg="add del">
        <pc:chgData name="Umar Lone" userId="f595d8b7-38d8-4368-969a-4ad494059bb7" providerId="ADAL" clId="{0E594D10-EA92-4D27-8C3C-37BE2EFA9370}" dt="2021-07-29T12:18:34.091" v="1" actId="47"/>
        <pc:sldMkLst>
          <pc:docMk/>
          <pc:sldMk cId="255436064" sldId="1122"/>
        </pc:sldMkLst>
      </pc:sldChg>
      <pc:sldChg chg="add del">
        <pc:chgData name="Umar Lone" userId="f595d8b7-38d8-4368-969a-4ad494059bb7" providerId="ADAL" clId="{0E594D10-EA92-4D27-8C3C-37BE2EFA9370}" dt="2021-07-29T12:18:34.091" v="1" actId="47"/>
        <pc:sldMkLst>
          <pc:docMk/>
          <pc:sldMk cId="3191933036" sldId="1123"/>
        </pc:sldMkLst>
      </pc:sldChg>
      <pc:sldChg chg="add del">
        <pc:chgData name="Umar Lone" userId="f595d8b7-38d8-4368-969a-4ad494059bb7" providerId="ADAL" clId="{0E594D10-EA92-4D27-8C3C-37BE2EFA9370}" dt="2021-07-29T12:18:34.091" v="1" actId="47"/>
        <pc:sldMkLst>
          <pc:docMk/>
          <pc:sldMk cId="1172425698" sldId="1124"/>
        </pc:sldMkLst>
      </pc:sldChg>
      <pc:sldChg chg="add del">
        <pc:chgData name="Umar Lone" userId="f595d8b7-38d8-4368-969a-4ad494059bb7" providerId="ADAL" clId="{0E594D10-EA92-4D27-8C3C-37BE2EFA9370}" dt="2021-07-29T12:18:34.091" v="1" actId="47"/>
        <pc:sldMkLst>
          <pc:docMk/>
          <pc:sldMk cId="3273958948" sldId="1125"/>
        </pc:sldMkLst>
      </pc:sldChg>
      <pc:sldChg chg="add del">
        <pc:chgData name="Umar Lone" userId="f595d8b7-38d8-4368-969a-4ad494059bb7" providerId="ADAL" clId="{0E594D10-EA92-4D27-8C3C-37BE2EFA9370}" dt="2021-07-29T12:18:34.091" v="1" actId="47"/>
        <pc:sldMkLst>
          <pc:docMk/>
          <pc:sldMk cId="2970916821" sldId="1126"/>
        </pc:sldMkLst>
      </pc:sldChg>
      <pc:sldChg chg="add del">
        <pc:chgData name="Umar Lone" userId="f595d8b7-38d8-4368-969a-4ad494059bb7" providerId="ADAL" clId="{0E594D10-EA92-4D27-8C3C-37BE2EFA9370}" dt="2021-07-29T12:18:34.091" v="1" actId="47"/>
        <pc:sldMkLst>
          <pc:docMk/>
          <pc:sldMk cId="3129954587" sldId="1127"/>
        </pc:sldMkLst>
      </pc:sldChg>
      <pc:sldChg chg="add del">
        <pc:chgData name="Umar Lone" userId="f595d8b7-38d8-4368-969a-4ad494059bb7" providerId="ADAL" clId="{0E594D10-EA92-4D27-8C3C-37BE2EFA9370}" dt="2021-07-29T12:18:34.091" v="1" actId="47"/>
        <pc:sldMkLst>
          <pc:docMk/>
          <pc:sldMk cId="822220944" sldId="1128"/>
        </pc:sldMkLst>
      </pc:sldChg>
      <pc:sldChg chg="del">
        <pc:chgData name="Umar Lone" userId="f595d8b7-38d8-4368-969a-4ad494059bb7" providerId="ADAL" clId="{0E594D10-EA92-4D27-8C3C-37BE2EFA9370}" dt="2021-07-29T12:19:38.034" v="6" actId="47"/>
        <pc:sldMkLst>
          <pc:docMk/>
          <pc:sldMk cId="818902810" sldId="1129"/>
        </pc:sldMkLst>
      </pc:sldChg>
      <pc:sldChg chg="add del">
        <pc:chgData name="Umar Lone" userId="f595d8b7-38d8-4368-969a-4ad494059bb7" providerId="ADAL" clId="{0E594D10-EA92-4D27-8C3C-37BE2EFA9370}" dt="2021-07-29T12:19:25.332" v="5" actId="47"/>
        <pc:sldMkLst>
          <pc:docMk/>
          <pc:sldMk cId="437682131" sldId="1131"/>
        </pc:sldMkLst>
      </pc:sldChg>
      <pc:sldChg chg="add del">
        <pc:chgData name="Umar Lone" userId="f595d8b7-38d8-4368-969a-4ad494059bb7" providerId="ADAL" clId="{0E594D10-EA92-4D27-8C3C-37BE2EFA9370}" dt="2021-07-29T12:19:25.332" v="5" actId="47"/>
        <pc:sldMkLst>
          <pc:docMk/>
          <pc:sldMk cId="208739814" sldId="1132"/>
        </pc:sldMkLst>
      </pc:sldChg>
      <pc:sldChg chg="add del">
        <pc:chgData name="Umar Lone" userId="f595d8b7-38d8-4368-969a-4ad494059bb7" providerId="ADAL" clId="{0E594D10-EA92-4D27-8C3C-37BE2EFA9370}" dt="2021-07-29T12:19:25.332" v="5" actId="47"/>
        <pc:sldMkLst>
          <pc:docMk/>
          <pc:sldMk cId="957856133" sldId="1133"/>
        </pc:sldMkLst>
      </pc:sldChg>
      <pc:sldChg chg="add del">
        <pc:chgData name="Umar Lone" userId="f595d8b7-38d8-4368-969a-4ad494059bb7" providerId="ADAL" clId="{0E594D10-EA92-4D27-8C3C-37BE2EFA9370}" dt="2021-07-29T12:19:25.332" v="5" actId="47"/>
        <pc:sldMkLst>
          <pc:docMk/>
          <pc:sldMk cId="753781324" sldId="1142"/>
        </pc:sldMkLst>
      </pc:sldChg>
      <pc:sldChg chg="add del">
        <pc:chgData name="Umar Lone" userId="f595d8b7-38d8-4368-969a-4ad494059bb7" providerId="ADAL" clId="{0E594D10-EA92-4D27-8C3C-37BE2EFA9370}" dt="2021-07-29T12:19:25.332" v="5" actId="47"/>
        <pc:sldMkLst>
          <pc:docMk/>
          <pc:sldMk cId="2945756926" sldId="1145"/>
        </pc:sldMkLst>
      </pc:sldChg>
      <pc:sldChg chg="add del">
        <pc:chgData name="Umar Lone" userId="f595d8b7-38d8-4368-969a-4ad494059bb7" providerId="ADAL" clId="{0E594D10-EA92-4D27-8C3C-37BE2EFA9370}" dt="2021-07-29T12:19:25.332" v="5" actId="47"/>
        <pc:sldMkLst>
          <pc:docMk/>
          <pc:sldMk cId="2645034898" sldId="1146"/>
        </pc:sldMkLst>
      </pc:sldChg>
      <pc:sldChg chg="add del">
        <pc:chgData name="Umar Lone" userId="f595d8b7-38d8-4368-969a-4ad494059bb7" providerId="ADAL" clId="{0E594D10-EA92-4D27-8C3C-37BE2EFA9370}" dt="2021-07-29T12:18:34.091" v="1" actId="47"/>
        <pc:sldMkLst>
          <pc:docMk/>
          <pc:sldMk cId="1174352461" sldId="1147"/>
        </pc:sldMkLst>
      </pc:sldChg>
      <pc:sldChg chg="add del">
        <pc:chgData name="Umar Lone" userId="f595d8b7-38d8-4368-969a-4ad494059bb7" providerId="ADAL" clId="{0E594D10-EA92-4D27-8C3C-37BE2EFA9370}" dt="2021-07-29T12:19:12.437" v="3" actId="47"/>
        <pc:sldMkLst>
          <pc:docMk/>
          <pc:sldMk cId="4224564558" sldId="1148"/>
        </pc:sldMkLst>
      </pc:sldChg>
      <pc:sldChg chg="add del">
        <pc:chgData name="Umar Lone" userId="f595d8b7-38d8-4368-969a-4ad494059bb7" providerId="ADAL" clId="{0E594D10-EA92-4D27-8C3C-37BE2EFA9370}" dt="2021-07-29T12:18:34.091" v="1" actId="47"/>
        <pc:sldMkLst>
          <pc:docMk/>
          <pc:sldMk cId="3270884795" sldId="1149"/>
        </pc:sldMkLst>
      </pc:sldChg>
      <pc:sldChg chg="add del">
        <pc:chgData name="Umar Lone" userId="f595d8b7-38d8-4368-969a-4ad494059bb7" providerId="ADAL" clId="{0E594D10-EA92-4D27-8C3C-37BE2EFA9370}" dt="2021-07-29T12:18:34.091" v="1" actId="47"/>
        <pc:sldMkLst>
          <pc:docMk/>
          <pc:sldMk cId="4025126937" sldId="1150"/>
        </pc:sldMkLst>
      </pc:sldChg>
      <pc:sldChg chg="add del">
        <pc:chgData name="Umar Lone" userId="f595d8b7-38d8-4368-969a-4ad494059bb7" providerId="ADAL" clId="{0E594D10-EA92-4D27-8C3C-37BE2EFA9370}" dt="2021-07-29T12:18:34.091" v="1" actId="47"/>
        <pc:sldMkLst>
          <pc:docMk/>
          <pc:sldMk cId="1472426384" sldId="1151"/>
        </pc:sldMkLst>
      </pc:sldChg>
      <pc:sldChg chg="add del">
        <pc:chgData name="Umar Lone" userId="f595d8b7-38d8-4368-969a-4ad494059bb7" providerId="ADAL" clId="{0E594D10-EA92-4D27-8C3C-37BE2EFA9370}" dt="2021-07-29T12:19:25.332" v="5" actId="47"/>
        <pc:sldMkLst>
          <pc:docMk/>
          <pc:sldMk cId="1197302109" sldId="1152"/>
        </pc:sldMkLst>
      </pc:sldChg>
      <pc:sldChg chg="add del">
        <pc:chgData name="Umar Lone" userId="f595d8b7-38d8-4368-969a-4ad494059bb7" providerId="ADAL" clId="{0E594D10-EA92-4D27-8C3C-37BE2EFA9370}" dt="2021-07-29T12:19:25.332" v="5" actId="47"/>
        <pc:sldMkLst>
          <pc:docMk/>
          <pc:sldMk cId="32337405" sldId="1167"/>
        </pc:sldMkLst>
      </pc:sldChg>
      <pc:sldChg chg="add del">
        <pc:chgData name="Umar Lone" userId="f595d8b7-38d8-4368-969a-4ad494059bb7" providerId="ADAL" clId="{0E594D10-EA92-4D27-8C3C-37BE2EFA9370}" dt="2021-07-29T12:19:25.332" v="5" actId="47"/>
        <pc:sldMkLst>
          <pc:docMk/>
          <pc:sldMk cId="3562411278" sldId="1168"/>
        </pc:sldMkLst>
      </pc:sldChg>
      <pc:sldChg chg="add del">
        <pc:chgData name="Umar Lone" userId="f595d8b7-38d8-4368-969a-4ad494059bb7" providerId="ADAL" clId="{0E594D10-EA92-4D27-8C3C-37BE2EFA9370}" dt="2021-07-29T12:19:25.332" v="5" actId="47"/>
        <pc:sldMkLst>
          <pc:docMk/>
          <pc:sldMk cId="2768480993" sldId="116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1-09-29T10:33:14.648" idx="1">
    <p:pos x="10" y="10"/>
    <p:text>Check C# static class keyword</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378F29-4053-422B-B7E2-9903D27469AE}" type="datetimeFigureOut">
              <a:rPr lang="en-US" smtClean="0"/>
              <a:pPr/>
              <a:t>21-Apr-22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1F19AE-CF34-4CB8-9A7C-4FF0E8FDD534}" type="slidenum">
              <a:rPr lang="en-IN" smtClean="0"/>
              <a:pPr/>
              <a:t>‹#›</a:t>
            </a:fld>
            <a:endParaRPr lang="en-IN"/>
          </a:p>
        </p:txBody>
      </p:sp>
    </p:spTree>
    <p:extLst>
      <p:ext uri="{BB962C8B-B14F-4D97-AF65-F5344CB8AC3E}">
        <p14:creationId xmlns:p14="http://schemas.microsoft.com/office/powerpoint/2010/main" val="34131150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8T04:28:39.896"/>
    </inkml:context>
    <inkml:brush xml:id="br0">
      <inkml:brushProperty name="width" value="0.05" units="cm"/>
      <inkml:brushProperty name="height" value="0.05" units="cm"/>
    </inkml:brush>
  </inkml:definitions>
  <inkml:trace contextRef="#ctx0" brushRef="#br0">923 925 8228,'0'0'768,"-362"-176"-640,175 143 112,12 4-240,70 0 80,47 0-144,34-8 64,13-21-144,11-30-160,23-22-480,59-18 207,11 11-879,12 26-4659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7-28T11:28:31.398"/>
    </inkml:context>
    <inkml:brush xml:id="br0">
      <inkml:brushProperty name="width" value="0.05292" units="cm"/>
      <inkml:brushProperty name="height" value="0.05292" units="cm"/>
      <inkml:brushProperty name="color" value="#FF0000"/>
    </inkml:brush>
  </inkml:definitions>
  <inkml:trace contextRef="#ctx0" brushRef="#br0">11146 4194 428 0,'0'0'0'0,"0"0"0"15,0 0 8-15,0 0 4 16,0 0-12-16,0 0 38 15,111-18-31-15,-94 18 25 16,-2 0-32-16,3 5 0 16,-9 3 1-16,6 1 2 15,-7-3-3-15,-3 0 0 16,-5-3-36-16,0-2 22 16,0 1-7-16,-23-1-67 15,-9-1-64-15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5F6B0-FBB5-4EBE-95D1-B13EBC58B71E}" type="datetimeFigureOut">
              <a:rPr lang="en-US" smtClean="0"/>
              <a:pPr/>
              <a:t>21-Apr-22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F3A21-406D-4276-9E59-70AD5CC0C72D}" type="slidenum">
              <a:rPr lang="en-IN" smtClean="0"/>
              <a:pPr/>
              <a:t>‹#›</a:t>
            </a:fld>
            <a:endParaRPr lang="en-IN"/>
          </a:p>
        </p:txBody>
      </p:sp>
    </p:spTree>
    <p:extLst>
      <p:ext uri="{BB962C8B-B14F-4D97-AF65-F5344CB8AC3E}">
        <p14:creationId xmlns:p14="http://schemas.microsoft.com/office/powerpoint/2010/main" val="3856043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jvu.sourceforge.net/" TargetMode="External"/><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a:t>
            </a:fld>
            <a:endParaRPr lang="en-IN" dirty="0"/>
          </a:p>
        </p:txBody>
      </p:sp>
    </p:spTree>
    <p:extLst>
      <p:ext uri="{BB962C8B-B14F-4D97-AF65-F5344CB8AC3E}">
        <p14:creationId xmlns:p14="http://schemas.microsoft.com/office/powerpoint/2010/main" val="345488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Entity abstraction is implemented as a class/structure in OO languages</a:t>
            </a:r>
          </a:p>
        </p:txBody>
      </p:sp>
      <p:sp>
        <p:nvSpPr>
          <p:cNvPr id="4" name="Slide Number Placeholder 3"/>
          <p:cNvSpPr>
            <a:spLocks noGrp="1"/>
          </p:cNvSpPr>
          <p:nvPr>
            <p:ph type="sldNum" sz="quarter" idx="10"/>
          </p:nvPr>
        </p:nvSpPr>
        <p:spPr/>
        <p:txBody>
          <a:bodyPr/>
          <a:lstStyle/>
          <a:p>
            <a:fld id="{70B4D073-159D-4DEC-AEF1-82F8BF4D33A0}" type="slidenum">
              <a:rPr lang="en-IN" smtClean="0"/>
              <a:t>29</a:t>
            </a:fld>
            <a:endParaRPr lang="en-IN"/>
          </a:p>
        </p:txBody>
      </p:sp>
    </p:spTree>
    <p:extLst>
      <p:ext uri="{BB962C8B-B14F-4D97-AF65-F5344CB8AC3E}">
        <p14:creationId xmlns:p14="http://schemas.microsoft.com/office/powerpoint/2010/main" val="3713748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i="1" dirty="0">
                <a:solidFill>
                  <a:schemeClr val="tx2">
                    <a:lumMod val="90000"/>
                  </a:schemeClr>
                </a:solidFill>
              </a:rPr>
              <a:t>Encapsulation is the process of compartmentalizing the elements of an abstraction that constitute its structure and behavior; encapsulation serves to separate the contractual interface of an abstraction and its implementation</a:t>
            </a:r>
            <a:endParaRPr lang="en-US" dirty="0"/>
          </a:p>
          <a:p>
            <a:r>
              <a:rPr lang="en-US" dirty="0"/>
              <a:t>Abstraction &amp; encapsulation are complementary concepts. Abstraction focuses</a:t>
            </a:r>
            <a:r>
              <a:rPr lang="en-US" baseline="0" dirty="0"/>
              <a:t> upon behavior of an object, whereas encapsulation focuses upon the implementation that gives rise to this behavior.</a:t>
            </a:r>
          </a:p>
          <a:p>
            <a:r>
              <a:rPr lang="en-US" baseline="0" dirty="0" err="1"/>
              <a:t>Liskov</a:t>
            </a:r>
            <a:r>
              <a:rPr lang="en-US" baseline="0" dirty="0"/>
              <a:t> says “for abstraction to work, implementations must be encapsulated”. This means that a class must have two parts: an interface and an implementation. The interface of a class captures only its outside view, encompassing our abstraction of the behavior common to all the instances of the class. The implementation of a class comprises the representation of the abstraction as well as the mechanisms that achieve the desired behavior.</a:t>
            </a:r>
            <a:endParaRPr lang="en-US" dirty="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35</a:t>
            </a:fld>
            <a:endParaRPr lang="en-US"/>
          </a:p>
        </p:txBody>
      </p:sp>
    </p:spTree>
    <p:extLst>
      <p:ext uri="{BB962C8B-B14F-4D97-AF65-F5344CB8AC3E}">
        <p14:creationId xmlns:p14="http://schemas.microsoft.com/office/powerpoint/2010/main" val="20894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Consider different</a:t>
            </a:r>
            <a:r>
              <a:rPr lang="en-US" baseline="0" dirty="0"/>
              <a:t> sorting algorithms. The behavior is same for all the algorithms, so this behavior can be standardized in a class called as </a:t>
            </a:r>
            <a:r>
              <a:rPr lang="en-US" baseline="0" dirty="0" err="1"/>
              <a:t>SortingAlgorithm</a:t>
            </a:r>
            <a:r>
              <a:rPr lang="en-US" baseline="0" dirty="0"/>
              <a:t>. This class can have a method called as Sort. All the other sorting algorithm classes can inherit from this class and provide a specialized behavior of sort algorithm. This asserts “is a” relationship.</a:t>
            </a:r>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40</a:t>
            </a:fld>
            <a:endParaRPr lang="en-US"/>
          </a:p>
        </p:txBody>
      </p:sp>
    </p:spTree>
    <p:extLst>
      <p:ext uri="{BB962C8B-B14F-4D97-AF65-F5344CB8AC3E}">
        <p14:creationId xmlns:p14="http://schemas.microsoft.com/office/powerpoint/2010/main" val="151474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Another</a:t>
            </a:r>
            <a:r>
              <a:rPr lang="en-US" baseline="0" dirty="0"/>
              <a:t> example can be of a Stack inheriting from an Array. You can implement push and pop by calling Array’s methods. But what would happen if the user calls clear() method of Array which is inherited into the Stack class? The Stack would be in an undefined state.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44</a:t>
            </a:fld>
            <a:endParaRPr lang="en-IN"/>
          </a:p>
        </p:txBody>
      </p:sp>
    </p:spTree>
    <p:extLst>
      <p:ext uri="{BB962C8B-B14F-4D97-AF65-F5344CB8AC3E}">
        <p14:creationId xmlns:p14="http://schemas.microsoft.com/office/powerpoint/2010/main" val="147351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Example of “part of” relationship is a Window that contains a button or a classroom that contains students. Here the question of ownership is raised. In aggregation relationship, the inner object’s lifetime is not necessarily controlled by the outer object. For example, if the classroom is destroyed, the students will not be destroyed; instead they might become a part of other classroom. </a:t>
            </a:r>
          </a:p>
          <a:p>
            <a:r>
              <a:rPr lang="en-US" baseline="0" dirty="0"/>
              <a:t>Containment suggests strong relationship in which the lifetimes of the objects are intertwined together. When the outer object is destroyed, the inner object is automatically destroyed e.g. a window having a button.</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48</a:t>
            </a:fld>
            <a:endParaRPr lang="en-US"/>
          </a:p>
        </p:txBody>
      </p:sp>
    </p:spTree>
    <p:extLst>
      <p:ext uri="{BB962C8B-B14F-4D97-AF65-F5344CB8AC3E}">
        <p14:creationId xmlns:p14="http://schemas.microsoft.com/office/powerpoint/2010/main" val="196748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57</a:t>
            </a:fld>
            <a:endParaRPr lang="en-IN"/>
          </a:p>
        </p:txBody>
      </p:sp>
    </p:spTree>
    <p:extLst>
      <p:ext uri="{BB962C8B-B14F-4D97-AF65-F5344CB8AC3E}">
        <p14:creationId xmlns:p14="http://schemas.microsoft.com/office/powerpoint/2010/main" val="240276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59</a:t>
            </a:fld>
            <a:endParaRPr lang="en-US"/>
          </a:p>
        </p:txBody>
      </p:sp>
    </p:spTree>
    <p:extLst>
      <p:ext uri="{BB962C8B-B14F-4D97-AF65-F5344CB8AC3E}">
        <p14:creationId xmlns:p14="http://schemas.microsoft.com/office/powerpoint/2010/main" val="262022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dirty="0"/>
              <a:t>Compile</a:t>
            </a:r>
            <a:r>
              <a:rPr lang="en-US" baseline="0" dirty="0"/>
              <a:t> time polymorphism can be achieved through function overloading or function templates in C++. In the first case, it is called as parametric polymorphism because the type of function to call is determined by examination of the parameters of the function call.</a:t>
            </a:r>
          </a:p>
          <a:p>
            <a:r>
              <a:rPr lang="en-US" baseline="0" dirty="0"/>
              <a:t>Following is an example of compile time polymorphism</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#include &lt;</a:t>
            </a:r>
            <a:r>
              <a:rPr lang="en-US" i="1" dirty="0" err="1"/>
              <a:t>iostream</a:t>
            </a:r>
            <a:r>
              <a:rPr lang="en-US" i="1" dirty="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using namespace std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class Rectangle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cout</a:t>
            </a:r>
            <a:r>
              <a:rPr lang="en-US" i="1" dirty="0"/>
              <a:t> &lt;&lt; "Rectangle::Draw" &lt;&lt; </a:t>
            </a:r>
            <a:r>
              <a:rPr lang="en-US" i="1" dirty="0" err="1"/>
              <a:t>endl</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class Line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cout</a:t>
            </a:r>
            <a:r>
              <a:rPr lang="en-US" i="1" dirty="0"/>
              <a:t> &lt;&lt; "Line::Draw" &lt;&lt; </a:t>
            </a:r>
            <a:r>
              <a:rPr lang="en-US" i="1" dirty="0" err="1"/>
              <a:t>endl</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template&lt;</a:t>
            </a:r>
            <a:r>
              <a:rPr lang="en-US" i="1" dirty="0" err="1"/>
              <a:t>typename</a:t>
            </a:r>
            <a:r>
              <a:rPr lang="en-US" i="1" dirty="0"/>
              <a:t> Shape&gt;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void </a:t>
            </a:r>
            <a:r>
              <a:rPr lang="en-US" i="1" dirty="0" err="1"/>
              <a:t>DrawShape</a:t>
            </a:r>
            <a:r>
              <a:rPr lang="en-US" i="1" dirty="0"/>
              <a:t>(Shape &amp;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for(</a:t>
            </a:r>
            <a:r>
              <a:rPr lang="en-US" i="1" dirty="0" err="1"/>
              <a:t>int</a:t>
            </a:r>
            <a:r>
              <a:rPr lang="en-US" i="1" dirty="0"/>
              <a:t> </a:t>
            </a:r>
            <a:r>
              <a:rPr lang="en-US" i="1" dirty="0" err="1"/>
              <a:t>i</a:t>
            </a:r>
            <a:r>
              <a:rPr lang="en-US" i="1" dirty="0"/>
              <a:t> = 0 ; </a:t>
            </a:r>
            <a:r>
              <a:rPr lang="en-US" i="1" dirty="0" err="1"/>
              <a:t>i</a:t>
            </a:r>
            <a:r>
              <a:rPr lang="en-US" i="1" dirty="0"/>
              <a:t> &lt; 10 ; </a:t>
            </a:r>
            <a:r>
              <a:rPr lang="en-US" i="1" dirty="0" err="1"/>
              <a:t>i</a:t>
            </a: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shape.Draw</a:t>
            </a:r>
            <a:r>
              <a:rPr lang="en-US"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a:t>int</a:t>
            </a:r>
            <a:r>
              <a:rPr lang="en-US" i="1" dirty="0"/>
              <a:t> main()</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Rectangle 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Line l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a:t>
            </a:r>
            <a:r>
              <a:rPr lang="en-US" i="1" dirty="0" err="1"/>
              <a:t>DrawShape</a:t>
            </a:r>
            <a:r>
              <a:rPr lang="en-US" i="1" dirty="0"/>
              <a:t>(r)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	return 0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the call to the Draw method is resolved at compile time, depending on the type of Shape.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61</a:t>
            </a:fld>
            <a:endParaRPr lang="en-US"/>
          </a:p>
        </p:txBody>
      </p:sp>
    </p:spTree>
    <p:extLst>
      <p:ext uri="{BB962C8B-B14F-4D97-AF65-F5344CB8AC3E}">
        <p14:creationId xmlns:p14="http://schemas.microsoft.com/office/powerpoint/2010/main" val="62633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a:t>asus</a:t>
            </a:r>
            <a:r>
              <a:rPr lang="en-GB" baseline="0" dirty="0"/>
              <a:t> rtl12+</a:t>
            </a:r>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64</a:t>
            </a:fld>
            <a:endParaRPr lang="en-IN"/>
          </a:p>
        </p:txBody>
      </p:sp>
    </p:spTree>
    <p:extLst>
      <p:ext uri="{BB962C8B-B14F-4D97-AF65-F5344CB8AC3E}">
        <p14:creationId xmlns:p14="http://schemas.microsoft.com/office/powerpoint/2010/main" val="242983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0000" lnSpcReduction="20000"/>
          </a:bodyPr>
          <a:lstStyle/>
          <a:p>
            <a:r>
              <a:rPr lang="en-IN" dirty="0"/>
              <a:t>A pattern is just a way of sharing knowledge, experience. It isn't a solution in itself. </a:t>
            </a:r>
            <a:br>
              <a:rPr lang="en-IN" dirty="0"/>
            </a:br>
            <a:br>
              <a:rPr lang="en-IN" dirty="0"/>
            </a:br>
            <a:r>
              <a:rPr lang="en-IN" dirty="0"/>
              <a:t>It’s defined as </a:t>
            </a:r>
            <a:r>
              <a:rPr lang="en-IN" u="sng" dirty="0"/>
              <a:t>“a proven solution for a recurring design problem that occurs within a context”</a:t>
            </a:r>
            <a:r>
              <a:rPr lang="en-IN" dirty="0"/>
              <a:t>. Please pay attention to the definition. The proposed solution can have different implementation alternatives, depending on the programming language or specific platform. For example, the J2EE design patterns propose a solution and implementation alternatives that may be suitable depending on what you are doing. However, the most important thing about a pattern is to understand what kind of problem solves, and that is why you should understand the problem context.</a:t>
            </a:r>
            <a:br>
              <a:rPr lang="en-IN" dirty="0"/>
            </a:br>
            <a:br>
              <a:rPr lang="en-IN" dirty="0"/>
            </a:br>
            <a:r>
              <a:rPr lang="en-IN" dirty="0"/>
              <a:t>Patterns are popular because they are a very good way to use a common language, to document a system and to reuse some parts of a system design. Contrary to popular belief, it's very hard to reuse existing domain objects (see the "Object-oriented Code Re-use myth") but patterns are very easy to reuse across different projects.</a:t>
            </a:r>
            <a:br>
              <a:rPr lang="en-IN" dirty="0"/>
            </a:br>
            <a:br>
              <a:rPr lang="en-IN" dirty="0"/>
            </a:br>
            <a:r>
              <a:rPr lang="en-IN" dirty="0"/>
              <a:t>On the other hand, a framework is a finite solution that helps you structure your code and solve a particular kind of problem. It is defined as </a:t>
            </a:r>
            <a:r>
              <a:rPr lang="en-IN" u="sng" dirty="0"/>
              <a:t>"a partially built subsystem, for solving a specific problem and that must be instantiated for its usage"</a:t>
            </a:r>
            <a:r>
              <a:rPr lang="en-IN" dirty="0"/>
              <a:t>. Every framework provides the basic building blocks for building your own systems according to your needs. These building blocks will be general for every problem, for example, reusable components that are ready to use [off the shelf components], interfaces that define design contracts and horizontal services. </a:t>
            </a:r>
            <a:br>
              <a:rPr lang="en-IN" dirty="0"/>
            </a:br>
            <a:br>
              <a:rPr lang="en-IN" dirty="0"/>
            </a:br>
            <a:r>
              <a:rPr lang="en-IN" dirty="0"/>
              <a:t>What you have to add to the framework is what is particular to your need (that is the framework instantiation). A framework may or may not be made with several patterns implementation. </a:t>
            </a:r>
            <a:br>
              <a:rPr lang="en-IN" dirty="0"/>
            </a:br>
            <a:br>
              <a:rPr lang="en-IN" dirty="0"/>
            </a:br>
            <a:r>
              <a:rPr lang="en-IN" dirty="0"/>
              <a:t>A framework is based upon the </a:t>
            </a:r>
            <a:r>
              <a:rPr lang="en-IN" dirty="0" err="1"/>
              <a:t>IoC</a:t>
            </a:r>
            <a:r>
              <a:rPr lang="en-IN" dirty="0"/>
              <a:t> (Inversion of Control) principle; your application just need to provide and declare some </a:t>
            </a:r>
            <a:r>
              <a:rPr lang="en-IN" dirty="0" err="1"/>
              <a:t>callback</a:t>
            </a:r>
            <a:r>
              <a:rPr lang="en-IN" dirty="0"/>
              <a:t> functions and start the framework. From there the framework is in charge of running the application, calling your </a:t>
            </a:r>
            <a:r>
              <a:rPr lang="en-IN" dirty="0" err="1"/>
              <a:t>callback</a:t>
            </a:r>
            <a:r>
              <a:rPr lang="en-IN" dirty="0"/>
              <a:t> functions whenever it's necessary. So as you can see, they are very different concepts, the main difference being that a framework is a physical and usable piece of code while a pattern is a logical design solution to a given kind of problem.</a:t>
            </a:r>
            <a:br>
              <a:rPr lang="en-IN" dirty="0"/>
            </a:br>
            <a:br>
              <a:rPr lang="en-IN" dirty="0"/>
            </a:br>
            <a:r>
              <a:rPr lang="en-IN" dirty="0"/>
              <a:t>I will add that every framework has its own purpose, best-practices, restrictions and limitations, and PLEASE READ THEM CAREFULLY AND GET EXPERIENCE APPLYING THEM. By experience, some frameworks are used for making things or solving needs, they were not designed for and so, users start having problems instead of getting the real benefits of using a proven, mature framework. Please also, pay attention to the maturity state of a framework. If a framework has been proven in several projects, it will do what you are expecting with high-quality, and what is more, it will evolve with its width customers using it.</a:t>
            </a:r>
            <a:br>
              <a:rPr lang="en-IN" dirty="0"/>
            </a:br>
            <a:br>
              <a:rPr lang="en-IN" dirty="0"/>
            </a:br>
            <a:r>
              <a:rPr lang="en-IN" dirty="0"/>
              <a:t>Another important noteworthy point is difference between </a:t>
            </a:r>
            <a:r>
              <a:rPr lang="en-IN" u="sng" dirty="0"/>
              <a:t>API or Class Libraries and Framework</a:t>
            </a:r>
            <a:r>
              <a:rPr lang="en-IN" dirty="0"/>
              <a:t>. API is used for code reusability. Design patterns are used to build different parts of the frameworks.</a:t>
            </a:r>
            <a:br>
              <a:rPr lang="en-IN" dirty="0"/>
            </a:br>
            <a:br>
              <a:rPr lang="en-IN" dirty="0"/>
            </a:br>
            <a:r>
              <a:rPr lang="en-IN" dirty="0"/>
              <a:t>Every framework mostly has two parts: </a:t>
            </a:r>
            <a:r>
              <a:rPr lang="en-IN" u="sng" dirty="0"/>
              <a:t>Frozen Spots and Hot Spots.</a:t>
            </a:r>
            <a:br>
              <a:rPr lang="en-IN" dirty="0"/>
            </a:br>
            <a:r>
              <a:rPr lang="en-IN" dirty="0"/>
              <a:t>Frozen Spots are designed using White Box framework. Pluggable parts of the framework are example of Hot Spots. If hot Spots are implemented as a framework, then it is called Black Box framework.</a:t>
            </a:r>
            <a:br>
              <a:rPr lang="en-IN" dirty="0"/>
            </a:br>
            <a:r>
              <a:rPr lang="en-IN" dirty="0"/>
              <a:t>There are several frameworks, some can be conceptual others can be technological, there is no restriction, they all bring building blocks, for making your own systems, faster, easier and reusing best practices of a proven common infrastructure. To name a few technical frameworks: </a:t>
            </a:r>
            <a:br>
              <a:rPr lang="en-IN" dirty="0"/>
            </a:br>
            <a:br>
              <a:rPr lang="en-IN" dirty="0"/>
            </a:br>
            <a:r>
              <a:rPr lang="en-IN" dirty="0"/>
              <a:t>- Struts (http://struts.apache.org/) and JSF – Java Server Faces are frameworks for building Web Interfaces. They both use the MVC design pattern, which is maybe the most used architectural pattern for building frameworks and software intensive systems. Design patterns related with MVC are: PAC Pattern and </a:t>
            </a:r>
            <a:r>
              <a:rPr lang="en-IN" dirty="0" err="1"/>
              <a:t>IoC</a:t>
            </a:r>
            <a:r>
              <a:rPr lang="en-IN" dirty="0"/>
              <a:t>.</a:t>
            </a:r>
            <a:br>
              <a:rPr lang="en-IN" dirty="0"/>
            </a:br>
            <a:br>
              <a:rPr lang="en-IN" dirty="0"/>
            </a:br>
            <a:r>
              <a:rPr lang="en-IN" dirty="0"/>
              <a:t>- </a:t>
            </a:r>
            <a:r>
              <a:rPr lang="en-IN" dirty="0" err="1"/>
              <a:t>Toplink</a:t>
            </a:r>
            <a:r>
              <a:rPr lang="en-IN" dirty="0"/>
              <a:t> (www.oracle.com/technology/products/ias/toplink/) and </a:t>
            </a:r>
            <a:r>
              <a:rPr lang="en-IN" dirty="0" err="1"/>
              <a:t>Hybernate</a:t>
            </a:r>
            <a:r>
              <a:rPr lang="en-IN" dirty="0"/>
              <a:t> are frameworks for object persistence. </a:t>
            </a:r>
            <a:br>
              <a:rPr lang="en-IN" dirty="0"/>
            </a:br>
            <a:br>
              <a:rPr lang="en-IN" dirty="0"/>
            </a:br>
            <a:r>
              <a:rPr lang="en-IN" dirty="0"/>
              <a:t>- Log4J (http://logging.apache.org/log4j/docs/) is a framework for auditory. You can use Log4J for implementing technical logs and business audit logs.</a:t>
            </a:r>
            <a:br>
              <a:rPr lang="en-IN" dirty="0"/>
            </a:br>
            <a:br>
              <a:rPr lang="en-IN" dirty="0"/>
            </a:br>
            <a:r>
              <a:rPr lang="en-IN" dirty="0"/>
              <a:t>- J2EE its framework for building Enterprise Applications. Its building blocks are horizontal services that provide common infrastructure and well defined interfaces in its specifications (</a:t>
            </a:r>
            <a:r>
              <a:rPr lang="en-IN" dirty="0" err="1"/>
              <a:t>Servlets</a:t>
            </a:r>
            <a:r>
              <a:rPr lang="en-IN" dirty="0"/>
              <a:t>, EJBs, JDBC, JMS, JTA among others) for building your own applications. </a:t>
            </a:r>
            <a:br>
              <a:rPr lang="en-IN" dirty="0"/>
            </a:br>
            <a:br>
              <a:rPr lang="en-IN" dirty="0"/>
            </a:br>
            <a:r>
              <a:rPr lang="en-IN" dirty="0"/>
              <a:t>- LEAF - </a:t>
            </a:r>
            <a:r>
              <a:rPr lang="en-IN" dirty="0" err="1"/>
              <a:t>Lucasian</a:t>
            </a:r>
            <a:r>
              <a:rPr lang="en-IN" dirty="0"/>
              <a:t> Enterprise Application Framework (http://www.lucasian.com/framework) is a white-box framework for building Enterprise Java Applications with high productivity in development and robustness in production environments. LEAF is built on top of the J2EE Design Patterns framework and open-source frameworks such as, Log4J, Apache Axis and Jelly. LEAF provides common horizontal services for security, auditory and frameworks for concurrency, exceptions handling and </a:t>
            </a:r>
            <a:r>
              <a:rPr lang="en-IN" dirty="0" err="1"/>
              <a:t>QoS</a:t>
            </a:r>
            <a:r>
              <a:rPr lang="en-IN" dirty="0"/>
              <a:t>. LEAF is white-box framework because it provides code generation wizards through an Eclipse Plug-In that will generate specific application components using J2EE Design Patterns (Data Access Objects with the Abstract Factory Pattern, Value Objects, Composite Entity, Data Transfer Objects, EJB Façade, Read-Only Entities, and Business Delegates among other supported design patterns). White box means that you can see, change, extend and debug your own Java code instead of having interpreters or any kind of black-box engine, with dependency on vendor specific design patterns or infrastructure. </a:t>
            </a:r>
            <a:br>
              <a:rPr lang="en-IN" dirty="0"/>
            </a:br>
            <a:br>
              <a:rPr lang="en-IN" dirty="0"/>
            </a:br>
            <a:br>
              <a:rPr lang="en-IN" dirty="0"/>
            </a:br>
            <a:r>
              <a:rPr lang="en-IN" dirty="0"/>
              <a:t>The list is endless; however think about a framework as a partially built solution, built on top of design patterns, that imposes patterns for solving specific problems. In order to use the frameworks for building your own needs rapidly and with low risk, you should use its basic building blocks (reusable services, components, design principles, extensibility mechanisms) and understand its usage best practices and limitations.</a:t>
            </a:r>
          </a:p>
          <a:p>
            <a:endParaRPr lang="en-US" dirty="0"/>
          </a:p>
          <a:p>
            <a:endParaRPr lang="en-US" dirty="0"/>
          </a:p>
          <a:p>
            <a:r>
              <a:rPr lang="en-IN" dirty="0"/>
              <a:t>Patterns do not always give perfect solutions. Because patterns represent the collective experience of many designers over the years, however, they are often better than the solutions you or I might come up with on our own in the often limited time we have</a:t>
            </a:r>
          </a:p>
        </p:txBody>
      </p:sp>
      <p:sp>
        <p:nvSpPr>
          <p:cNvPr id="4" name="Slide Number Placeholder 3"/>
          <p:cNvSpPr>
            <a:spLocks noGrp="1"/>
          </p:cNvSpPr>
          <p:nvPr>
            <p:ph type="sldNum" sz="quarter" idx="10"/>
          </p:nvPr>
        </p:nvSpPr>
        <p:spPr/>
        <p:txBody>
          <a:bodyPr/>
          <a:lstStyle/>
          <a:p>
            <a:fld id="{431F3A21-406D-4276-9E59-70AD5CC0C72D}" type="slidenum">
              <a:rPr lang="en-IN" smtClean="0"/>
              <a:pPr/>
              <a:t>66</a:t>
            </a:fld>
            <a:endParaRPr lang="en-IN"/>
          </a:p>
        </p:txBody>
      </p:sp>
    </p:spTree>
    <p:extLst>
      <p:ext uri="{BB962C8B-B14F-4D97-AF65-F5344CB8AC3E}">
        <p14:creationId xmlns:p14="http://schemas.microsoft.com/office/powerpoint/2010/main" val="100535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dirty="0"/>
              <a:t>The</a:t>
            </a:r>
            <a:r>
              <a:rPr lang="en-US" baseline="0" dirty="0"/>
              <a:t> four elements of complexity of software domain are</a:t>
            </a:r>
          </a:p>
          <a:p>
            <a:pPr marL="228600" indent="-228600">
              <a:buFont typeface="+mj-lt"/>
              <a:buAutoNum type="arabicPeriod"/>
            </a:pPr>
            <a:r>
              <a:rPr lang="en-US" b="1" baseline="0" dirty="0">
                <a:solidFill>
                  <a:schemeClr val="bg1"/>
                </a:solidFill>
              </a:rPr>
              <a:t>Complexity of the problem domain </a:t>
            </a:r>
            <a:r>
              <a:rPr lang="en-US" baseline="0" dirty="0"/>
              <a:t>– Through software we try to solve a number of problems, which have unavoidable complexities. Think of a simulation application that simulates the working of an aircraft. The raw functionality of such systems is quite difficult to comprehend and also adds up the non functional requirements such as usability, performance, cost, reliability, etc. This unrestrained external complexity is the cause of complexity that Brooke writes about. </a:t>
            </a:r>
          </a:p>
          <a:p>
            <a:pPr marL="228600" indent="-228600">
              <a:buFont typeface="+mj-lt"/>
              <a:buNone/>
            </a:pPr>
            <a:r>
              <a:rPr lang="en-US" baseline="0" dirty="0"/>
              <a:t>	The common reason of the complexity is the impedance mismatch that exists between the users of a system and its developers. It is generally hard for the users to express precise requirements in the form that developers can understand. In most of the cases, users have only vague ideas of what they want from the system. Users and developers would usually lack expertise in the problem domain and might have different perspectives and assumptions on the nature of the problem.</a:t>
            </a:r>
          </a:p>
          <a:p>
            <a:pPr marL="228600" indent="-228600">
              <a:buFont typeface="+mj-lt"/>
              <a:buNone/>
            </a:pPr>
            <a:r>
              <a:rPr lang="en-US" baseline="0" dirty="0"/>
              <a:t>	Things are further complicated by the fact that the requirements of the software systems often change during its development. After seeing prototypes or design documents, user better understands his needs and articulates his real needs that causes the software to change. Or the requirements might change for a different reason altogether.</a:t>
            </a:r>
          </a:p>
          <a:p>
            <a:pPr marL="228600" indent="-228600">
              <a:buFont typeface="+mj-lt"/>
              <a:buNone/>
            </a:pPr>
            <a:r>
              <a:rPr lang="en-US" baseline="0" dirty="0"/>
              <a:t>	Since, a lot of investment in terms of time &amp; money goes into such software, it is not possible to scrap it every time the requirements change</a:t>
            </a:r>
          </a:p>
          <a:p>
            <a:pPr marL="228600" indent="-228600">
              <a:buFont typeface="+mj-lt"/>
              <a:buAutoNum type="arabicPeriod" startAt="2"/>
            </a:pPr>
            <a:r>
              <a:rPr lang="en-US" sz="1200" b="1" kern="1200" baseline="0" dirty="0">
                <a:solidFill>
                  <a:schemeClr val="tx1"/>
                </a:solidFill>
                <a:latin typeface="+mn-lt"/>
                <a:ea typeface="+mn-ea"/>
                <a:cs typeface="+mn-cs"/>
              </a:rPr>
              <a:t>Difficulty of managing the development process </a:t>
            </a:r>
            <a:r>
              <a:rPr lang="en-US" baseline="0" dirty="0"/>
              <a:t>– The fundamental task of the software development team is to give an illusion of simplicity. The users have to be shielded from the vast complexity of the software. Such software is huge in size and we try to invent ways of writing less code, such as using frameworks or reusing existing code. The whole process is managed through teams of developers, project managers &amp; architects. It is impossible for one person to understand such system completely. But having teams poses a different set of challenges. More developers mean more complex communication and hence, difficult coordination especially if the teams are in different geographical locations.</a:t>
            </a:r>
          </a:p>
          <a:p>
            <a:pPr marL="228600" indent="-228600">
              <a:buFont typeface="+mj-lt"/>
              <a:buAutoNum type="arabicPeriod" startAt="2"/>
            </a:pPr>
            <a:r>
              <a:rPr lang="en-US" sz="1200" b="1" kern="1200" baseline="0" dirty="0">
                <a:solidFill>
                  <a:schemeClr val="tx1"/>
                </a:solidFill>
                <a:latin typeface="+mn-lt"/>
                <a:ea typeface="+mn-ea"/>
                <a:cs typeface="+mn-cs"/>
              </a:rPr>
              <a:t>Flexibility possible through software </a:t>
            </a:r>
            <a:r>
              <a:rPr lang="en-US" baseline="0" dirty="0"/>
              <a:t>– In industries such as manufacturing, construction, etc, most of the components are not produced in-house. Rather, they are ordered from other companies. But in software industry, the opposite is true. Since, software gives us great flexibility, it is possible for the developer to express any kind of abstraction. This turns out to be very addictive, but it also forces the developers to create all the primitive building blocks upon which such abstractions would stand. While other industries have uniform codes and standards, very few standards exist in the software industry. This causes software development to be a human intensive effort</a:t>
            </a:r>
          </a:p>
          <a:p>
            <a:pPr marL="228600" indent="-228600">
              <a:buFont typeface="+mj-lt"/>
              <a:buAutoNum type="arabicPeriod" startAt="2"/>
            </a:pPr>
            <a:r>
              <a:rPr lang="en-US" sz="1200" b="1" kern="1200" baseline="0" dirty="0">
                <a:solidFill>
                  <a:schemeClr val="tx1"/>
                </a:solidFill>
                <a:latin typeface="+mn-lt"/>
                <a:ea typeface="+mn-ea"/>
                <a:cs typeface="+mn-cs"/>
              </a:rPr>
              <a:t>Problems of characterizing the behavior of software systems </a:t>
            </a:r>
            <a:r>
              <a:rPr lang="en-US" baseline="0" dirty="0"/>
              <a:t>– It is possible to predict the behavior of certain systems. We know if the brake is applied while the car is moving, the car will come to a stop (assuming the brakes are working fine). But in software systems making such predictions are difficult. A normal sized application might have thousands of variables, multiple threads executing simultaneously, memory allocations on stack &amp; heap, etc. This application is executed on computers which has discrete components with discrete states. Such discrete systems have a finite number of possible states and in large systems there is a combinatorial explosion that makes this number very large. So we try to design our systems with a separation of concerns, so that the behavior of one part may not effect the other. But with so many states &amp; events, it is not always deterministic. In the worst case, an external event may bring down a whole system, simply because the developers failed to account for one particular interaction between events. With modern day systems, it becomes even more difficult</a:t>
            </a:r>
          </a:p>
        </p:txBody>
      </p:sp>
      <p:sp>
        <p:nvSpPr>
          <p:cNvPr id="4" name="Slide Number Placeholder 3"/>
          <p:cNvSpPr>
            <a:spLocks noGrp="1"/>
          </p:cNvSpPr>
          <p:nvPr>
            <p:ph type="sldNum" sz="quarter" idx="10"/>
          </p:nvPr>
        </p:nvSpPr>
        <p:spPr/>
        <p:txBody>
          <a:bodyPr/>
          <a:lstStyle/>
          <a:p>
            <a:fld id="{8D083718-F624-4B15-990C-0962BE89415E}" type="slidenum">
              <a:rPr lang="en-US" smtClean="0"/>
              <a:pPr/>
              <a:t>6</a:t>
            </a:fld>
            <a:endParaRPr lang="en-US"/>
          </a:p>
        </p:txBody>
      </p:sp>
    </p:spTree>
    <p:extLst>
      <p:ext uri="{BB962C8B-B14F-4D97-AF65-F5344CB8AC3E}">
        <p14:creationId xmlns:p14="http://schemas.microsoft.com/office/powerpoint/2010/main" val="55636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74</a:t>
            </a:fld>
            <a:endParaRPr lang="en-IN"/>
          </a:p>
        </p:txBody>
      </p:sp>
    </p:spTree>
    <p:extLst>
      <p:ext uri="{BB962C8B-B14F-4D97-AF65-F5344CB8AC3E}">
        <p14:creationId xmlns:p14="http://schemas.microsoft.com/office/powerpoint/2010/main" val="889053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a:t>
            </a:r>
            <a:r>
              <a:rPr lang="en-US" baseline="0" dirty="0"/>
              <a:t> class patterns, the relationship is based on inheritance and is established at compile time, so they are static. But object patterns are dynamic and can be changed at runtime. </a:t>
            </a:r>
          </a:p>
          <a:p>
            <a:r>
              <a:rPr lang="en-US" baseline="0" dirty="0"/>
              <a:t>But almost all patterns use inheritance to some extent. But most of the patterns are in object scope</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76</a:t>
            </a:fld>
            <a:endParaRPr lang="en-IN"/>
          </a:p>
        </p:txBody>
      </p:sp>
    </p:spTree>
    <p:extLst>
      <p:ext uri="{BB962C8B-B14F-4D97-AF65-F5344CB8AC3E}">
        <p14:creationId xmlns:p14="http://schemas.microsoft.com/office/powerpoint/2010/main" val="3001227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1F3A21-406D-4276-9E59-70AD5CC0C72D}" type="slidenum">
              <a:rPr lang="en-IN" smtClean="0"/>
              <a:pPr/>
              <a:t>77</a:t>
            </a:fld>
            <a:endParaRPr lang="en-IN"/>
          </a:p>
        </p:txBody>
      </p:sp>
    </p:spTree>
    <p:extLst>
      <p:ext uri="{BB962C8B-B14F-4D97-AF65-F5344CB8AC3E}">
        <p14:creationId xmlns:p14="http://schemas.microsoft.com/office/powerpoint/2010/main" val="332701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78</a:t>
            </a:fld>
            <a:endParaRPr lang="en-IN"/>
          </a:p>
        </p:txBody>
      </p:sp>
    </p:spTree>
    <p:extLst>
      <p:ext uri="{BB962C8B-B14F-4D97-AF65-F5344CB8AC3E}">
        <p14:creationId xmlns:p14="http://schemas.microsoft.com/office/powerpoint/2010/main" val="4194063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79</a:t>
            </a:fld>
            <a:endParaRPr lang="en-IN"/>
          </a:p>
        </p:txBody>
      </p:sp>
    </p:spTree>
    <p:extLst>
      <p:ext uri="{BB962C8B-B14F-4D97-AF65-F5344CB8AC3E}">
        <p14:creationId xmlns:p14="http://schemas.microsoft.com/office/powerpoint/2010/main" val="2264753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a:t>
            </a:r>
            <a:r>
              <a:rPr lang="en-US" dirty="0" err="1"/>
              <a:t>AnOperation</a:t>
            </a:r>
            <a:r>
              <a:rPr lang="en-US" dirty="0"/>
              <a:t>, you can do some</a:t>
            </a:r>
            <a:r>
              <a:rPr lang="en-US" baseline="0" dirty="0"/>
              <a:t> default processing after creating the objects. For example, you could generate Employee IDs of those employees who are permanent</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80</a:t>
            </a:fld>
            <a:endParaRPr lang="en-IN"/>
          </a:p>
        </p:txBody>
      </p:sp>
    </p:spTree>
    <p:extLst>
      <p:ext uri="{BB962C8B-B14F-4D97-AF65-F5344CB8AC3E}">
        <p14:creationId xmlns:p14="http://schemas.microsoft.com/office/powerpoint/2010/main" val="1649367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83</a:t>
            </a:fld>
            <a:endParaRPr lang="en-IN"/>
          </a:p>
        </p:txBody>
      </p:sp>
    </p:spTree>
    <p:extLst>
      <p:ext uri="{BB962C8B-B14F-4D97-AF65-F5344CB8AC3E}">
        <p14:creationId xmlns:p14="http://schemas.microsoft.com/office/powerpoint/2010/main" val="1290442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class Car</a:t>
            </a:r>
          </a:p>
          <a:p>
            <a:r>
              <a:rPr lang="en-US" dirty="0"/>
              <a:t>{</a:t>
            </a:r>
          </a:p>
          <a:p>
            <a:r>
              <a:rPr lang="en-US" dirty="0"/>
              <a:t>	Car(name, top speed)</a:t>
            </a:r>
          </a:p>
          <a:p>
            <a:r>
              <a:rPr lang="en-US" dirty="0"/>
              <a:t>	</a:t>
            </a:r>
            <a:r>
              <a:rPr lang="en-US" dirty="0" err="1"/>
              <a:t>CreateFerrari</a:t>
            </a:r>
            <a:r>
              <a:rPr lang="en-US" dirty="0"/>
              <a:t>()</a:t>
            </a:r>
          </a:p>
          <a:p>
            <a:r>
              <a:rPr lang="en-US" dirty="0"/>
              <a:t>	</a:t>
            </a:r>
            <a:r>
              <a:rPr lang="en-US" dirty="0" err="1"/>
              <a:t>CreatePorsche</a:t>
            </a:r>
            <a:r>
              <a:rPr lang="en-US" dirty="0"/>
              <a:t>()</a:t>
            </a:r>
            <a:r>
              <a:rPr lang="en-US" baseline="0" dirty="0"/>
              <a:t> </a:t>
            </a:r>
          </a:p>
          <a:p>
            <a:r>
              <a:rPr lang="en-US" baseline="0" dirty="0"/>
              <a:t>	</a:t>
            </a:r>
            <a:r>
              <a:rPr lang="en-US" baseline="0" dirty="0" err="1"/>
              <a:t>CreateBMW</a:t>
            </a:r>
            <a:r>
              <a:rPr lang="en-US" baseline="0" dirty="0"/>
              <a:t>()</a:t>
            </a:r>
            <a:endParaRPr lang="en-US" dirty="0"/>
          </a:p>
          <a:p>
            <a:r>
              <a:rPr lang="en-US" dirty="0"/>
              <a:t>}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86</a:t>
            </a:fld>
            <a:endParaRPr lang="en-IN"/>
          </a:p>
        </p:txBody>
      </p:sp>
    </p:spTree>
    <p:extLst>
      <p:ext uri="{BB962C8B-B14F-4D97-AF65-F5344CB8AC3E}">
        <p14:creationId xmlns:p14="http://schemas.microsoft.com/office/powerpoint/2010/main" val="3254220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i="1" dirty="0" err="1"/>
              <a:t>LogManager.getLogManager</a:t>
            </a:r>
            <a:r>
              <a:rPr lang="en-US" i="1" dirty="0"/>
              <a:t>, </a:t>
            </a:r>
            <a:r>
              <a:rPr lang="en-US" i="1" dirty="0" err="1"/>
              <a:t>Calendar.getInstance</a:t>
            </a:r>
            <a:r>
              <a:rPr lang="en-US" i="1" dirty="0"/>
              <a:t>, </a:t>
            </a:r>
            <a:r>
              <a:rPr lang="en-US" i="1" dirty="0" err="1"/>
              <a:t>Collections.unmodifiableCollection</a:t>
            </a:r>
            <a:r>
              <a:rPr lang="en-US" i="1" dirty="0"/>
              <a:t>, </a:t>
            </a:r>
            <a:r>
              <a:rPr lang="en-US" i="1" dirty="0" err="1"/>
              <a:t>Collections.synchronizeCollection</a:t>
            </a:r>
            <a:r>
              <a:rPr lang="en-US" i="1" dirty="0"/>
              <a:t> are examples of factories</a:t>
            </a:r>
          </a:p>
        </p:txBody>
      </p:sp>
      <p:sp>
        <p:nvSpPr>
          <p:cNvPr id="4" name="Slide Number Placeholder 3"/>
          <p:cNvSpPr>
            <a:spLocks noGrp="1"/>
          </p:cNvSpPr>
          <p:nvPr>
            <p:ph type="sldNum" sz="quarter" idx="10"/>
          </p:nvPr>
        </p:nvSpPr>
        <p:spPr/>
        <p:txBody>
          <a:bodyPr/>
          <a:lstStyle/>
          <a:p>
            <a:fld id="{431F3A21-406D-4276-9E59-70AD5CC0C72D}" type="slidenum">
              <a:rPr lang="en-IN" smtClean="0"/>
              <a:pPr/>
              <a:t>87</a:t>
            </a:fld>
            <a:endParaRPr lang="en-IN"/>
          </a:p>
        </p:txBody>
      </p:sp>
    </p:spTree>
    <p:extLst>
      <p:ext uri="{BB962C8B-B14F-4D97-AF65-F5344CB8AC3E}">
        <p14:creationId xmlns:p14="http://schemas.microsoft.com/office/powerpoint/2010/main" val="233928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88</a:t>
            </a:fld>
            <a:endParaRPr lang="en-IN"/>
          </a:p>
        </p:txBody>
      </p:sp>
    </p:spTree>
    <p:extLst>
      <p:ext uri="{BB962C8B-B14F-4D97-AF65-F5344CB8AC3E}">
        <p14:creationId xmlns:p14="http://schemas.microsoft.com/office/powerpoint/2010/main" val="196954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deal with complexity by breaking it down</a:t>
            </a:r>
          </a:p>
          <a:p>
            <a:endParaRPr lang="en-IN" dirty="0"/>
          </a:p>
        </p:txBody>
      </p:sp>
      <p:sp>
        <p:nvSpPr>
          <p:cNvPr id="4" name="Slide Number Placeholder 3"/>
          <p:cNvSpPr>
            <a:spLocks noGrp="1"/>
          </p:cNvSpPr>
          <p:nvPr>
            <p:ph type="sldNum" sz="quarter" idx="10"/>
          </p:nvPr>
        </p:nvSpPr>
        <p:spPr/>
        <p:txBody>
          <a:bodyPr/>
          <a:lstStyle/>
          <a:p>
            <a:fld id="{70B4D073-159D-4DEC-AEF1-82F8BF4D33A0}" type="slidenum">
              <a:rPr lang="en-IN" smtClean="0"/>
              <a:t>9</a:t>
            </a:fld>
            <a:endParaRPr lang="en-IN"/>
          </a:p>
        </p:txBody>
      </p:sp>
    </p:spTree>
    <p:extLst>
      <p:ext uri="{BB962C8B-B14F-4D97-AF65-F5344CB8AC3E}">
        <p14:creationId xmlns:p14="http://schemas.microsoft.com/office/powerpoint/2010/main" val="80744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dirty="0"/>
              <a:t>When the Singleton class is implemented through a static pointer, you have to decide when to free it.</a:t>
            </a:r>
            <a:r>
              <a:rPr lang="en-US" baseline="0" dirty="0"/>
              <a:t> You have the following options:</a:t>
            </a:r>
          </a:p>
          <a:p>
            <a:pPr marL="228600" indent="-228600">
              <a:buFont typeface="+mj-lt"/>
              <a:buAutoNum type="arabicPeriod"/>
            </a:pPr>
            <a:r>
              <a:rPr lang="en-US" baseline="0" dirty="0"/>
              <a:t>Write a function that the clients can call to delete the instance (But this could leave other clients with dangling pointers)</a:t>
            </a:r>
          </a:p>
          <a:p>
            <a:pPr marL="228600" indent="-228600">
              <a:buFont typeface="+mj-lt"/>
              <a:buAutoNum type="arabicPeriod"/>
            </a:pPr>
            <a:r>
              <a:rPr lang="en-US" baseline="0" dirty="0"/>
              <a:t>Make the instance of the Singleton class as a static member of the class itself. This way it would get destroyed automatically after main() returns (What if the class is dependent on arguments that can be passed only at runtime? What if the object creation is expensive?)</a:t>
            </a:r>
          </a:p>
          <a:p>
            <a:pPr marL="228600" indent="-228600">
              <a:buFont typeface="+mj-lt"/>
              <a:buAutoNum type="arabicPeriod"/>
            </a:pPr>
            <a:r>
              <a:rPr lang="en-US" baseline="0" dirty="0"/>
              <a:t>Declare the instance of Singleton class globally (We can’t guarantee that only one instance will be created. Also C++ doesn’t define the order in which the constructors of global objects are called across translation units. This means that no dependencies can exit between Singletons, if any do, they can cause errors)</a:t>
            </a:r>
          </a:p>
          <a:p>
            <a:pPr marL="228600" indent="-228600">
              <a:buFont typeface="+mj-lt"/>
              <a:buAutoNum type="arabicPeriod"/>
            </a:pPr>
            <a:endParaRPr lang="en-US" baseline="0" dirty="0"/>
          </a:p>
          <a:p>
            <a:pPr marL="228600" indent="-228600">
              <a:buFont typeface="Arial" pitchFamily="34" charset="0"/>
              <a:buNone/>
            </a:pPr>
            <a:r>
              <a:rPr lang="en-US" baseline="0" dirty="0"/>
              <a:t>If the Singleton class requires arguments at runtime and it has to be deleted only after main() returns, then you can create a separate class that</a:t>
            </a:r>
          </a:p>
          <a:p>
            <a:pPr marL="228600" indent="-228600">
              <a:buFont typeface="Arial" pitchFamily="34" charset="0"/>
              <a:buNone/>
            </a:pPr>
            <a:r>
              <a:rPr lang="en-US" baseline="0" dirty="0"/>
              <a:t>will have the responsibility of just destroying the Singleton instance as follows:</a:t>
            </a: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class </a:t>
            </a:r>
            <a:r>
              <a:rPr lang="en-IN" sz="1200" kern="1200" dirty="0" err="1">
                <a:solidFill>
                  <a:schemeClr val="tx1"/>
                </a:solidFill>
                <a:latin typeface="+mn-lt"/>
                <a:ea typeface="+mn-ea"/>
                <a:cs typeface="+mn-cs"/>
              </a:rPr>
              <a:t>SingletonDestroyer</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a:t>
            </a:r>
          </a:p>
          <a:p>
            <a:r>
              <a:rPr lang="en-IN" sz="1200" kern="1200" dirty="0">
                <a:solidFill>
                  <a:schemeClr val="tx1"/>
                </a:solidFill>
                <a:latin typeface="+mn-lt"/>
                <a:ea typeface="+mn-ea"/>
                <a:cs typeface="+mn-cs"/>
              </a:rPr>
              <a:t>	Connection *</a:t>
            </a:r>
            <a:r>
              <a:rPr lang="en-IN" sz="1200" kern="1200" dirty="0" err="1">
                <a:solidFill>
                  <a:schemeClr val="tx1"/>
                </a:solidFill>
                <a:latin typeface="+mn-lt"/>
                <a:ea typeface="+mn-ea"/>
                <a:cs typeface="+mn-cs"/>
              </a:rPr>
              <a:t>m_pConnection</a:t>
            </a:r>
            <a:r>
              <a:rPr lang="en-IN" sz="1200" kern="1200" dirty="0">
                <a:solidFill>
                  <a:schemeClr val="tx1"/>
                </a:solidFill>
                <a:latin typeface="+mn-lt"/>
                <a:ea typeface="+mn-ea"/>
                <a:cs typeface="+mn-cs"/>
              </a:rPr>
              <a:t> ;</a:t>
            </a:r>
          </a:p>
          <a:p>
            <a:r>
              <a:rPr lang="en-IN" sz="1200" kern="1200" dirty="0">
                <a:solidFill>
                  <a:schemeClr val="tx1"/>
                </a:solidFill>
                <a:latin typeface="+mn-lt"/>
                <a:ea typeface="+mn-ea"/>
                <a:cs typeface="+mn-cs"/>
              </a:rPr>
              <a:t>public:</a:t>
            </a:r>
          </a:p>
          <a:p>
            <a:r>
              <a:rPr lang="en-IN" sz="1200" kern="1200" dirty="0">
                <a:solidFill>
                  <a:schemeClr val="tx1"/>
                </a:solidFill>
                <a:latin typeface="+mn-lt"/>
                <a:ea typeface="+mn-ea"/>
                <a:cs typeface="+mn-cs"/>
              </a:rPr>
              <a:t>	</a:t>
            </a:r>
            <a:r>
              <a:rPr lang="en-IN" sz="1200" kern="1200" dirty="0" err="1">
                <a:solidFill>
                  <a:schemeClr val="tx1"/>
                </a:solidFill>
                <a:latin typeface="+mn-lt"/>
                <a:ea typeface="+mn-ea"/>
                <a:cs typeface="+mn-cs"/>
              </a:rPr>
              <a:t>SingletonDestroyer</a:t>
            </a:r>
            <a:r>
              <a:rPr lang="en-IN" sz="1200" kern="1200" dirty="0">
                <a:solidFill>
                  <a:schemeClr val="tx1"/>
                </a:solidFill>
                <a:latin typeface="+mn-lt"/>
                <a:ea typeface="+mn-ea"/>
                <a:cs typeface="+mn-cs"/>
              </a:rPr>
              <a:t>(Connection *p= NULL):</a:t>
            </a:r>
            <a:r>
              <a:rPr lang="en-IN" sz="1200" kern="1200" dirty="0" err="1">
                <a:solidFill>
                  <a:schemeClr val="tx1"/>
                </a:solidFill>
                <a:latin typeface="+mn-lt"/>
                <a:ea typeface="+mn-ea"/>
                <a:cs typeface="+mn-cs"/>
              </a:rPr>
              <a:t>m_pConnection</a:t>
            </a:r>
            <a:r>
              <a:rPr lang="en-IN" sz="1200" kern="1200" dirty="0">
                <a:solidFill>
                  <a:schemeClr val="tx1"/>
                </a:solidFill>
                <a:latin typeface="+mn-lt"/>
                <a:ea typeface="+mn-ea"/>
                <a:cs typeface="+mn-cs"/>
              </a:rPr>
              <a:t>(p){}</a:t>
            </a:r>
          </a:p>
          <a:p>
            <a:r>
              <a:rPr lang="en-IN" sz="1200" kern="1200" dirty="0">
                <a:solidFill>
                  <a:schemeClr val="tx1"/>
                </a:solidFill>
                <a:latin typeface="+mn-lt"/>
                <a:ea typeface="+mn-ea"/>
                <a:cs typeface="+mn-cs"/>
              </a:rPr>
              <a:t>	void </a:t>
            </a:r>
            <a:r>
              <a:rPr lang="en-IN" sz="1200" kern="1200" dirty="0" err="1">
                <a:solidFill>
                  <a:schemeClr val="tx1"/>
                </a:solidFill>
                <a:latin typeface="+mn-lt"/>
                <a:ea typeface="+mn-ea"/>
                <a:cs typeface="+mn-cs"/>
              </a:rPr>
              <a:t>SetSingleton</a:t>
            </a:r>
            <a:r>
              <a:rPr lang="en-IN" sz="1200" kern="1200" dirty="0">
                <a:solidFill>
                  <a:schemeClr val="tx1"/>
                </a:solidFill>
                <a:latin typeface="+mn-lt"/>
                <a:ea typeface="+mn-ea"/>
                <a:cs typeface="+mn-cs"/>
              </a:rPr>
              <a:t>(Connection *p){</a:t>
            </a:r>
            <a:r>
              <a:rPr lang="en-IN" sz="1200" kern="1200" dirty="0" err="1">
                <a:solidFill>
                  <a:schemeClr val="tx1"/>
                </a:solidFill>
                <a:latin typeface="+mn-lt"/>
                <a:ea typeface="+mn-ea"/>
                <a:cs typeface="+mn-cs"/>
              </a:rPr>
              <a:t>m_pConnection</a:t>
            </a:r>
            <a:r>
              <a:rPr lang="en-IN" sz="1200" kern="1200" dirty="0">
                <a:solidFill>
                  <a:schemeClr val="tx1"/>
                </a:solidFill>
                <a:latin typeface="+mn-lt"/>
                <a:ea typeface="+mn-ea"/>
                <a:cs typeface="+mn-cs"/>
              </a:rPr>
              <a:t>  = p ; }</a:t>
            </a:r>
          </a:p>
          <a:p>
            <a:r>
              <a:rPr lang="en-IN" sz="1200" kern="1200" dirty="0">
                <a:solidFill>
                  <a:schemeClr val="tx1"/>
                </a:solidFill>
                <a:latin typeface="+mn-lt"/>
                <a:ea typeface="+mn-ea"/>
                <a:cs typeface="+mn-cs"/>
              </a:rPr>
              <a:t>	~</a:t>
            </a:r>
            <a:r>
              <a:rPr lang="en-IN" sz="1200" kern="1200" dirty="0" err="1">
                <a:solidFill>
                  <a:schemeClr val="tx1"/>
                </a:solidFill>
                <a:latin typeface="+mn-lt"/>
                <a:ea typeface="+mn-ea"/>
                <a:cs typeface="+mn-cs"/>
              </a:rPr>
              <a:t>SingletonDestroyer</a:t>
            </a:r>
            <a:r>
              <a:rPr lang="en-IN" sz="1200" kern="1200" dirty="0">
                <a:solidFill>
                  <a:schemeClr val="tx1"/>
                </a:solidFill>
                <a:latin typeface="+mn-lt"/>
                <a:ea typeface="+mn-ea"/>
                <a:cs typeface="+mn-cs"/>
              </a:rPr>
              <a:t>() ;</a:t>
            </a:r>
          </a:p>
          <a:p>
            <a:r>
              <a:rPr lang="en-IN" sz="1200" kern="1200" dirty="0">
                <a:solidFill>
                  <a:schemeClr val="tx1"/>
                </a:solidFill>
                <a:latin typeface="+mn-lt"/>
                <a:ea typeface="+mn-ea"/>
                <a:cs typeface="+mn-cs"/>
              </a:rPr>
              <a: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std::</a:t>
            </a:r>
            <a:r>
              <a:rPr lang="en-US" sz="1200" kern="1200" baseline="0" dirty="0" err="1">
                <a:solidFill>
                  <a:schemeClr val="tx1"/>
                </a:solidFill>
                <a:latin typeface="+mn-lt"/>
                <a:ea typeface="+mn-ea"/>
                <a:cs typeface="+mn-cs"/>
              </a:rPr>
              <a:t>auto_ptr</a:t>
            </a:r>
            <a:r>
              <a:rPr lang="en-US" sz="1200" kern="1200" baseline="0" dirty="0">
                <a:solidFill>
                  <a:schemeClr val="tx1"/>
                </a:solidFill>
                <a:latin typeface="+mn-lt"/>
                <a:ea typeface="+mn-ea"/>
                <a:cs typeface="+mn-cs"/>
              </a:rPr>
              <a:t> can also be used. This can be made as the static member of the Singleton class itself. Attach the address of the object to the smart pointer. After main() returns, the singleton instance will automatically get destroyed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You can also use C </a:t>
            </a:r>
            <a:r>
              <a:rPr lang="en-US" sz="1200" kern="1200" baseline="0" dirty="0" err="1">
                <a:solidFill>
                  <a:schemeClr val="tx1"/>
                </a:solidFill>
                <a:latin typeface="+mn-lt"/>
                <a:ea typeface="+mn-ea"/>
                <a:cs typeface="+mn-cs"/>
              </a:rPr>
              <a:t>atexit</a:t>
            </a:r>
            <a:r>
              <a:rPr lang="en-US" sz="1200" kern="1200" baseline="0" dirty="0">
                <a:solidFill>
                  <a:schemeClr val="tx1"/>
                </a:solidFill>
                <a:latin typeface="+mn-lt"/>
                <a:ea typeface="+mn-ea"/>
                <a:cs typeface="+mn-cs"/>
              </a:rPr>
              <a:t>() function from </a:t>
            </a:r>
            <a:r>
              <a:rPr lang="en-US" sz="1200" kern="1200" baseline="0" dirty="0" err="1">
                <a:solidFill>
                  <a:schemeClr val="tx1"/>
                </a:solidFill>
                <a:latin typeface="+mn-lt"/>
                <a:ea typeface="+mn-ea"/>
                <a:cs typeface="+mn-cs"/>
              </a:rPr>
              <a:t>cstdlib</a:t>
            </a:r>
            <a:r>
              <a:rPr lang="en-US" sz="1200" kern="1200" baseline="0" dirty="0">
                <a:solidFill>
                  <a:schemeClr val="tx1"/>
                </a:solidFill>
                <a:latin typeface="+mn-lt"/>
                <a:ea typeface="+mn-ea"/>
                <a:cs typeface="+mn-cs"/>
              </a:rPr>
              <a:t> file. </a:t>
            </a:r>
          </a:p>
          <a:p>
            <a:endParaRPr lang="en-US" baseline="0"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90</a:t>
            </a:fld>
            <a:endParaRPr lang="en-IN"/>
          </a:p>
        </p:txBody>
      </p:sp>
    </p:spTree>
    <p:extLst>
      <p:ext uri="{BB962C8B-B14F-4D97-AF65-F5344CB8AC3E}">
        <p14:creationId xmlns:p14="http://schemas.microsoft.com/office/powerpoint/2010/main" val="1553763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Curiously</a:t>
            </a:r>
            <a:r>
              <a:rPr lang="en-IN" baseline="0" dirty="0"/>
              <a:t> Recurring Template Pattern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92</a:t>
            </a:fld>
            <a:endParaRPr lang="en-IN"/>
          </a:p>
        </p:txBody>
      </p:sp>
    </p:spTree>
    <p:extLst>
      <p:ext uri="{BB962C8B-B14F-4D97-AF65-F5344CB8AC3E}">
        <p14:creationId xmlns:p14="http://schemas.microsoft.com/office/powerpoint/2010/main" val="3946359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1F3A21-406D-4276-9E59-70AD5CC0C72D}" type="slidenum">
              <a:rPr lang="en-IN" smtClean="0"/>
              <a:pPr/>
              <a:t>100</a:t>
            </a:fld>
            <a:endParaRPr lang="en-IN"/>
          </a:p>
        </p:txBody>
      </p:sp>
    </p:spTree>
    <p:extLst>
      <p:ext uri="{BB962C8B-B14F-4D97-AF65-F5344CB8AC3E}">
        <p14:creationId xmlns:p14="http://schemas.microsoft.com/office/powerpoint/2010/main" val="2254511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1F3A21-406D-4276-9E59-70AD5CC0C72D}" type="slidenum">
              <a:rPr lang="en-IN" smtClean="0"/>
              <a:pPr/>
              <a:t>114</a:t>
            </a:fld>
            <a:endParaRPr lang="en-IN"/>
          </a:p>
        </p:txBody>
      </p:sp>
    </p:spTree>
    <p:extLst>
      <p:ext uri="{BB962C8B-B14F-4D97-AF65-F5344CB8AC3E}">
        <p14:creationId xmlns:p14="http://schemas.microsoft.com/office/powerpoint/2010/main" val="1442039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119</a:t>
            </a:fld>
            <a:endParaRPr lang="en-IN"/>
          </a:p>
        </p:txBody>
      </p:sp>
    </p:spTree>
    <p:extLst>
      <p:ext uri="{BB962C8B-B14F-4D97-AF65-F5344CB8AC3E}">
        <p14:creationId xmlns:p14="http://schemas.microsoft.com/office/powerpoint/2010/main" val="399432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Different</a:t>
            </a:r>
            <a:r>
              <a:rPr lang="en-US" baseline="0" dirty="0"/>
              <a:t> compression libraries are available. Some give best results when compressing binary data while other work better when compressing documents with images. The following libraries are available</a:t>
            </a:r>
          </a:p>
          <a:p>
            <a:pPr>
              <a:buFont typeface="Arial" pitchFamily="34" charset="0"/>
              <a:buChar char="•"/>
            </a:pPr>
            <a:r>
              <a:rPr lang="en-US" baseline="0" dirty="0" err="1"/>
              <a:t>Unrarlib</a:t>
            </a:r>
            <a:r>
              <a:rPr lang="en-US" baseline="0" dirty="0"/>
              <a:t> – gives support for RAR archives created through </a:t>
            </a:r>
            <a:r>
              <a:rPr lang="en-US" baseline="0" dirty="0" err="1"/>
              <a:t>WinRAR</a:t>
            </a:r>
            <a:endParaRPr lang="en-US" baseline="0" dirty="0"/>
          </a:p>
          <a:p>
            <a:pPr>
              <a:buFont typeface="Arial" pitchFamily="34" charset="0"/>
              <a:buChar char="•"/>
            </a:pPr>
            <a:r>
              <a:rPr lang="en-IN" dirty="0" err="1">
                <a:hlinkClick r:id="rId3"/>
              </a:rPr>
              <a:t>DjVuLibre</a:t>
            </a:r>
            <a:r>
              <a:rPr lang="en-IN" dirty="0">
                <a:hlinkClick r:id="rId3"/>
              </a:rPr>
              <a:t> Document and Image Compression Library</a:t>
            </a:r>
            <a:r>
              <a:rPr lang="en-IN" dirty="0"/>
              <a:t> – specifically</a:t>
            </a:r>
            <a:r>
              <a:rPr lang="en-IN" baseline="0" dirty="0"/>
              <a:t> designed for compressing documents with images</a:t>
            </a:r>
          </a:p>
          <a:p>
            <a:pPr>
              <a:buFont typeface="Arial" pitchFamily="34" charset="0"/>
              <a:buChar char="•"/>
            </a:pPr>
            <a:r>
              <a:rPr lang="en-US" baseline="0" dirty="0" err="1"/>
              <a:t>libmspak</a:t>
            </a:r>
            <a:r>
              <a:rPr lang="en-US" baseline="0" dirty="0"/>
              <a:t> – gives support for archives created through Microsoft’s compress.exe utility. Works with cabinet files, compiled HTML, etc</a:t>
            </a:r>
          </a:p>
          <a:p>
            <a:pPr>
              <a:buFont typeface="Arial" pitchFamily="34" charset="0"/>
              <a:buChar char="•"/>
            </a:pP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130</a:t>
            </a:fld>
            <a:endParaRPr lang="en-IN"/>
          </a:p>
        </p:txBody>
      </p:sp>
    </p:spTree>
    <p:extLst>
      <p:ext uri="{BB962C8B-B14F-4D97-AF65-F5344CB8AC3E}">
        <p14:creationId xmlns:p14="http://schemas.microsoft.com/office/powerpoint/2010/main" val="3728287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131</a:t>
            </a:fld>
            <a:endParaRPr lang="en-IN"/>
          </a:p>
        </p:txBody>
      </p:sp>
    </p:spTree>
    <p:extLst>
      <p:ext uri="{BB962C8B-B14F-4D97-AF65-F5344CB8AC3E}">
        <p14:creationId xmlns:p14="http://schemas.microsoft.com/office/powerpoint/2010/main" val="3269429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132</a:t>
            </a:fld>
            <a:endParaRPr lang="en-IN"/>
          </a:p>
        </p:txBody>
      </p:sp>
    </p:spTree>
    <p:extLst>
      <p:ext uri="{BB962C8B-B14F-4D97-AF65-F5344CB8AC3E}">
        <p14:creationId xmlns:p14="http://schemas.microsoft.com/office/powerpoint/2010/main" val="1145719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Subject has no idea of how many observers exist or what the observer does with the notification. This gives a complete freedom of adding and removing observers dynamically</a:t>
            </a:r>
          </a:p>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150</a:t>
            </a:fld>
            <a:endParaRPr lang="en-IN"/>
          </a:p>
        </p:txBody>
      </p:sp>
    </p:spTree>
    <p:extLst>
      <p:ext uri="{BB962C8B-B14F-4D97-AF65-F5344CB8AC3E}">
        <p14:creationId xmlns:p14="http://schemas.microsoft.com/office/powerpoint/2010/main" val="3703894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154</a:t>
            </a:fld>
            <a:endParaRPr lang="en-IN"/>
          </a:p>
        </p:txBody>
      </p:sp>
    </p:spTree>
    <p:extLst>
      <p:ext uri="{BB962C8B-B14F-4D97-AF65-F5344CB8AC3E}">
        <p14:creationId xmlns:p14="http://schemas.microsoft.com/office/powerpoint/2010/main" val="273230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Interview example</a:t>
            </a:r>
          </a:p>
        </p:txBody>
      </p:sp>
      <p:sp>
        <p:nvSpPr>
          <p:cNvPr id="4" name="Slide Number Placeholder 3"/>
          <p:cNvSpPr>
            <a:spLocks noGrp="1"/>
          </p:cNvSpPr>
          <p:nvPr>
            <p:ph type="sldNum" sz="quarter" idx="10"/>
          </p:nvPr>
        </p:nvSpPr>
        <p:spPr/>
        <p:txBody>
          <a:bodyPr/>
          <a:lstStyle/>
          <a:p>
            <a:fld id="{70B4D073-159D-4DEC-AEF1-82F8BF4D33A0}" type="slidenum">
              <a:rPr lang="en-IN" smtClean="0"/>
              <a:t>14</a:t>
            </a:fld>
            <a:endParaRPr lang="en-IN"/>
          </a:p>
        </p:txBody>
      </p:sp>
    </p:spTree>
    <p:extLst>
      <p:ext uri="{BB962C8B-B14F-4D97-AF65-F5344CB8AC3E}">
        <p14:creationId xmlns:p14="http://schemas.microsoft.com/office/powerpoint/2010/main" val="265657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Interview example</a:t>
            </a:r>
          </a:p>
        </p:txBody>
      </p:sp>
      <p:sp>
        <p:nvSpPr>
          <p:cNvPr id="4" name="Slide Number Placeholder 3"/>
          <p:cNvSpPr>
            <a:spLocks noGrp="1"/>
          </p:cNvSpPr>
          <p:nvPr>
            <p:ph type="sldNum" sz="quarter" idx="10"/>
          </p:nvPr>
        </p:nvSpPr>
        <p:spPr/>
        <p:txBody>
          <a:bodyPr/>
          <a:lstStyle/>
          <a:p>
            <a:fld id="{70B4D073-159D-4DEC-AEF1-82F8BF4D33A0}" type="slidenum">
              <a:rPr lang="en-IN" smtClean="0"/>
              <a:t>16</a:t>
            </a:fld>
            <a:endParaRPr lang="en-IN"/>
          </a:p>
        </p:txBody>
      </p:sp>
    </p:spTree>
    <p:extLst>
      <p:ext uri="{BB962C8B-B14F-4D97-AF65-F5344CB8AC3E}">
        <p14:creationId xmlns:p14="http://schemas.microsoft.com/office/powerpoint/2010/main" val="402883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23</a:t>
            </a:fld>
            <a:endParaRPr lang="en-US"/>
          </a:p>
        </p:txBody>
      </p:sp>
    </p:spTree>
    <p:extLst>
      <p:ext uri="{BB962C8B-B14F-4D97-AF65-F5344CB8AC3E}">
        <p14:creationId xmlns:p14="http://schemas.microsoft.com/office/powerpoint/2010/main" val="321551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25</a:t>
            </a:fld>
            <a:endParaRPr lang="en-US"/>
          </a:p>
        </p:txBody>
      </p:sp>
    </p:spTree>
    <p:extLst>
      <p:ext uri="{BB962C8B-B14F-4D97-AF65-F5344CB8AC3E}">
        <p14:creationId xmlns:p14="http://schemas.microsoft.com/office/powerpoint/2010/main" val="139915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26</a:t>
            </a:fld>
            <a:endParaRPr lang="en-US"/>
          </a:p>
        </p:txBody>
      </p:sp>
    </p:spTree>
    <p:extLst>
      <p:ext uri="{BB962C8B-B14F-4D97-AF65-F5344CB8AC3E}">
        <p14:creationId xmlns:p14="http://schemas.microsoft.com/office/powerpoint/2010/main" val="120571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i="1" dirty="0">
                <a:solidFill>
                  <a:schemeClr val="tx2">
                    <a:lumMod val="90000"/>
                  </a:schemeClr>
                </a:solidFill>
              </a:rPr>
              <a:t>An abstraction denotes the essential characteristics of an object that distinguish it from all other kinds of objects and thus provide crisply defined conceptual boundaries, relative to the perspective of the viewer</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28</a:t>
            </a:fld>
            <a:endParaRPr lang="en-US"/>
          </a:p>
        </p:txBody>
      </p:sp>
    </p:spTree>
    <p:extLst>
      <p:ext uri="{BB962C8B-B14F-4D97-AF65-F5344CB8AC3E}">
        <p14:creationId xmlns:p14="http://schemas.microsoft.com/office/powerpoint/2010/main" val="354601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3AB560-713F-4C8F-97DE-465846406F89}"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67552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403C8C-7E35-439B-9A46-7864A65EB02D}"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5751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69"/>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69"/>
            <a:ext cx="6688667"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320A0-E807-46F5-ACCF-65F559917ED9}"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0369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266D795-21EB-4CE4-ACE3-AA72239137CA}" type="datetime1">
              <a:rPr lang="en-IN" smtClean="0"/>
              <a:t>21-04-2022</a:t>
            </a:fld>
            <a:endParaRPr lang="en-IN" dirty="0"/>
          </a:p>
        </p:txBody>
      </p:sp>
      <p:sp>
        <p:nvSpPr>
          <p:cNvPr id="5" name="Footer Placeholder 4"/>
          <p:cNvSpPr>
            <a:spLocks noGrp="1"/>
          </p:cNvSpPr>
          <p:nvPr>
            <p:ph type="ftr" sz="quarter" idx="11"/>
          </p:nvPr>
        </p:nvSpPr>
        <p:spPr>
          <a:xfrm>
            <a:off x="3471334" y="5297488"/>
            <a:ext cx="3217333" cy="303212"/>
          </a:xfrm>
          <a:prstGeom prst="rect">
            <a:avLst/>
          </a:prstGeom>
        </p:spPr>
        <p:txBody>
          <a:bodyPr/>
          <a:lstStyle/>
          <a:p>
            <a:r>
              <a:rPr lang="en-IN"/>
              <a:t>Design Patterns</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34075427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BC8048-A64C-4CDF-AF03-09D129F9282E}"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01114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E0C-A75A-4B40-B5F9-1804AF8133BB}"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p>
        </p:txBody>
      </p:sp>
    </p:spTree>
    <p:extLst>
      <p:ext uri="{BB962C8B-B14F-4D97-AF65-F5344CB8AC3E}">
        <p14:creationId xmlns:p14="http://schemas.microsoft.com/office/powerpoint/2010/main" val="186625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859F0-5848-4329-9ABA-38AB39C9F788}"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70397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218BAF-F80C-4706-9B38-E0C81EA9ECC0}"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91351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B4AEE0-9625-4E97-9E3A-0AA547DCA7C9}" type="datetime1">
              <a:rPr lang="en-IN" smtClean="0"/>
              <a:t>21-04-2022</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0247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4439B2-DB81-4FE0-AB33-82D3A8132497}" type="datetime1">
              <a:rPr lang="en-IN" smtClean="0"/>
              <a:t>21-04-2022</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3693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B63F0-7237-43F5-AEAF-B6CD00B62FC3}" type="datetime1">
              <a:rPr lang="en-IN" smtClean="0"/>
              <a:t>21-04-2022</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6237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3C2D2B-5060-40A1-9B3B-FC68C8DA5DE6}"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877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3F6B2F-2F39-4D63-BE98-1A240C169952}"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511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3E6B36-EC1E-4127-B77C-F6A034A67147}"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1743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7F205-4387-4299-813B-F5862E94781A}"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03336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4B8392-8B19-4947-A852-066F0478CF7F}"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6089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6C2825-B464-4336-A6D6-C6ABD43CBEAD}" type="datetime1">
              <a:rPr lang="en-IN" smtClean="0"/>
              <a:t>21-04-2022</a:t>
            </a:fld>
            <a:endParaRPr lang="en-US" dirty="0"/>
          </a:p>
        </p:txBody>
      </p:sp>
      <p:sp>
        <p:nvSpPr>
          <p:cNvPr id="5" name="Footer Placeholder 4"/>
          <p:cNvSpPr>
            <a:spLocks noGrp="1"/>
          </p:cNvSpPr>
          <p:nvPr>
            <p:ph type="ftr" sz="quarter" idx="11"/>
          </p:nvPr>
        </p:nvSpPr>
        <p:spPr/>
        <p:txBody>
          <a:bodyPr/>
          <a:lstStyle/>
          <a:p>
            <a:r>
              <a:rPr lang="en-US"/>
              <a:t>Design Patterns</a:t>
            </a:r>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212237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48BFBBA-EB81-4CC3-B1AA-CC2E2DDCD104}" type="datetime1">
              <a:rPr lang="en-IN" smtClean="0"/>
              <a:t>21-04-2022</a:t>
            </a:fld>
            <a:endParaRPr lang="en-IN" dirty="0"/>
          </a:p>
        </p:txBody>
      </p:sp>
      <p:sp>
        <p:nvSpPr>
          <p:cNvPr id="5" name="Footer Placeholder 4"/>
          <p:cNvSpPr>
            <a:spLocks noGrp="1"/>
          </p:cNvSpPr>
          <p:nvPr>
            <p:ph type="ftr" sz="quarter" idx="11"/>
          </p:nvPr>
        </p:nvSpPr>
        <p:spPr/>
        <p:txBody>
          <a:bodyPr/>
          <a:lstStyle/>
          <a:p>
            <a:r>
              <a:rPr lang="en-IN"/>
              <a:t>Design Patterns</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677248028"/>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AD1E4-8BE8-4B9D-A667-84D9A0A80847}"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929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830BC-2885-48A0-9855-78ACB2C18E7C}"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p>
        </p:txBody>
      </p:sp>
    </p:spTree>
    <p:extLst>
      <p:ext uri="{BB962C8B-B14F-4D97-AF65-F5344CB8AC3E}">
        <p14:creationId xmlns:p14="http://schemas.microsoft.com/office/powerpoint/2010/main" val="211756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B5BF53-DBA3-47E7-9BE9-3124DFFEEC3E}"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21557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145E5E-450F-499B-9EF9-72273C86D35F}"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7737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C6CB5-4415-440A-9F8B-3D14D0A5479B}"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07789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F8EE1E-1D1E-48E5-B562-AD0E1B85FF02}" type="datetime1">
              <a:rPr lang="en-IN" smtClean="0"/>
              <a:t>21-04-2022</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4807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80FE1B-D633-4935-ABFC-DC4A4561E1F0}" type="datetime1">
              <a:rPr lang="en-IN" smtClean="0"/>
              <a:t>21-04-2022</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08364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0862D-BD9D-4FE8-8E0F-42E479190D74}" type="datetime1">
              <a:rPr lang="en-IN" smtClean="0"/>
              <a:t>21-04-2022</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71813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8651BC-FE74-40A4-B0AE-94DA14D70F5D}"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337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50F2F8-B420-48F6-AD91-0207FB4E7A14}"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58315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5DE3E-7DA9-4445-9EF3-AA990B78CF68}"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77045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772067-B95B-42C5-8409-A5AE7F1AE9F5}"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4581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F6606D-7188-4266-AAD4-C5C48492B129}" type="datetime1">
              <a:rPr lang="en-IN" smtClean="0"/>
              <a:t>21-04-2022</a:t>
            </a:fld>
            <a:endParaRPr lang="en-US" dirty="0"/>
          </a:p>
        </p:txBody>
      </p:sp>
      <p:sp>
        <p:nvSpPr>
          <p:cNvPr id="5" name="Footer Placeholder 4"/>
          <p:cNvSpPr>
            <a:spLocks noGrp="1"/>
          </p:cNvSpPr>
          <p:nvPr>
            <p:ph type="ftr" sz="quarter" idx="11"/>
          </p:nvPr>
        </p:nvSpPr>
        <p:spPr/>
        <p:txBody>
          <a:bodyPr/>
          <a:lstStyle/>
          <a:p>
            <a:r>
              <a:rPr lang="en-US"/>
              <a:t>Design Patterns</a:t>
            </a:r>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177196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B34C7647-FDF0-42E1-83BB-50DBD8B10DA9}" type="datetime1">
              <a:rPr lang="en-IN" smtClean="0"/>
              <a:t>21-04-2022</a:t>
            </a:fld>
            <a:endParaRPr lang="en-IN" dirty="0"/>
          </a:p>
        </p:txBody>
      </p:sp>
      <p:sp>
        <p:nvSpPr>
          <p:cNvPr id="5" name="Footer Placeholder 4"/>
          <p:cNvSpPr>
            <a:spLocks noGrp="1"/>
          </p:cNvSpPr>
          <p:nvPr>
            <p:ph type="ftr" sz="quarter" idx="11"/>
          </p:nvPr>
        </p:nvSpPr>
        <p:spPr/>
        <p:txBody>
          <a:bodyPr/>
          <a:lstStyle/>
          <a:p>
            <a:r>
              <a:rPr lang="en-IN"/>
              <a:t>Design Patterns</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1690473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56643"/>
            <a:ext cx="7112000" cy="1460500"/>
          </a:xfrm>
        </p:spPr>
        <p:txBody>
          <a:bodyPr>
            <a:normAutofit/>
          </a:bodyPr>
          <a:lstStyle>
            <a:lvl1pPr marL="0" indent="0" algn="ctr">
              <a:buNone/>
              <a:defRPr sz="3600" b="0">
                <a:solidFill>
                  <a:schemeClr val="accent1">
                    <a:lumMod val="75000"/>
                  </a:schemeClr>
                </a:solidFill>
                <a:effectLst>
                  <a:outerShdw blurRad="63500" sx="101000" sy="101000" algn="ctr" rotWithShape="0">
                    <a:prstClr val="black">
                      <a:alpha val="2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727E8-C0EF-4613-9B7F-3D30839D71CB}"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33181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342B51-B148-4B59-BFDB-1DBB67D60230}"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1670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AFC38-B7F2-4CD9-9803-4A27888A4D1B}"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
        <p:nvSpPr>
          <p:cNvPr id="7"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p>
        </p:txBody>
      </p:sp>
    </p:spTree>
    <p:extLst>
      <p:ext uri="{BB962C8B-B14F-4D97-AF65-F5344CB8AC3E}">
        <p14:creationId xmlns:p14="http://schemas.microsoft.com/office/powerpoint/2010/main" val="55307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3672420"/>
            <a:ext cx="86360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0EF83-64CF-4412-8685-F757BA623F02}"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97842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2ADDD-6A78-4DB5-975E-3D01743435E1}"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0437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8"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61148"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7B7717-C670-4E7A-AB64-7125248E8904}" type="datetime1">
              <a:rPr lang="en-IN" smtClean="0"/>
              <a:t>21-04-2022</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65710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1B4EAC-72F6-4208-A5B4-450C53E8A520}" type="datetime1">
              <a:rPr lang="en-IN" smtClean="0"/>
              <a:t>21-04-2022</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5093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B6BF2-4F28-41EF-ACBE-7CFC1AADEA70}" type="datetime1">
              <a:rPr lang="en-IN" smtClean="0"/>
              <a:t>21-04-2022</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87704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13"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13"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8E98D2-C455-4E74-9D9A-7C19E1336C8E}"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8264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BA4F15-B315-4DB5-A594-DC7FC679FDD5}"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638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F840B3-EF17-4707-9C42-ABF554D25AB9}"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8767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228872"/>
            <a:ext cx="22860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228872"/>
            <a:ext cx="6688667" cy="48762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54C08-7FD1-4784-B58F-4FEBADA49345}" type="datetime1">
              <a:rPr lang="en-IN" smtClean="0"/>
              <a:t>21-04-2022</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9252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279264"/>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147" y="1279264"/>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1147"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D30D72-FA00-411A-82A3-9B31BACE37A2}" type="datetime1">
              <a:rPr lang="en-IN" smtClean="0"/>
              <a:t>21-04-2022</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58512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75357"/>
            <a:ext cx="8636000" cy="1225021"/>
          </a:xfrm>
        </p:spPr>
        <p:txBody>
          <a:bodyPr/>
          <a:lstStyle/>
          <a:p>
            <a:r>
              <a:rPr lang="en-US"/>
              <a:t>Click to edit Master title style</a:t>
            </a:r>
          </a:p>
        </p:txBody>
      </p:sp>
      <p:sp>
        <p:nvSpPr>
          <p:cNvPr id="3" name="Subtitle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6A609D-5DC8-43EC-89D5-64B52B117741}" type="datetime1">
              <a:rPr lang="en-IN" smtClean="0"/>
              <a:t>21-04-2022</a:t>
            </a:fld>
            <a:endParaRPr lang="en-US" dirty="0"/>
          </a:p>
        </p:txBody>
      </p:sp>
      <p:sp>
        <p:nvSpPr>
          <p:cNvPr id="5" name="Footer Placeholder 4"/>
          <p:cNvSpPr>
            <a:spLocks noGrp="1"/>
          </p:cNvSpPr>
          <p:nvPr>
            <p:ph type="ftr" sz="quarter" idx="11"/>
          </p:nvPr>
        </p:nvSpPr>
        <p:spPr/>
        <p:txBody>
          <a:bodyPr/>
          <a:lstStyle/>
          <a:p>
            <a:r>
              <a:rPr lang="en-US"/>
              <a:t>Design Patterns</a:t>
            </a:r>
            <a:endParaRPr lang="en-US" dirty="0"/>
          </a:p>
        </p:txBody>
      </p:sp>
      <p:sp>
        <p:nvSpPr>
          <p:cNvPr id="6" name="Slide Number Placeholder 5"/>
          <p:cNvSpPr>
            <a:spLocks noGrp="1"/>
          </p:cNvSpPr>
          <p:nvPr>
            <p:ph type="sldNum" sz="quarter" idx="12"/>
          </p:nvPr>
        </p:nvSpPr>
        <p:spPr/>
        <p:txBody>
          <a:bodyPr/>
          <a:lstStyle/>
          <a:p>
            <a:fld id="{6CA6930D-BBCC-4B60-B588-351AC06BFA93}" type="slidenum">
              <a:rPr lang="en-US" smtClean="0"/>
              <a:pPr/>
              <a:t>‹#›</a:t>
            </a:fld>
            <a:endParaRPr lang="en-US"/>
          </a:p>
        </p:txBody>
      </p:sp>
    </p:spTree>
    <p:extLst>
      <p:ext uri="{BB962C8B-B14F-4D97-AF65-F5344CB8AC3E}">
        <p14:creationId xmlns:p14="http://schemas.microsoft.com/office/powerpoint/2010/main" val="114923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23033"/>
            <a:ext cx="91440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a:t>Click to edit Master title style</a:t>
            </a:r>
          </a:p>
        </p:txBody>
      </p:sp>
      <p:sp>
        <p:nvSpPr>
          <p:cNvPr id="3" name="Content Placeholder 2"/>
          <p:cNvSpPr>
            <a:spLocks noGrp="1"/>
          </p:cNvSpPr>
          <p:nvPr>
            <p:ph idx="1"/>
          </p:nvPr>
        </p:nvSpPr>
        <p:spPr>
          <a:xfrm>
            <a:off x="508000" y="1143001"/>
            <a:ext cx="9144000" cy="4102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BA6BC632-A282-41A0-BB26-CC5A053A3B7C}" type="datetime1">
              <a:rPr lang="en-IN" smtClean="0"/>
              <a:t>21-04-2022</a:t>
            </a:fld>
            <a:endParaRPr lang="en-IN" dirty="0"/>
          </a:p>
        </p:txBody>
      </p:sp>
      <p:sp>
        <p:nvSpPr>
          <p:cNvPr id="5" name="Footer Placeholder 4"/>
          <p:cNvSpPr>
            <a:spLocks noGrp="1"/>
          </p:cNvSpPr>
          <p:nvPr>
            <p:ph type="ftr" sz="quarter" idx="11"/>
          </p:nvPr>
        </p:nvSpPr>
        <p:spPr/>
        <p:txBody>
          <a:bodyPr/>
          <a:lstStyle/>
          <a:p>
            <a:r>
              <a:rPr lang="en-IN"/>
              <a:t>Design Patterns</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55630" y="654847"/>
            <a:ext cx="9128157"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88252102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E0DC30-1BE4-44EC-9024-BF3A91B0524C}" type="datetime1">
              <a:rPr lang="en-IN" smtClean="0"/>
              <a:t>21-04-2022</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400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2874F-380D-4648-A6C4-7A193E12864B}" type="datetime1">
              <a:rPr lang="en-IN" smtClean="0"/>
              <a:t>21-04-2022</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3339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6" y="227544"/>
            <a:ext cx="3342570"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6" y="1195920"/>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E80B1-D93A-42C7-AE73-1532D64569A6}"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935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4000500"/>
            <a:ext cx="60960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70165-2F9A-45B1-9E41-F8F656EE7258}" type="datetime1">
              <a:rPr lang="en-IN" smtClean="0"/>
              <a:t>21-04-2022</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8797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2"/>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0"/>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0378B231-0AE0-4E59-B5A9-B6985C9EB74D}" type="datetime1">
              <a:rPr lang="en-IN" smtClean="0"/>
              <a:t>21-04-2022</a:t>
            </a:fld>
            <a:endParaRPr lang="en-US" dirty="0"/>
          </a:p>
        </p:txBody>
      </p:sp>
      <p:sp>
        <p:nvSpPr>
          <p:cNvPr id="6" name="Slide Number Placeholder 5"/>
          <p:cNvSpPr>
            <a:spLocks noGrp="1"/>
          </p:cNvSpPr>
          <p:nvPr>
            <p:ph type="sldNum" sz="quarter" idx="4"/>
          </p:nvPr>
        </p:nvSpPr>
        <p:spPr>
          <a:xfrm>
            <a:off x="27709" y="5294250"/>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200" b="1" dirty="0" err="1"/>
              <a:t>Poash</a:t>
            </a:r>
            <a:r>
              <a:rPr lang="en-US" sz="1200" b="1" baseline="0" dirty="0"/>
              <a:t> </a:t>
            </a:r>
            <a:r>
              <a:rPr lang="en-US" sz="900" b="0" dirty="0"/>
              <a:t>Technologies</a:t>
            </a:r>
            <a:r>
              <a:rPr lang="en-US" sz="1400" b="0" dirty="0"/>
              <a:t>®</a:t>
            </a:r>
            <a:endParaRPr lang="en-US" sz="1200" b="0" dirty="0"/>
          </a:p>
        </p:txBody>
      </p:sp>
      <p:sp>
        <p:nvSpPr>
          <p:cNvPr id="5" name="Footer Placeholder 4"/>
          <p:cNvSpPr>
            <a:spLocks noGrp="1"/>
          </p:cNvSpPr>
          <p:nvPr>
            <p:ph type="ftr" sz="quarter" idx="3"/>
          </p:nvPr>
        </p:nvSpPr>
        <p:spPr>
          <a:xfrm>
            <a:off x="3471333" y="5294779"/>
            <a:ext cx="3217333"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Patterns</a:t>
            </a:r>
            <a:endParaRPr lang="en-US" dirty="0"/>
          </a:p>
        </p:txBody>
      </p:sp>
      <p:sp>
        <p:nvSpPr>
          <p:cNvPr id="11" name="Rectangle 10">
            <a:extLst>
              <a:ext uri="{FF2B5EF4-FFF2-40B4-BE49-F238E27FC236}">
                <a16:creationId xmlns:a16="http://schemas.microsoft.com/office/drawing/2014/main" id="{94E358EA-E2F0-42E1-A40B-39D7B21CD77C}"/>
              </a:ext>
            </a:extLst>
          </p:cNvPr>
          <p:cNvSpPr/>
          <p:nvPr userDrawn="1"/>
        </p:nvSpPr>
        <p:spPr>
          <a:xfrm>
            <a:off x="8724304" y="-17588"/>
            <a:ext cx="301685" cy="261610"/>
          </a:xfrm>
          <a:prstGeom prst="rect">
            <a:avLst/>
          </a:prstGeom>
          <a:effectLst>
            <a:outerShdw blurRad="25400" algn="tr" rotWithShape="0">
              <a:prstClr val="black">
                <a:alpha val="50000"/>
              </a:prstClr>
            </a:outerShdw>
          </a:effectLst>
        </p:spPr>
        <p:txBody>
          <a:bodyPr vert="horz" lIns="91440" tIns="45720" rIns="91440" bIns="45720" rtlCol="0" anchor="ctr"/>
          <a:lstStyle/>
          <a:p>
            <a:pPr lvl="0" algn="r"/>
            <a:r>
              <a:rPr lang="en-US" sz="800" b="1" dirty="0">
                <a:solidFill>
                  <a:schemeClr val="tx1">
                    <a:lumMod val="50000"/>
                    <a:lumOff val="50000"/>
                  </a:schemeClr>
                </a:solidFill>
                <a:effectLst/>
              </a:rPr>
              <a:t>©</a:t>
            </a:r>
          </a:p>
        </p:txBody>
      </p:sp>
      <p:grpSp>
        <p:nvGrpSpPr>
          <p:cNvPr id="19" name="Group 18">
            <a:extLst>
              <a:ext uri="{FF2B5EF4-FFF2-40B4-BE49-F238E27FC236}">
                <a16:creationId xmlns:a16="http://schemas.microsoft.com/office/drawing/2014/main" id="{4BAE7173-1F1B-4F3C-8549-A445EB3097B0}"/>
              </a:ext>
            </a:extLst>
          </p:cNvPr>
          <p:cNvGrpSpPr/>
          <p:nvPr/>
        </p:nvGrpSpPr>
        <p:grpSpPr>
          <a:xfrm>
            <a:off x="8518542" y="74465"/>
            <a:ext cx="411523" cy="390838"/>
            <a:chOff x="7773763" y="26631"/>
            <a:chExt cx="353849" cy="336063"/>
          </a:xfrm>
        </p:grpSpPr>
        <p:sp>
          <p:nvSpPr>
            <p:cNvPr id="21" name="Teardrop 20">
              <a:extLst>
                <a:ext uri="{FF2B5EF4-FFF2-40B4-BE49-F238E27FC236}">
                  <a16:creationId xmlns:a16="http://schemas.microsoft.com/office/drawing/2014/main" id="{7A814818-19C9-4216-A056-D6B174DBD724}"/>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sp>
          <p:nvSpPr>
            <p:cNvPr id="22" name="Teardrop 21">
              <a:extLst>
                <a:ext uri="{FF2B5EF4-FFF2-40B4-BE49-F238E27FC236}">
                  <a16:creationId xmlns:a16="http://schemas.microsoft.com/office/drawing/2014/main" id="{3DE5BA59-CA28-40B6-9D46-C86A5AE4F56D}"/>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dirty="0">
                  <a:effectLst/>
                  <a:ea typeface="Times New Roman"/>
                  <a:cs typeface="Times New Roman"/>
                </a:rPr>
                <a:t> </a:t>
              </a:r>
              <a:endParaRPr lang="en-US" sz="1100" dirty="0">
                <a:effectLst/>
                <a:ea typeface="Calibri"/>
                <a:cs typeface="Times New Roman"/>
              </a:endParaRPr>
            </a:p>
          </p:txBody>
        </p:sp>
        <p:sp>
          <p:nvSpPr>
            <p:cNvPr id="23" name="Teardrop 22">
              <a:extLst>
                <a:ext uri="{FF2B5EF4-FFF2-40B4-BE49-F238E27FC236}">
                  <a16:creationId xmlns:a16="http://schemas.microsoft.com/office/drawing/2014/main" id="{582755E0-E1F0-426D-8D06-C458B0019774}"/>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8AADBB94-26B0-424B-AA95-7583344C8B32}"/>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5799009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ctr" defTabSz="914400" rtl="0" eaLnBrk="1" latinLnBrk="0" hangingPunct="1">
        <a:spcBef>
          <a:spcPct val="0"/>
        </a:spcBef>
        <a:buNone/>
        <a:defRPr sz="4400" kern="1200">
          <a:solidFill>
            <a:schemeClr val="accent1">
              <a:lumMod val="75000"/>
            </a:schemeClr>
          </a:solidFill>
          <a:effectLst>
            <a:outerShdw blurRad="63500" sx="101000" sy="101000" algn="c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D5538456-32C4-4A27-AEE2-27F21488C22B}" type="datetime1">
              <a:rPr lang="en-IN" smtClean="0"/>
              <a:t>21-04-2022</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endParaRPr lang="en-US" dirty="0"/>
          </a:p>
        </p:txBody>
      </p:sp>
      <p:sp>
        <p:nvSpPr>
          <p:cNvPr id="18" name="TextBox 17">
            <a:extLst>
              <a:ext uri="{FF2B5EF4-FFF2-40B4-BE49-F238E27FC236}">
                <a16:creationId xmlns:a16="http://schemas.microsoft.com/office/drawing/2014/main" id="{62FCAD28-79D7-4362-8C1C-B86D02DDD535}"/>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7F10521A-D959-4C50-8C30-6584B2165FC2}"/>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2EDE86D6-2FCD-464C-973F-E0A460F152DB}"/>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CE66B5C6-CDEB-4C01-AF5D-BD689F995E18}"/>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A94EF339-43D3-4E08-87F4-5DC6849C122D}"/>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49845B70-D430-48A5-949F-1FF7A3F27B29}"/>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7FA48A91-BDE4-4275-8B86-8E4D9C493B82}"/>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25" name="Footer Placeholder 4">
            <a:extLst>
              <a:ext uri="{FF2B5EF4-FFF2-40B4-BE49-F238E27FC236}">
                <a16:creationId xmlns:a16="http://schemas.microsoft.com/office/drawing/2014/main" id="{DF8C880E-F682-4B56-88AE-D29E0C274B34}"/>
              </a:ext>
            </a:extLst>
          </p:cNvPr>
          <p:cNvSpPr>
            <a:spLocks noGrp="1"/>
          </p:cNvSpPr>
          <p:nvPr>
            <p:ph type="ftr" sz="quarter" idx="3"/>
          </p:nvPr>
        </p:nvSpPr>
        <p:spPr>
          <a:xfrm>
            <a:off x="3471334" y="5297488"/>
            <a:ext cx="3217333"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036581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2C5BDC47-3904-4C4A-8666-0E21D89F5ED8}" type="datetime1">
              <a:rPr lang="en-IN" smtClean="0"/>
              <a:t>21-04-2022</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endParaRPr lang="en-US" dirty="0"/>
          </a:p>
        </p:txBody>
      </p:sp>
      <p:sp>
        <p:nvSpPr>
          <p:cNvPr id="18" name="TextBox 17">
            <a:extLst>
              <a:ext uri="{FF2B5EF4-FFF2-40B4-BE49-F238E27FC236}">
                <a16:creationId xmlns:a16="http://schemas.microsoft.com/office/drawing/2014/main" id="{2F0A76E9-1F2F-422E-832D-BE2F73DC5DD6}"/>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836D300C-6F05-4407-A19A-25DD014CA997}"/>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B8250807-3A8A-4280-BFA8-CB09F930F935}"/>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6EC420F3-D367-4CD6-8D6D-BC7C6FF1647B}"/>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9D595437-351D-43A5-A9AE-6E4491F53ADC}"/>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C4DB955E-1C2E-4507-847A-1E729D1B619F}"/>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7E77C375-1D68-4D78-9BC4-1A2ED7B7D8A1}"/>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96310114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4"/>
            <a:ext cx="10160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7333" y="5294252"/>
            <a:ext cx="2370667"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4336C96E-17B2-40F9-8B21-6AA5548BAFE2}" type="datetime1">
              <a:rPr lang="en-IN" smtClean="0"/>
              <a:t>21-04-2022</a:t>
            </a:fld>
            <a:endParaRPr lang="en-US" dirty="0"/>
          </a:p>
        </p:txBody>
      </p:sp>
      <p:sp>
        <p:nvSpPr>
          <p:cNvPr id="6" name="Slide Number Placeholder 5"/>
          <p:cNvSpPr>
            <a:spLocks noGrp="1"/>
          </p:cNvSpPr>
          <p:nvPr>
            <p:ph type="sldNum" sz="quarter" idx="4"/>
          </p:nvPr>
        </p:nvSpPr>
        <p:spPr>
          <a:xfrm>
            <a:off x="27709" y="5294252"/>
            <a:ext cx="564958"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508000" y="1143000"/>
            <a:ext cx="91440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05333" y="5595205"/>
            <a:ext cx="1354667"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a:t>Umar Lone</a:t>
            </a:r>
          </a:p>
        </p:txBody>
      </p:sp>
      <p:sp>
        <p:nvSpPr>
          <p:cNvPr id="16" name="TextBox 15"/>
          <p:cNvSpPr txBox="1"/>
          <p:nvPr/>
        </p:nvSpPr>
        <p:spPr>
          <a:xfrm>
            <a:off x="8720667" y="10893"/>
            <a:ext cx="146809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dirty="0"/>
              <a:t>Poash</a:t>
            </a:r>
            <a:r>
              <a:rPr lang="en-US" sz="1100" b="0" dirty="0"/>
              <a:t>™ </a:t>
            </a:r>
            <a:r>
              <a:rPr lang="en-US" sz="800" b="0" dirty="0"/>
              <a:t>Technologies</a:t>
            </a:r>
            <a:endParaRPr lang="en-US" sz="1100" b="0" dirty="0"/>
          </a:p>
        </p:txBody>
      </p:sp>
      <p:grpSp>
        <p:nvGrpSpPr>
          <p:cNvPr id="17" name="Group 16"/>
          <p:cNvGrpSpPr>
            <a:grpSpLocks noChangeAspect="1"/>
          </p:cNvGrpSpPr>
          <p:nvPr/>
        </p:nvGrpSpPr>
        <p:grpSpPr>
          <a:xfrm>
            <a:off x="8720667" y="102832"/>
            <a:ext cx="280860" cy="240068"/>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p:ph type="ftr" sz="quarter" idx="3"/>
          </p:nvPr>
        </p:nvSpPr>
        <p:spPr>
          <a:xfrm>
            <a:off x="3471334" y="5291993"/>
            <a:ext cx="3217333" cy="303212"/>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400" b="0" dirty="0">
                <a:solidFill>
                  <a:schemeClr val="tx1">
                    <a:lumMod val="50000"/>
                    <a:lumOff val="50000"/>
                  </a:schemeClr>
                </a:solidFill>
                <a:effectLst/>
              </a:defRPr>
            </a:lvl1pPr>
          </a:lstStyle>
          <a:p>
            <a:r>
              <a:rPr lang="en-US"/>
              <a:t>Design Patterns</a:t>
            </a:r>
            <a:endParaRPr lang="en-US" dirty="0"/>
          </a:p>
        </p:txBody>
      </p:sp>
      <p:sp>
        <p:nvSpPr>
          <p:cNvPr id="18" name="TextBox 17">
            <a:extLst>
              <a:ext uri="{FF2B5EF4-FFF2-40B4-BE49-F238E27FC236}">
                <a16:creationId xmlns:a16="http://schemas.microsoft.com/office/drawing/2014/main" id="{17BB8E72-A196-4BEE-A020-AD67EFB5E914}"/>
              </a:ext>
            </a:extLst>
          </p:cNvPr>
          <p:cNvSpPr txBox="1"/>
          <p:nvPr userDrawn="1"/>
        </p:nvSpPr>
        <p:spPr>
          <a:xfrm>
            <a:off x="4054271" y="5311288"/>
            <a:ext cx="2051458"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a:t>GoF</a:t>
            </a:r>
            <a:r>
              <a:rPr lang="en-US" sz="1400" b="0" dirty="0"/>
              <a:t> Design Patterns</a:t>
            </a:r>
          </a:p>
          <a:p>
            <a:pPr lvl="0"/>
            <a:endParaRPr lang="en-US" sz="600" b="0" dirty="0"/>
          </a:p>
        </p:txBody>
      </p:sp>
      <p:sp>
        <p:nvSpPr>
          <p:cNvPr id="19" name="TextBox 18">
            <a:extLst>
              <a:ext uri="{FF2B5EF4-FFF2-40B4-BE49-F238E27FC236}">
                <a16:creationId xmlns:a16="http://schemas.microsoft.com/office/drawing/2014/main" id="{A532732C-E046-46A1-BD01-99A39D56EDDA}"/>
              </a:ext>
            </a:extLst>
          </p:cNvPr>
          <p:cNvSpPr txBox="1"/>
          <p:nvPr userDrawn="1"/>
        </p:nvSpPr>
        <p:spPr>
          <a:xfrm>
            <a:off x="8834098" y="10893"/>
            <a:ext cx="1354667"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a:t>Poash</a:t>
            </a:r>
            <a:r>
              <a:rPr lang="en-US" sz="1100" b="1" baseline="0" dirty="0"/>
              <a:t> </a:t>
            </a:r>
            <a:r>
              <a:rPr lang="en-US" sz="800" b="0" dirty="0"/>
              <a:t>Technologies</a:t>
            </a:r>
            <a:r>
              <a:rPr lang="en-US" sz="1100" b="0" dirty="0"/>
              <a:t>™</a:t>
            </a:r>
          </a:p>
        </p:txBody>
      </p:sp>
      <p:grpSp>
        <p:nvGrpSpPr>
          <p:cNvPr id="20" name="Group 19">
            <a:extLst>
              <a:ext uri="{FF2B5EF4-FFF2-40B4-BE49-F238E27FC236}">
                <a16:creationId xmlns:a16="http://schemas.microsoft.com/office/drawing/2014/main" id="{D17CF456-F2FC-4268-9FB1-C9EE04A87EE8}"/>
              </a:ext>
            </a:extLst>
          </p:cNvPr>
          <p:cNvGrpSpPr/>
          <p:nvPr userDrawn="1"/>
        </p:nvGrpSpPr>
        <p:grpSpPr>
          <a:xfrm>
            <a:off x="8637515" y="73166"/>
            <a:ext cx="393166" cy="336063"/>
            <a:chOff x="7773763" y="26631"/>
            <a:chExt cx="353849" cy="336063"/>
          </a:xfrm>
        </p:grpSpPr>
        <p:sp>
          <p:nvSpPr>
            <p:cNvPr id="21" name="Teardrop 20">
              <a:extLst>
                <a:ext uri="{FF2B5EF4-FFF2-40B4-BE49-F238E27FC236}">
                  <a16:creationId xmlns:a16="http://schemas.microsoft.com/office/drawing/2014/main" id="{97D5C2A5-C612-4F1E-8C7F-3EF6E517A30A}"/>
                </a:ext>
              </a:extLst>
            </p:cNvPr>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2" name="Teardrop 21">
              <a:extLst>
                <a:ext uri="{FF2B5EF4-FFF2-40B4-BE49-F238E27FC236}">
                  <a16:creationId xmlns:a16="http://schemas.microsoft.com/office/drawing/2014/main" id="{8F40CB18-2503-4AB9-9033-9CB614AE3A79}"/>
                </a:ext>
              </a:extLst>
            </p:cNvPr>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3" name="Teardrop 22">
              <a:extLst>
                <a:ext uri="{FF2B5EF4-FFF2-40B4-BE49-F238E27FC236}">
                  <a16:creationId xmlns:a16="http://schemas.microsoft.com/office/drawing/2014/main" id="{539A2DB1-3A01-4229-9CAA-E85C7B967431}"/>
                </a:ext>
              </a:extLst>
            </p:cNvPr>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24" name="Arc 23">
              <a:extLst>
                <a:ext uri="{FF2B5EF4-FFF2-40B4-BE49-F238E27FC236}">
                  <a16:creationId xmlns:a16="http://schemas.microsoft.com/office/drawing/2014/main" id="{227A76E4-645D-43E8-8950-D3EEA0C81081}"/>
                </a:ext>
              </a:extLst>
            </p:cNvPr>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Tree>
    <p:extLst>
      <p:ext uri="{BB962C8B-B14F-4D97-AF65-F5344CB8AC3E}">
        <p14:creationId xmlns:p14="http://schemas.microsoft.com/office/powerpoint/2010/main" val="11426300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txStyles>
    <p:titleStyle>
      <a:lvl1pPr algn="ctr" defTabSz="914400" rtl="0" eaLnBrk="1" latinLnBrk="0" hangingPunct="1">
        <a:spcBef>
          <a:spcPct val="0"/>
        </a:spcBef>
        <a:buNone/>
        <a:defRPr sz="4400" kern="1200">
          <a:solidFill>
            <a:srgbClr val="376092"/>
          </a:solidFill>
          <a:effectLst>
            <a:outerShdw blurRad="63500" sx="101000" sy="101000" algn="ctr" rotWithShape="0">
              <a:prstClr val="black">
                <a:alpha val="2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8.bin"/><Relationship Id="rId4" Type="http://schemas.openxmlformats.org/officeDocument/2006/relationships/image" Target="../media/image21.e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emf"/><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solidFill>
                <a:schemeClr val="tx1">
                  <a:lumMod val="75000"/>
                  <a:lumOff val="25000"/>
                </a:schemeClr>
              </a:solidFill>
            </a:endParaRPr>
          </a:p>
        </p:txBody>
      </p:sp>
      <p:sp>
        <p:nvSpPr>
          <p:cNvPr id="4" name="Title 3"/>
          <p:cNvSpPr>
            <a:spLocks noGrp="1"/>
          </p:cNvSpPr>
          <p:nvPr>
            <p:ph type="ctrTitle" idx="4294967295"/>
          </p:nvPr>
        </p:nvSpPr>
        <p:spPr>
          <a:xfrm>
            <a:off x="1193800" y="1921396"/>
            <a:ext cx="7772400" cy="1225550"/>
          </a:xfrm>
        </p:spPr>
        <p:txBody>
          <a:bodyPr/>
          <a:lstStyle/>
          <a:p>
            <a:r>
              <a:rPr dirty="0">
                <a:solidFill>
                  <a:schemeClr val="tx2">
                    <a:lumMod val="75000"/>
                  </a:schemeClr>
                </a:solidFill>
                <a:effectLst>
                  <a:outerShdw blurRad="38100" dist="38100" dir="2700000" algn="tl">
                    <a:srgbClr val="000000">
                      <a:alpha val="43137"/>
                    </a:srgbClr>
                  </a:outerShdw>
                </a:effectLst>
              </a:rPr>
              <a:t>Design Patterns</a:t>
            </a:r>
            <a:endParaRPr lang="en-IN" dirty="0">
              <a:solidFill>
                <a:schemeClr val="tx2">
                  <a:lumMod val="75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Algorithmic Decomposition</a:t>
            </a:r>
          </a:p>
        </p:txBody>
      </p:sp>
      <p:sp>
        <p:nvSpPr>
          <p:cNvPr id="3" name="Content Placeholder 2"/>
          <p:cNvSpPr>
            <a:spLocks noGrp="1"/>
          </p:cNvSpPr>
          <p:nvPr>
            <p:ph idx="1"/>
          </p:nvPr>
        </p:nvSpPr>
        <p:spPr/>
        <p:txBody>
          <a:bodyPr>
            <a:normAutofit/>
          </a:bodyPr>
          <a:lstStyle/>
          <a:p>
            <a:r>
              <a:rPr lang="en-IN" sz="3000" dirty="0"/>
              <a:t>Decomposes the problem into algorithms</a:t>
            </a:r>
          </a:p>
          <a:p>
            <a:r>
              <a:rPr lang="en-IN" sz="3000" dirty="0"/>
              <a:t>Each algorithm is part of a series of steps (part of overall process)</a:t>
            </a:r>
          </a:p>
          <a:p>
            <a:r>
              <a:rPr lang="en-IN" sz="3000" dirty="0"/>
              <a:t>Typically, a top-down approach</a:t>
            </a:r>
          </a:p>
          <a:p>
            <a:pPr lvl="1"/>
            <a:r>
              <a:rPr lang="en-IN" sz="2667" dirty="0"/>
              <a:t>start with a big picture</a:t>
            </a:r>
          </a:p>
          <a:p>
            <a:pPr lvl="1"/>
            <a:r>
              <a:rPr lang="en-IN" sz="2667" dirty="0"/>
              <a:t>break down into smaller chunks</a:t>
            </a:r>
          </a:p>
          <a:p>
            <a:r>
              <a:rPr lang="en-IN" sz="3000" dirty="0"/>
              <a:t>These steps lead to the final result (like a flow chart)</a:t>
            </a:r>
          </a:p>
          <a:p>
            <a:endParaRPr lang="en-IN" sz="3000" dirty="0"/>
          </a:p>
        </p:txBody>
      </p:sp>
      <p:sp>
        <p:nvSpPr>
          <p:cNvPr id="4" name="Footer Placeholder 3">
            <a:extLst>
              <a:ext uri="{FF2B5EF4-FFF2-40B4-BE49-F238E27FC236}">
                <a16:creationId xmlns:a16="http://schemas.microsoft.com/office/drawing/2014/main" id="{F2ADB009-0AAE-44E7-8FAC-F716F3D148E0}"/>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42421593-E351-4BA1-A48A-31C8A3648E02}"/>
              </a:ext>
            </a:extLst>
          </p:cNvPr>
          <p:cNvSpPr>
            <a:spLocks noGrp="1"/>
          </p:cNvSpPr>
          <p:nvPr>
            <p:ph type="sldNum" sz="quarter" idx="12"/>
          </p:nvPr>
        </p:nvSpPr>
        <p:spPr/>
        <p:txBody>
          <a:bodyPr/>
          <a:lstStyle/>
          <a:p>
            <a:fld id="{6CA6930D-BBCC-4B60-B588-351AC06BFA93}" type="slidenum">
              <a:rPr lang="en-US" smtClean="0"/>
              <a:t>10</a:t>
            </a:fld>
            <a:endParaRPr lang="en-US"/>
          </a:p>
        </p:txBody>
      </p:sp>
    </p:spTree>
    <p:extLst>
      <p:ext uri="{BB962C8B-B14F-4D97-AF65-F5344CB8AC3E}">
        <p14:creationId xmlns:p14="http://schemas.microsoft.com/office/powerpoint/2010/main" val="109312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fontScale="92500" lnSpcReduction="10000"/>
          </a:bodyPr>
          <a:lstStyle/>
          <a:p>
            <a:r>
              <a:rPr lang="en-US" dirty="0"/>
              <a:t>Singleton class has strict control over its instance creation</a:t>
            </a:r>
          </a:p>
          <a:p>
            <a:pPr lvl="1"/>
            <a:r>
              <a:rPr lang="en-US" dirty="0"/>
              <a:t>may deny creation based on some rules</a:t>
            </a:r>
          </a:p>
          <a:p>
            <a:pPr lvl="1"/>
            <a:r>
              <a:rPr lang="en-US" dirty="0"/>
              <a:t>may be configured to create a fixed set of instances (</a:t>
            </a:r>
            <a:r>
              <a:rPr lang="en-US" dirty="0" err="1"/>
              <a:t>multiton</a:t>
            </a:r>
            <a:r>
              <a:rPr lang="en-US" dirty="0"/>
              <a:t>) later</a:t>
            </a:r>
          </a:p>
          <a:p>
            <a:r>
              <a:rPr lang="en-US" dirty="0"/>
              <a:t>Any class can be made singleton (</a:t>
            </a:r>
            <a:r>
              <a:rPr lang="en-US"/>
              <a:t>through derivation)</a:t>
            </a:r>
            <a:endParaRPr lang="en-US" dirty="0"/>
          </a:p>
          <a:p>
            <a:r>
              <a:rPr lang="en-US" dirty="0"/>
              <a:t>Better than global variables that store single state</a:t>
            </a:r>
          </a:p>
          <a:p>
            <a:r>
              <a:rPr lang="en-US" dirty="0"/>
              <a:t>A singleton can be sub classed</a:t>
            </a:r>
          </a:p>
          <a:p>
            <a:pPr lvl="1"/>
            <a:endParaRPr lang="en-US" dirty="0"/>
          </a:p>
        </p:txBody>
      </p:sp>
      <p:sp>
        <p:nvSpPr>
          <p:cNvPr id="5" name="Slide Number Placeholder 4">
            <a:extLst>
              <a:ext uri="{FF2B5EF4-FFF2-40B4-BE49-F238E27FC236}">
                <a16:creationId xmlns:a16="http://schemas.microsoft.com/office/drawing/2014/main" id="{E4C612DA-94DA-44A0-A83B-AA485E196FBF}"/>
              </a:ext>
            </a:extLst>
          </p:cNvPr>
          <p:cNvSpPr>
            <a:spLocks noGrp="1"/>
          </p:cNvSpPr>
          <p:nvPr>
            <p:ph type="sldNum" sz="quarter" idx="12"/>
          </p:nvPr>
        </p:nvSpPr>
        <p:spPr/>
        <p:txBody>
          <a:bodyPr/>
          <a:lstStyle/>
          <a:p>
            <a:fld id="{6CA6930D-BBCC-4B60-B588-351AC06BFA93}" type="slidenum">
              <a:rPr lang="en-US" smtClean="0"/>
              <a:t>100</a:t>
            </a:fld>
            <a:endParaRPr lang="en-US"/>
          </a:p>
        </p:txBody>
      </p:sp>
    </p:spTree>
    <p:extLst>
      <p:ext uri="{BB962C8B-B14F-4D97-AF65-F5344CB8AC3E}">
        <p14:creationId xmlns:p14="http://schemas.microsoft.com/office/powerpoint/2010/main" val="38305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2A03-4722-43FE-A7C9-EA4CB1FCB134}"/>
              </a:ext>
            </a:extLst>
          </p:cNvPr>
          <p:cNvSpPr>
            <a:spLocks noGrp="1"/>
          </p:cNvSpPr>
          <p:nvPr>
            <p:ph type="title"/>
          </p:nvPr>
        </p:nvSpPr>
        <p:spPr/>
        <p:txBody>
          <a:bodyPr/>
          <a:lstStyle/>
          <a:p>
            <a:r>
              <a:rPr lang="en-US" dirty="0"/>
              <a:t>Singleton Destruction</a:t>
            </a:r>
          </a:p>
        </p:txBody>
      </p:sp>
      <p:sp>
        <p:nvSpPr>
          <p:cNvPr id="3" name="Content Placeholder 2">
            <a:extLst>
              <a:ext uri="{FF2B5EF4-FFF2-40B4-BE49-F238E27FC236}">
                <a16:creationId xmlns:a16="http://schemas.microsoft.com/office/drawing/2014/main" id="{957E7236-169D-486F-9ED8-D4B102949421}"/>
              </a:ext>
            </a:extLst>
          </p:cNvPr>
          <p:cNvSpPr>
            <a:spLocks noGrp="1"/>
          </p:cNvSpPr>
          <p:nvPr>
            <p:ph idx="1"/>
          </p:nvPr>
        </p:nvSpPr>
        <p:spPr/>
        <p:txBody>
          <a:bodyPr>
            <a:normAutofit fontScale="92500" lnSpcReduction="20000"/>
          </a:bodyPr>
          <a:lstStyle/>
          <a:p>
            <a:r>
              <a:rPr lang="en-US" dirty="0"/>
              <a:t>Freeing the memory of a lazily created instance is an issue</a:t>
            </a:r>
          </a:p>
          <a:p>
            <a:pPr lvl="1"/>
            <a:r>
              <a:rPr lang="en-US" dirty="0"/>
              <a:t>who will free it?</a:t>
            </a:r>
          </a:p>
          <a:p>
            <a:pPr lvl="1"/>
            <a:r>
              <a:rPr lang="en-US" dirty="0"/>
              <a:t>when to free it?</a:t>
            </a:r>
          </a:p>
          <a:p>
            <a:r>
              <a:rPr lang="en-US" dirty="0"/>
              <a:t>You can use different strategies here</a:t>
            </a:r>
          </a:p>
          <a:p>
            <a:pPr lvl="1"/>
            <a:r>
              <a:rPr lang="en-US" dirty="0"/>
              <a:t>Free after </a:t>
            </a:r>
            <a:r>
              <a:rPr lang="en-US" i="1" dirty="0"/>
              <a:t>main() </a:t>
            </a:r>
            <a:r>
              <a:rPr lang="en-US" dirty="0"/>
              <a:t>returns</a:t>
            </a:r>
          </a:p>
          <a:p>
            <a:pPr lvl="2"/>
            <a:r>
              <a:rPr lang="en-US" dirty="0"/>
              <a:t>use </a:t>
            </a:r>
            <a:r>
              <a:rPr lang="en-US" i="1" dirty="0" err="1"/>
              <a:t>atexit</a:t>
            </a:r>
            <a:r>
              <a:rPr lang="en-US" i="1" dirty="0"/>
              <a:t>() </a:t>
            </a:r>
            <a:r>
              <a:rPr lang="en-US" dirty="0"/>
              <a:t>function or an internal </a:t>
            </a:r>
            <a:r>
              <a:rPr lang="en-US" dirty="0" err="1"/>
              <a:t>deleter</a:t>
            </a:r>
            <a:r>
              <a:rPr lang="en-US" dirty="0"/>
              <a:t> with static destruction</a:t>
            </a:r>
          </a:p>
          <a:p>
            <a:pPr lvl="1"/>
            <a:r>
              <a:rPr lang="en-US" dirty="0"/>
              <a:t>Don’t free it </a:t>
            </a:r>
          </a:p>
          <a:p>
            <a:r>
              <a:rPr lang="en-US" dirty="0"/>
              <a:t>This will depend on what kind of singleton is created</a:t>
            </a:r>
          </a:p>
        </p:txBody>
      </p:sp>
      <p:sp>
        <p:nvSpPr>
          <p:cNvPr id="5" name="Slide Number Placeholder 4">
            <a:extLst>
              <a:ext uri="{FF2B5EF4-FFF2-40B4-BE49-F238E27FC236}">
                <a16:creationId xmlns:a16="http://schemas.microsoft.com/office/drawing/2014/main" id="{DB3F5C25-776E-46CE-B00E-254B0648C8F9}"/>
              </a:ext>
            </a:extLst>
          </p:cNvPr>
          <p:cNvSpPr>
            <a:spLocks noGrp="1"/>
          </p:cNvSpPr>
          <p:nvPr>
            <p:ph type="sldNum" sz="quarter" idx="12"/>
          </p:nvPr>
        </p:nvSpPr>
        <p:spPr/>
        <p:txBody>
          <a:bodyPr/>
          <a:lstStyle/>
          <a:p>
            <a:fld id="{6CA6930D-BBCC-4B60-B588-351AC06BFA93}" type="slidenum">
              <a:rPr lang="en-US" smtClean="0"/>
              <a:t>101</a:t>
            </a:fld>
            <a:endParaRPr lang="en-US"/>
          </a:p>
        </p:txBody>
      </p:sp>
    </p:spTree>
    <p:extLst>
      <p:ext uri="{BB962C8B-B14F-4D97-AF65-F5344CB8AC3E}">
        <p14:creationId xmlns:p14="http://schemas.microsoft.com/office/powerpoint/2010/main" val="14724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(C++)</a:t>
            </a:r>
          </a:p>
        </p:txBody>
      </p:sp>
      <p:sp>
        <p:nvSpPr>
          <p:cNvPr id="3" name="Content Placeholder 2"/>
          <p:cNvSpPr>
            <a:spLocks noGrp="1"/>
          </p:cNvSpPr>
          <p:nvPr>
            <p:ph idx="1"/>
          </p:nvPr>
        </p:nvSpPr>
        <p:spPr/>
        <p:txBody>
          <a:bodyPr>
            <a:normAutofit lnSpcReduction="10000"/>
          </a:bodyPr>
          <a:lstStyle/>
          <a:p>
            <a:r>
              <a:rPr lang="en-US" dirty="0"/>
              <a:t>Destruction using static </a:t>
            </a:r>
            <a:r>
              <a:rPr lang="en-US" dirty="0" err="1"/>
              <a:t>deleter</a:t>
            </a:r>
            <a:r>
              <a:rPr lang="en-US" dirty="0"/>
              <a:t> may not work if there are dependencies</a:t>
            </a:r>
          </a:p>
          <a:p>
            <a:pPr lvl="1"/>
            <a:r>
              <a:rPr lang="en-US" dirty="0"/>
              <a:t>order of static initialization &amp; destruction is not specified in the C++ standard</a:t>
            </a:r>
          </a:p>
          <a:p>
            <a:r>
              <a:rPr lang="en-US" dirty="0"/>
              <a:t>In C++11, </a:t>
            </a:r>
          </a:p>
          <a:p>
            <a:pPr lvl="1"/>
            <a:r>
              <a:rPr lang="en-US" dirty="0"/>
              <a:t>Use </a:t>
            </a:r>
            <a:r>
              <a:rPr lang="en-US" i="1" dirty="0" err="1"/>
              <a:t>std</a:t>
            </a:r>
            <a:r>
              <a:rPr lang="en-US" i="1" dirty="0"/>
              <a:t>::</a:t>
            </a:r>
            <a:r>
              <a:rPr lang="en-US" i="1" dirty="0" err="1"/>
              <a:t>call_once</a:t>
            </a:r>
            <a:r>
              <a:rPr lang="en-US" i="1" dirty="0"/>
              <a:t> </a:t>
            </a:r>
            <a:r>
              <a:rPr lang="en-US" dirty="0"/>
              <a:t>as alternative to double checked locking</a:t>
            </a:r>
          </a:p>
          <a:p>
            <a:pPr lvl="1"/>
            <a:r>
              <a:rPr lang="en-US" dirty="0"/>
              <a:t>Use Meyer’s singleton</a:t>
            </a:r>
          </a:p>
        </p:txBody>
      </p:sp>
      <p:sp>
        <p:nvSpPr>
          <p:cNvPr id="5" name="Slide Number Placeholder 4">
            <a:extLst>
              <a:ext uri="{FF2B5EF4-FFF2-40B4-BE49-F238E27FC236}">
                <a16:creationId xmlns:a16="http://schemas.microsoft.com/office/drawing/2014/main" id="{F2188528-417A-4CB0-9969-64A5E62D65FA}"/>
              </a:ext>
            </a:extLst>
          </p:cNvPr>
          <p:cNvSpPr>
            <a:spLocks noGrp="1"/>
          </p:cNvSpPr>
          <p:nvPr>
            <p:ph type="sldNum" sz="quarter" idx="12"/>
          </p:nvPr>
        </p:nvSpPr>
        <p:spPr/>
        <p:txBody>
          <a:bodyPr/>
          <a:lstStyle/>
          <a:p>
            <a:fld id="{6CA6930D-BBCC-4B60-B588-351AC06BFA93}" type="slidenum">
              <a:rPr lang="en-US" smtClean="0"/>
              <a:t>102</a:t>
            </a:fld>
            <a:endParaRPr lang="en-US"/>
          </a:p>
        </p:txBody>
      </p:sp>
    </p:spTree>
    <p:extLst>
      <p:ext uri="{BB962C8B-B14F-4D97-AF65-F5344CB8AC3E}">
        <p14:creationId xmlns:p14="http://schemas.microsoft.com/office/powerpoint/2010/main" val="29450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(Java)</a:t>
            </a:r>
          </a:p>
        </p:txBody>
      </p:sp>
      <p:sp>
        <p:nvSpPr>
          <p:cNvPr id="3" name="Content Placeholder 2"/>
          <p:cNvSpPr>
            <a:spLocks noGrp="1"/>
          </p:cNvSpPr>
          <p:nvPr>
            <p:ph idx="1"/>
          </p:nvPr>
        </p:nvSpPr>
        <p:spPr/>
        <p:txBody>
          <a:bodyPr>
            <a:normAutofit/>
          </a:bodyPr>
          <a:lstStyle/>
          <a:p>
            <a:r>
              <a:rPr lang="en-US" dirty="0"/>
              <a:t>Difficult to code in multithreaded environment</a:t>
            </a:r>
          </a:p>
          <a:p>
            <a:pPr lvl="1"/>
            <a:r>
              <a:rPr lang="en-US" dirty="0"/>
              <a:t>DCLP may not always work</a:t>
            </a:r>
          </a:p>
          <a:p>
            <a:r>
              <a:rPr lang="en-US" dirty="0"/>
              <a:t>Bugs in older Java implementations make it harder to implement Singleton</a:t>
            </a:r>
          </a:p>
          <a:p>
            <a:r>
              <a:rPr lang="en-US" dirty="0"/>
              <a:t>Multiple class loaders/runtimes will lead to multiple instances of the class</a:t>
            </a:r>
          </a:p>
          <a:p>
            <a:endParaRPr lang="en-US" dirty="0"/>
          </a:p>
        </p:txBody>
      </p:sp>
      <p:sp>
        <p:nvSpPr>
          <p:cNvPr id="5" name="Slide Number Placeholder 4">
            <a:extLst>
              <a:ext uri="{FF2B5EF4-FFF2-40B4-BE49-F238E27FC236}">
                <a16:creationId xmlns:a16="http://schemas.microsoft.com/office/drawing/2014/main" id="{DD03084E-9C9F-4FAA-B691-13E2A5D048EE}"/>
              </a:ext>
            </a:extLst>
          </p:cNvPr>
          <p:cNvSpPr>
            <a:spLocks noGrp="1"/>
          </p:cNvSpPr>
          <p:nvPr>
            <p:ph type="sldNum" sz="quarter" idx="12"/>
          </p:nvPr>
        </p:nvSpPr>
        <p:spPr/>
        <p:txBody>
          <a:bodyPr/>
          <a:lstStyle/>
          <a:p>
            <a:fld id="{6CA6930D-BBCC-4B60-B588-351AC06BFA93}" type="slidenum">
              <a:rPr lang="en-US" smtClean="0"/>
              <a:t>103</a:t>
            </a:fld>
            <a:endParaRPr lang="en-US"/>
          </a:p>
        </p:txBody>
      </p:sp>
    </p:spTree>
    <p:extLst>
      <p:ext uri="{BB962C8B-B14F-4D97-AF65-F5344CB8AC3E}">
        <p14:creationId xmlns:p14="http://schemas.microsoft.com/office/powerpoint/2010/main" val="227213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a:bodyPr>
          <a:lstStyle/>
          <a:p>
            <a:r>
              <a:rPr lang="en-US" dirty="0"/>
              <a:t>Use the Singleton pattern when</a:t>
            </a:r>
          </a:p>
          <a:p>
            <a:pPr lvl="1"/>
            <a:r>
              <a:rPr lang="en-US" dirty="0"/>
              <a:t>multiple instances lead to data/state corruption</a:t>
            </a:r>
          </a:p>
          <a:p>
            <a:pPr lvl="1"/>
            <a:r>
              <a:rPr lang="en-US" dirty="0"/>
              <a:t>exactly one instance of a class is required, and it must be accessible to clients from a well-known access point</a:t>
            </a:r>
          </a:p>
          <a:p>
            <a:pPr lvl="1"/>
            <a:r>
              <a:rPr lang="en-US" dirty="0"/>
              <a:t>objects of a class are intended to be used as read-only</a:t>
            </a:r>
          </a:p>
          <a:p>
            <a:pPr lvl="1"/>
            <a:r>
              <a:rPr lang="en-US" dirty="0"/>
              <a:t>a class has no state and you don’t want to create lots of stateless objects</a:t>
            </a:r>
            <a:endParaRPr lang="en-IN" dirty="0"/>
          </a:p>
        </p:txBody>
      </p:sp>
      <p:sp>
        <p:nvSpPr>
          <p:cNvPr id="5" name="Slide Number Placeholder 4">
            <a:extLst>
              <a:ext uri="{FF2B5EF4-FFF2-40B4-BE49-F238E27FC236}">
                <a16:creationId xmlns:a16="http://schemas.microsoft.com/office/drawing/2014/main" id="{9E824DFA-7425-4EB8-8467-6D26FCF869B9}"/>
              </a:ext>
            </a:extLst>
          </p:cNvPr>
          <p:cNvSpPr>
            <a:spLocks noGrp="1"/>
          </p:cNvSpPr>
          <p:nvPr>
            <p:ph type="sldNum" sz="quarter" idx="12"/>
          </p:nvPr>
        </p:nvSpPr>
        <p:spPr/>
        <p:txBody>
          <a:bodyPr/>
          <a:lstStyle/>
          <a:p>
            <a:fld id="{6CA6930D-BBCC-4B60-B588-351AC06BFA93}" type="slidenum">
              <a:rPr lang="en-US" smtClean="0"/>
              <a:t>104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10000"/>
          </a:bodyPr>
          <a:lstStyle/>
          <a:p>
            <a:r>
              <a:rPr lang="en-US" dirty="0"/>
              <a:t>In COM, all the factory classes are singletons</a:t>
            </a:r>
          </a:p>
          <a:p>
            <a:r>
              <a:rPr lang="en-US" dirty="0"/>
              <a:t>The application object in many GUI frameworks is singleton (MFC, Android, iOS, </a:t>
            </a:r>
            <a:r>
              <a:rPr lang="en-US" dirty="0" err="1"/>
              <a:t>etc</a:t>
            </a:r>
            <a:r>
              <a:rPr lang="en-US" dirty="0"/>
              <a:t>)</a:t>
            </a:r>
          </a:p>
          <a:p>
            <a:r>
              <a:rPr lang="en-US" dirty="0"/>
              <a:t>.NET applications also have a single instance of the </a:t>
            </a:r>
            <a:r>
              <a:rPr lang="en-US" i="1" dirty="0"/>
              <a:t>Application</a:t>
            </a:r>
            <a:r>
              <a:rPr lang="en-US" dirty="0"/>
              <a:t> class that can be accessed from anywhere in the application</a:t>
            </a:r>
          </a:p>
          <a:p>
            <a:r>
              <a:rPr lang="en-US" dirty="0"/>
              <a:t>Java has several singletons in its framework. e.g. </a:t>
            </a:r>
            <a:r>
              <a:rPr lang="en-US" i="1" dirty="0" err="1"/>
              <a:t>java.util.logging.Logger</a:t>
            </a:r>
            <a:r>
              <a:rPr lang="en-US" i="1" dirty="0"/>
              <a:t>, </a:t>
            </a:r>
            <a:r>
              <a:rPr lang="en-US" i="1" dirty="0" err="1"/>
              <a:t>java.awt.ToolKit</a:t>
            </a:r>
            <a:r>
              <a:rPr lang="en-US" i="1" dirty="0"/>
              <a:t>, </a:t>
            </a:r>
            <a:r>
              <a:rPr lang="en-US" i="1" dirty="0" err="1"/>
              <a:t>etc</a:t>
            </a:r>
            <a:endParaRPr lang="en-US" i="1" dirty="0"/>
          </a:p>
          <a:p>
            <a:endParaRPr lang="en-US" dirty="0"/>
          </a:p>
          <a:p>
            <a:endParaRPr lang="en-US" dirty="0"/>
          </a:p>
          <a:p>
            <a:endParaRPr lang="en-IN" dirty="0"/>
          </a:p>
        </p:txBody>
      </p:sp>
      <p:sp>
        <p:nvSpPr>
          <p:cNvPr id="5" name="Slide Number Placeholder 4">
            <a:extLst>
              <a:ext uri="{FF2B5EF4-FFF2-40B4-BE49-F238E27FC236}">
                <a16:creationId xmlns:a16="http://schemas.microsoft.com/office/drawing/2014/main" id="{F3AC0789-8789-41BF-948E-AACBD195C038}"/>
              </a:ext>
            </a:extLst>
          </p:cNvPr>
          <p:cNvSpPr>
            <a:spLocks noGrp="1"/>
          </p:cNvSpPr>
          <p:nvPr>
            <p:ph type="sldNum" sz="quarter" idx="12"/>
          </p:nvPr>
        </p:nvSpPr>
        <p:spPr/>
        <p:txBody>
          <a:bodyPr/>
          <a:lstStyle/>
          <a:p>
            <a:fld id="{6CA6930D-BBCC-4B60-B588-351AC06BFA93}" type="slidenum">
              <a:rPr lang="en-US" smtClean="0"/>
              <a:t>105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a:t>Builder</a:t>
            </a:r>
            <a:endParaRPr lang="en-IN" dirty="0"/>
          </a:p>
        </p:txBody>
      </p:sp>
      <p:sp>
        <p:nvSpPr>
          <p:cNvPr id="7" name="Content Placeholder 6"/>
          <p:cNvSpPr>
            <a:spLocks noGrp="1"/>
          </p:cNvSpPr>
          <p:nvPr>
            <p:ph idx="1"/>
          </p:nvPr>
        </p:nvSpPr>
        <p:spPr/>
        <p:txBody>
          <a:bodyPr>
            <a:normAutofit fontScale="85000" lnSpcReduction="20000"/>
          </a:bodyPr>
          <a:lstStyle/>
          <a:p>
            <a:pPr>
              <a:buNone/>
            </a:pPr>
            <a:r>
              <a:rPr lang="en-IN" dirty="0">
                <a:solidFill>
                  <a:schemeClr val="tx2"/>
                </a:solidFill>
              </a:rPr>
              <a:t>	</a:t>
            </a:r>
            <a:r>
              <a:rPr lang="en-IN" sz="2000" i="1" dirty="0">
                <a:solidFill>
                  <a:schemeClr val="tx2"/>
                </a:solidFill>
              </a:rPr>
              <a:t>Separate the construction of a complex object from its representation so that the same construction process can create different representations</a:t>
            </a:r>
            <a:endParaRPr lang="en-US" i="1" dirty="0">
              <a:solidFill>
                <a:schemeClr val="tx2"/>
              </a:solidFill>
            </a:endParaRPr>
          </a:p>
          <a:p>
            <a:r>
              <a:rPr lang="en-US" dirty="0"/>
              <a:t>This pattern is similar to other creational patterns, but creates the final product in multiple steps</a:t>
            </a:r>
          </a:p>
          <a:p>
            <a:r>
              <a:rPr lang="en-US" dirty="0"/>
              <a:t>It captures the relationship of the builder classes with the director</a:t>
            </a:r>
          </a:p>
          <a:p>
            <a:r>
              <a:rPr lang="en-US" dirty="0"/>
              <a:t>The algorithm of conversion is separated from how a converted format gets created and represented</a:t>
            </a:r>
          </a:p>
          <a:p>
            <a:r>
              <a:rPr lang="en-US" dirty="0"/>
              <a:t>This allows reuse because new converters can be easily added to the design</a:t>
            </a:r>
            <a:endParaRPr lang="en-IN" dirty="0"/>
          </a:p>
        </p:txBody>
      </p:sp>
      <p:sp>
        <p:nvSpPr>
          <p:cNvPr id="4" name="Footer Placeholder 3"/>
          <p:cNvSpPr>
            <a:spLocks noGrp="1"/>
          </p:cNvSpPr>
          <p:nvPr>
            <p:ph type="ftr" sz="quarter" idx="4294967295"/>
          </p:nvPr>
        </p:nvSpPr>
        <p:spPr>
          <a:xfrm>
            <a:off x="508000" y="5297488"/>
            <a:ext cx="2895600" cy="303212"/>
          </a:xfrm>
          <a:prstGeom prst="rect">
            <a:avLst/>
          </a:prstGeom>
        </p:spPr>
        <p:txBody>
          <a:bodyPr/>
          <a:lstStyle/>
          <a:p>
            <a:r>
              <a:rPr lang="en-IN"/>
              <a:t>Design Patterns</a:t>
            </a:r>
            <a:endParaRPr lang="en-IN" dirty="0"/>
          </a:p>
        </p:txBody>
      </p:sp>
      <p:sp>
        <p:nvSpPr>
          <p:cNvPr id="2" name="Slide Number Placeholder 1">
            <a:extLst>
              <a:ext uri="{FF2B5EF4-FFF2-40B4-BE49-F238E27FC236}">
                <a16:creationId xmlns:a16="http://schemas.microsoft.com/office/drawing/2014/main" id="{F4AA201A-5E87-4AA6-AEB2-5D6B53F0105F}"/>
              </a:ext>
            </a:extLst>
          </p:cNvPr>
          <p:cNvSpPr>
            <a:spLocks noGrp="1"/>
          </p:cNvSpPr>
          <p:nvPr>
            <p:ph type="sldNum" sz="quarter" idx="12"/>
          </p:nvPr>
        </p:nvSpPr>
        <p:spPr/>
        <p:txBody>
          <a:bodyPr/>
          <a:lstStyle/>
          <a:p>
            <a:fld id="{6CA6930D-BBCC-4B60-B588-351AC06BFA93}" type="slidenum">
              <a:rPr lang="en-US" smtClean="0"/>
              <a:t>106</a:t>
            </a:fld>
            <a:endParaRPr lang="en-US"/>
          </a:p>
        </p:txBody>
      </p:sp>
    </p:spTree>
    <p:extLst>
      <p:ext uri="{BB962C8B-B14F-4D97-AF65-F5344CB8AC3E}">
        <p14:creationId xmlns:p14="http://schemas.microsoft.com/office/powerpoint/2010/main" val="25543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Structure</a:t>
            </a:r>
            <a:endParaRPr lang="en-IN" dirty="0"/>
          </a:p>
        </p:txBody>
      </p:sp>
      <p:sp>
        <p:nvSpPr>
          <p:cNvPr id="4" name="Footer Placeholder 3"/>
          <p:cNvSpPr>
            <a:spLocks noGrp="1"/>
          </p:cNvSpPr>
          <p:nvPr>
            <p:ph type="ftr" sz="quarter" idx="4294967295"/>
          </p:nvPr>
        </p:nvSpPr>
        <p:spPr>
          <a:xfrm>
            <a:off x="0" y="5297488"/>
            <a:ext cx="2895600" cy="303212"/>
          </a:xfrm>
          <a:prstGeom prst="rect">
            <a:avLst/>
          </a:prstGeom>
        </p:spPr>
        <p:txBody>
          <a:bodyPr/>
          <a:lstStyle/>
          <a:p>
            <a:r>
              <a:rPr lang="en-IN"/>
              <a:t>Design Patterns</a:t>
            </a:r>
            <a:endParaRPr lang="en-IN" dirty="0"/>
          </a:p>
        </p:txBody>
      </p:sp>
      <p:sp>
        <p:nvSpPr>
          <p:cNvPr id="10" name="TextBox 10"/>
          <p:cNvSpPr txBox="1"/>
          <p:nvPr/>
        </p:nvSpPr>
        <p:spPr>
          <a:xfrm>
            <a:off x="1686695" y="1250145"/>
            <a:ext cx="6786610" cy="3988622"/>
          </a:xfrm>
          <a:prstGeom prst="rect">
            <a:avLst/>
          </a:prstGeom>
        </p:spPr>
        <p:style>
          <a:lnRef idx="1">
            <a:schemeClr val="dk1"/>
          </a:lnRef>
          <a:fillRef idx="2">
            <a:schemeClr val="dk1"/>
          </a:fillRef>
          <a:effectRef idx="1">
            <a:schemeClr val="dk1"/>
          </a:effectRef>
          <a:fontRef idx="minor">
            <a:schemeClr val="dk1"/>
          </a:fontRef>
        </p:style>
        <p:txBody>
          <a:bodyPr wrap="square" rtlCol="0">
            <a:noAutofit/>
          </a:bodyPr>
          <a:lstStyle/>
          <a:p>
            <a:endParaRPr lang="en-US" sz="1500" b="1" i="1" dirty="0">
              <a:solidFill>
                <a:schemeClr val="bg1"/>
              </a:solidFill>
              <a:latin typeface="Calibri" pitchFamily="34" charset="0"/>
              <a:cs typeface="Times New Roman" pitchFamily="18" charset="0"/>
            </a:endParaRPr>
          </a:p>
        </p:txBody>
      </p:sp>
      <p:grpSp>
        <p:nvGrpSpPr>
          <p:cNvPr id="12" name="Group 9"/>
          <p:cNvGrpSpPr/>
          <p:nvPr/>
        </p:nvGrpSpPr>
        <p:grpSpPr>
          <a:xfrm>
            <a:off x="4722811" y="3155158"/>
            <a:ext cx="1547823" cy="1012038"/>
            <a:chOff x="3428992" y="1500150"/>
            <a:chExt cx="2357454" cy="1214446"/>
          </a:xfrm>
          <a:solidFill>
            <a:schemeClr val="bg1">
              <a:lumMod val="85000"/>
            </a:schemeClr>
          </a:solidFill>
        </p:grpSpPr>
        <p:sp>
          <p:nvSpPr>
            <p:cNvPr id="36" name="Rectangle 8"/>
            <p:cNvSpPr/>
            <p:nvPr/>
          </p:nvSpPr>
          <p:spPr>
            <a:xfrm>
              <a:off x="3428992" y="1500150"/>
              <a:ext cx="2357454" cy="40785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algn="ctr"/>
              <a:r>
                <a:rPr lang="en-US" sz="1500" b="1" dirty="0" err="1"/>
                <a:t>ConcreteBuilder</a:t>
              </a:r>
              <a:endParaRPr lang="en-IN" sz="1500" b="1" dirty="0"/>
            </a:p>
          </p:txBody>
        </p:sp>
        <p:sp>
          <p:nvSpPr>
            <p:cNvPr id="37" name="Rectangle 36"/>
            <p:cNvSpPr/>
            <p:nvPr/>
          </p:nvSpPr>
          <p:spPr>
            <a:xfrm>
              <a:off x="3428992" y="1908005"/>
              <a:ext cx="2357454" cy="80659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lvl="0"/>
              <a:r>
                <a:rPr lang="en-US" sz="1333" dirty="0" err="1">
                  <a:solidFill>
                    <a:prstClr val="black"/>
                  </a:solidFill>
                </a:rPr>
                <a:t>BuildPart</a:t>
              </a:r>
              <a:r>
                <a:rPr lang="en-US" sz="1333" dirty="0">
                  <a:solidFill>
                    <a:prstClr val="black"/>
                  </a:solidFill>
                </a:rPr>
                <a:t>()</a:t>
              </a:r>
            </a:p>
            <a:p>
              <a:pPr lvl="0"/>
              <a:r>
                <a:rPr lang="en-US" sz="1333" dirty="0" err="1">
                  <a:solidFill>
                    <a:prstClr val="black"/>
                  </a:solidFill>
                </a:rPr>
                <a:t>GetResult</a:t>
              </a:r>
              <a:r>
                <a:rPr lang="en-US" sz="1333" dirty="0">
                  <a:solidFill>
                    <a:prstClr val="black"/>
                  </a:solidFill>
                </a:rPr>
                <a:t>() 	</a:t>
              </a:r>
              <a:endParaRPr lang="en-IN" sz="1333" dirty="0">
                <a:solidFill>
                  <a:prstClr val="black"/>
                </a:solidFill>
              </a:endParaRPr>
            </a:p>
          </p:txBody>
        </p:sp>
      </p:grpSp>
      <p:grpSp>
        <p:nvGrpSpPr>
          <p:cNvPr id="14" name="Group 25"/>
          <p:cNvGrpSpPr/>
          <p:nvPr/>
        </p:nvGrpSpPr>
        <p:grpSpPr>
          <a:xfrm>
            <a:off x="2103417" y="1607336"/>
            <a:ext cx="1369228" cy="952507"/>
            <a:chOff x="6072198" y="3214686"/>
            <a:chExt cx="1928826" cy="928694"/>
          </a:xfrm>
          <a:solidFill>
            <a:schemeClr val="bg1">
              <a:lumMod val="85000"/>
            </a:schemeClr>
          </a:solidFill>
        </p:grpSpPr>
        <p:sp>
          <p:nvSpPr>
            <p:cNvPr id="32" name="Rectangle 8"/>
            <p:cNvSpPr/>
            <p:nvPr/>
          </p:nvSpPr>
          <p:spPr>
            <a:xfrm>
              <a:off x="6072198" y="3214686"/>
              <a:ext cx="1928826" cy="367063"/>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algn="ctr"/>
              <a:r>
                <a:rPr lang="en-US" sz="1500" b="1" dirty="0"/>
                <a:t>Director</a:t>
              </a:r>
              <a:endParaRPr lang="en-IN" sz="1500" b="1" dirty="0"/>
            </a:p>
          </p:txBody>
        </p:sp>
        <p:sp>
          <p:nvSpPr>
            <p:cNvPr id="33" name="Rectangle 32"/>
            <p:cNvSpPr/>
            <p:nvPr/>
          </p:nvSpPr>
          <p:spPr>
            <a:xfrm>
              <a:off x="6072198" y="3581749"/>
              <a:ext cx="1928826" cy="561631"/>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r>
                <a:rPr lang="en-US" sz="1500" dirty="0"/>
                <a:t>Construct()</a:t>
              </a:r>
            </a:p>
          </p:txBody>
        </p:sp>
      </p:grpSp>
      <p:sp>
        <p:nvSpPr>
          <p:cNvPr id="30" name="Rectangle 8"/>
          <p:cNvSpPr/>
          <p:nvPr/>
        </p:nvSpPr>
        <p:spPr>
          <a:xfrm>
            <a:off x="7163608" y="3214690"/>
            <a:ext cx="1012038" cy="30588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sz="1500" b="1" dirty="0"/>
              <a:t>Product</a:t>
            </a:r>
            <a:endParaRPr lang="en-IN" sz="1500" b="1" dirty="0"/>
          </a:p>
        </p:txBody>
      </p:sp>
      <p:grpSp>
        <p:nvGrpSpPr>
          <p:cNvPr id="16" name="Group 12"/>
          <p:cNvGrpSpPr/>
          <p:nvPr/>
        </p:nvGrpSpPr>
        <p:grpSpPr>
          <a:xfrm>
            <a:off x="4901405" y="1607335"/>
            <a:ext cx="1140886" cy="868450"/>
            <a:chOff x="3806579" y="1562929"/>
            <a:chExt cx="1737657" cy="1042140"/>
          </a:xfrm>
          <a:solidFill>
            <a:schemeClr val="bg1">
              <a:lumMod val="85000"/>
            </a:schemeClr>
          </a:solidFill>
        </p:grpSpPr>
        <p:sp>
          <p:nvSpPr>
            <p:cNvPr id="28" name="Rectangle 8"/>
            <p:cNvSpPr/>
            <p:nvPr/>
          </p:nvSpPr>
          <p:spPr>
            <a:xfrm>
              <a:off x="3806579" y="1562929"/>
              <a:ext cx="1737657" cy="407855"/>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algn="ctr"/>
              <a:r>
                <a:rPr lang="en-US" sz="1500" b="1" i="1" dirty="0"/>
                <a:t>Builder</a:t>
              </a:r>
              <a:endParaRPr lang="en-IN" sz="1500" b="1" i="1" dirty="0"/>
            </a:p>
          </p:txBody>
        </p:sp>
        <p:sp>
          <p:nvSpPr>
            <p:cNvPr id="29" name="Rectangle 28"/>
            <p:cNvSpPr/>
            <p:nvPr/>
          </p:nvSpPr>
          <p:spPr>
            <a:xfrm>
              <a:off x="3806579" y="1970785"/>
              <a:ext cx="1737657" cy="634284"/>
            </a:xfrm>
            <a:prstGeom prst="rect">
              <a:avLst/>
            </a:prstGeom>
            <a:grpFill/>
          </p:spPr>
          <p:style>
            <a:lnRef idx="1">
              <a:schemeClr val="dk1"/>
            </a:lnRef>
            <a:fillRef idx="2">
              <a:schemeClr val="dk1"/>
            </a:fillRef>
            <a:effectRef idx="1">
              <a:schemeClr val="dk1"/>
            </a:effectRef>
            <a:fontRef idx="minor">
              <a:schemeClr val="dk1"/>
            </a:fontRef>
          </p:style>
          <p:txBody>
            <a:bodyPr rtlCol="0" anchor="t"/>
            <a:lstStyle/>
            <a:p>
              <a:pPr lvl="0"/>
              <a:r>
                <a:rPr lang="en-US" sz="1333" i="1" dirty="0" err="1">
                  <a:solidFill>
                    <a:prstClr val="black"/>
                  </a:solidFill>
                </a:rPr>
                <a:t>BuildPart</a:t>
              </a:r>
              <a:r>
                <a:rPr lang="en-US" sz="1333" i="1" dirty="0">
                  <a:solidFill>
                    <a:prstClr val="black"/>
                  </a:solidFill>
                </a:rPr>
                <a:t>()</a:t>
              </a:r>
              <a:endParaRPr lang="en-IN" sz="1333" i="1" dirty="0">
                <a:solidFill>
                  <a:prstClr val="black"/>
                </a:solidFill>
              </a:endParaRPr>
            </a:p>
          </p:txBody>
        </p:sp>
      </p:grpSp>
      <p:sp>
        <p:nvSpPr>
          <p:cNvPr id="17" name="Isosceles Triangle 16"/>
          <p:cNvSpPr/>
          <p:nvPr/>
        </p:nvSpPr>
        <p:spPr>
          <a:xfrm>
            <a:off x="5437191" y="2500311"/>
            <a:ext cx="140325" cy="143577"/>
          </a:xfrm>
          <a:prstGeom prst="triangle">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33"/>
          </a:p>
        </p:txBody>
      </p:sp>
      <p:cxnSp>
        <p:nvCxnSpPr>
          <p:cNvPr id="18" name="Straight Connector 17"/>
          <p:cNvCxnSpPr/>
          <p:nvPr/>
        </p:nvCxnSpPr>
        <p:spPr>
          <a:xfrm rot="5400000">
            <a:off x="5237518" y="2911259"/>
            <a:ext cx="535785" cy="1040"/>
          </a:xfrm>
          <a:prstGeom prst="line">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51241" y="1776876"/>
            <a:ext cx="1250165" cy="1323"/>
          </a:xfrm>
          <a:prstGeom prst="straightConnector1">
            <a:avLst/>
          </a:prstGeom>
          <a:solidFill>
            <a:schemeClr val="bg1">
              <a:lumMod val="85000"/>
            </a:schemeClr>
          </a:solidFill>
          <a:ln w="28575">
            <a:solidFill>
              <a:schemeClr val="tx1"/>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3476730" y="1666867"/>
            <a:ext cx="178595" cy="190912"/>
          </a:xfrm>
          <a:prstGeom prst="diamond">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500">
              <a:effectLst>
                <a:outerShdw blurRad="38100" dist="38100" dir="2700000" algn="tl">
                  <a:srgbClr val="000000">
                    <a:alpha val="43137"/>
                  </a:srgbClr>
                </a:outerShdw>
              </a:effectLst>
            </a:endParaRPr>
          </a:p>
        </p:txBody>
      </p:sp>
      <p:cxnSp>
        <p:nvCxnSpPr>
          <p:cNvPr id="24" name="Straight Arrow Connector 23"/>
          <p:cNvCxnSpPr>
            <a:stCxn id="36" idx="3"/>
          </p:cNvCxnSpPr>
          <p:nvPr/>
        </p:nvCxnSpPr>
        <p:spPr>
          <a:xfrm>
            <a:off x="6270634" y="3325100"/>
            <a:ext cx="892975" cy="8655"/>
          </a:xfrm>
          <a:prstGeom prst="straightConnector1">
            <a:avLst/>
          </a:prstGeom>
          <a:solidFill>
            <a:schemeClr val="bg1">
              <a:lumMod val="85000"/>
            </a:schemeClr>
          </a:solidFill>
          <a:ln w="28575">
            <a:solidFill>
              <a:schemeClr val="tx1"/>
            </a:solidFill>
            <a:prstDash val="dash"/>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41" name="Object 13"/>
          <p:cNvGraphicFramePr>
            <a:graphicFrameLocks noChangeAspect="1"/>
          </p:cNvGraphicFramePr>
          <p:nvPr/>
        </p:nvGraphicFramePr>
        <p:xfrm>
          <a:off x="2043886" y="3393285"/>
          <a:ext cx="2321735" cy="773912"/>
        </p:xfrm>
        <a:graphic>
          <a:graphicData uri="http://schemas.openxmlformats.org/presentationml/2006/ole">
            <mc:AlternateContent xmlns:mc="http://schemas.openxmlformats.org/markup-compatibility/2006">
              <mc:Choice xmlns:v="urn:schemas-microsoft-com:vml" Requires="v">
                <p:oleObj spid="_x0000_s9220" name="Visio" r:id="rId3" imgW="717499" imgH="488899" progId="">
                  <p:embed/>
                </p:oleObj>
              </mc:Choice>
              <mc:Fallback>
                <p:oleObj name="Visio" r:id="rId3" imgW="717499" imgH="488899" progId="">
                  <p:embed/>
                  <p:pic>
                    <p:nvPicPr>
                      <p:cNvPr id="4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886" y="3393285"/>
                        <a:ext cx="2321735" cy="773912"/>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3" name="TextBox 42"/>
          <p:cNvSpPr txBox="1"/>
          <p:nvPr/>
        </p:nvSpPr>
        <p:spPr>
          <a:xfrm>
            <a:off x="2103418" y="3452818"/>
            <a:ext cx="1905013" cy="631135"/>
          </a:xfrm>
          <a:prstGeom prst="rect">
            <a:avLst/>
          </a:prstGeom>
          <a:noFill/>
        </p:spPr>
        <p:txBody>
          <a:bodyPr wrap="square" rtlCol="0">
            <a:spAutoFit/>
          </a:bodyPr>
          <a:lstStyle/>
          <a:p>
            <a:r>
              <a:rPr lang="en-US" sz="1167" dirty="0"/>
              <a:t>for all objects in structure {</a:t>
            </a:r>
          </a:p>
          <a:p>
            <a:r>
              <a:rPr lang="en-US" sz="1167" dirty="0"/>
              <a:t>      builder-&gt;</a:t>
            </a:r>
            <a:r>
              <a:rPr lang="en-US" sz="1167" dirty="0" err="1"/>
              <a:t>BuildPart</a:t>
            </a:r>
            <a:r>
              <a:rPr lang="en-US" sz="1167" dirty="0"/>
              <a:t>() ;</a:t>
            </a:r>
          </a:p>
          <a:p>
            <a:r>
              <a:rPr lang="en-US" sz="1167" dirty="0"/>
              <a:t>}</a:t>
            </a:r>
            <a:endParaRPr lang="en-IN" sz="1167" dirty="0"/>
          </a:p>
        </p:txBody>
      </p:sp>
      <p:sp>
        <p:nvSpPr>
          <p:cNvPr id="46" name="TextBox 45"/>
          <p:cNvSpPr txBox="1"/>
          <p:nvPr/>
        </p:nvSpPr>
        <p:spPr>
          <a:xfrm>
            <a:off x="3651240" y="1428741"/>
            <a:ext cx="1131102" cy="297454"/>
          </a:xfrm>
          <a:prstGeom prst="rect">
            <a:avLst/>
          </a:prstGeom>
          <a:noFill/>
        </p:spPr>
        <p:txBody>
          <a:bodyPr wrap="square" rtlCol="0">
            <a:spAutoFit/>
          </a:bodyPr>
          <a:lstStyle/>
          <a:p>
            <a:r>
              <a:rPr lang="en-US" sz="1333" dirty="0"/>
              <a:t>builder</a:t>
            </a:r>
            <a:endParaRPr lang="en-IN" sz="1333" dirty="0"/>
          </a:p>
        </p:txBody>
      </p:sp>
      <p:sp>
        <p:nvSpPr>
          <p:cNvPr id="47" name="Oval 46"/>
          <p:cNvSpPr/>
          <p:nvPr/>
        </p:nvSpPr>
        <p:spPr>
          <a:xfrm>
            <a:off x="3115456" y="2202653"/>
            <a:ext cx="119063" cy="119063"/>
          </a:xfrm>
          <a:prstGeom prst="ellipse">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00"/>
          </a:p>
        </p:txBody>
      </p:sp>
      <p:cxnSp>
        <p:nvCxnSpPr>
          <p:cNvPr id="48" name="Straight Connector 47"/>
          <p:cNvCxnSpPr/>
          <p:nvPr/>
        </p:nvCxnSpPr>
        <p:spPr>
          <a:xfrm rot="5400000">
            <a:off x="2639863" y="2857500"/>
            <a:ext cx="1070908" cy="662"/>
          </a:xfrm>
          <a:prstGeom prst="line">
            <a:avLst/>
          </a:prstGeom>
          <a:solidFill>
            <a:schemeClr val="bg1">
              <a:lumMod val="85000"/>
            </a:schemeClr>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527B076-DF59-4542-BC09-BC0E3D0591E5}"/>
              </a:ext>
            </a:extLst>
          </p:cNvPr>
          <p:cNvSpPr>
            <a:spLocks noGrp="1"/>
          </p:cNvSpPr>
          <p:nvPr>
            <p:ph type="sldNum" sz="quarter" idx="12"/>
          </p:nvPr>
        </p:nvSpPr>
        <p:spPr/>
        <p:txBody>
          <a:bodyPr/>
          <a:lstStyle/>
          <a:p>
            <a:fld id="{6CA6930D-BBCC-4B60-B588-351AC06BFA93}" type="slidenum">
              <a:rPr lang="en-US" smtClean="0"/>
              <a:t>107</a:t>
            </a:fld>
            <a:endParaRPr lang="en-US"/>
          </a:p>
        </p:txBody>
      </p:sp>
    </p:spTree>
    <p:extLst>
      <p:ext uri="{BB962C8B-B14F-4D97-AF65-F5344CB8AC3E}">
        <p14:creationId xmlns:p14="http://schemas.microsoft.com/office/powerpoint/2010/main" val="319193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Implementation</a:t>
            </a:r>
            <a:endParaRPr lang="en-IN" dirty="0"/>
          </a:p>
        </p:txBody>
      </p:sp>
      <p:sp>
        <p:nvSpPr>
          <p:cNvPr id="7" name="Content Placeholder 6"/>
          <p:cNvSpPr>
            <a:spLocks noGrp="1"/>
          </p:cNvSpPr>
          <p:nvPr>
            <p:ph idx="1"/>
          </p:nvPr>
        </p:nvSpPr>
        <p:spPr/>
        <p:txBody>
          <a:bodyPr>
            <a:normAutofit fontScale="85000" lnSpcReduction="10000"/>
          </a:bodyPr>
          <a:lstStyle/>
          <a:p>
            <a:r>
              <a:rPr lang="en-US" dirty="0"/>
              <a:t>Builders construct the objects step-by-step</a:t>
            </a:r>
          </a:p>
          <a:p>
            <a:pPr lvl="1"/>
            <a:r>
              <a:rPr lang="en-US" dirty="0"/>
              <a:t>should be general to allow different representations of the object</a:t>
            </a:r>
          </a:p>
          <a:p>
            <a:r>
              <a:rPr lang="en-US" dirty="0"/>
              <a:t>Products may not have a common abstract class, because the final products may differ greatly in their implementation</a:t>
            </a:r>
          </a:p>
          <a:p>
            <a:r>
              <a:rPr lang="en-US" dirty="0"/>
              <a:t>The builder methods may not always be declared as abstract</a:t>
            </a:r>
          </a:p>
          <a:p>
            <a:pPr lvl="1"/>
            <a:r>
              <a:rPr lang="en-US" dirty="0"/>
              <a:t>This way the clients(subclasses) can override only those operations that they are interested in</a:t>
            </a:r>
          </a:p>
          <a:p>
            <a:r>
              <a:rPr lang="en-US" dirty="0"/>
              <a:t>Builder can be made a nested class of the product that is to be constructed</a:t>
            </a:r>
            <a:endParaRPr lang="en-IN" dirty="0"/>
          </a:p>
        </p:txBody>
      </p:sp>
      <p:sp>
        <p:nvSpPr>
          <p:cNvPr id="4" name="Footer Placeholder 3"/>
          <p:cNvSpPr>
            <a:spLocks noGrp="1"/>
          </p:cNvSpPr>
          <p:nvPr>
            <p:ph type="ftr" sz="quarter" idx="4294967295"/>
          </p:nvPr>
        </p:nvSpPr>
        <p:spPr>
          <a:xfrm>
            <a:off x="508000" y="5297488"/>
            <a:ext cx="2895600" cy="303212"/>
          </a:xfrm>
          <a:prstGeom prst="rect">
            <a:avLst/>
          </a:prstGeom>
        </p:spPr>
        <p:txBody>
          <a:bodyPr/>
          <a:lstStyle/>
          <a:p>
            <a:r>
              <a:rPr lang="en-IN"/>
              <a:t>Design Patterns</a:t>
            </a:r>
            <a:endParaRPr lang="en-IN" dirty="0"/>
          </a:p>
        </p:txBody>
      </p:sp>
      <p:sp>
        <p:nvSpPr>
          <p:cNvPr id="2" name="Slide Number Placeholder 1">
            <a:extLst>
              <a:ext uri="{FF2B5EF4-FFF2-40B4-BE49-F238E27FC236}">
                <a16:creationId xmlns:a16="http://schemas.microsoft.com/office/drawing/2014/main" id="{A7D13A86-A60D-4B6B-85B1-89248EFB8128}"/>
              </a:ext>
            </a:extLst>
          </p:cNvPr>
          <p:cNvSpPr>
            <a:spLocks noGrp="1"/>
          </p:cNvSpPr>
          <p:nvPr>
            <p:ph type="sldNum" sz="quarter" idx="12"/>
          </p:nvPr>
        </p:nvSpPr>
        <p:spPr/>
        <p:txBody>
          <a:bodyPr/>
          <a:lstStyle/>
          <a:p>
            <a:fld id="{6CA6930D-BBCC-4B60-B588-351AC06BFA93}" type="slidenum">
              <a:rPr lang="en-US" smtClean="0"/>
              <a:t>108</a:t>
            </a:fld>
            <a:endParaRPr lang="en-US"/>
          </a:p>
        </p:txBody>
      </p:sp>
    </p:spTree>
    <p:extLst>
      <p:ext uri="{BB962C8B-B14F-4D97-AF65-F5344CB8AC3E}">
        <p14:creationId xmlns:p14="http://schemas.microsoft.com/office/powerpoint/2010/main" val="327395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Consequences</a:t>
            </a:r>
          </a:p>
        </p:txBody>
      </p:sp>
      <p:sp>
        <p:nvSpPr>
          <p:cNvPr id="7" name="Content Placeholder 6"/>
          <p:cNvSpPr>
            <a:spLocks noGrp="1"/>
          </p:cNvSpPr>
          <p:nvPr>
            <p:ph idx="1"/>
          </p:nvPr>
        </p:nvSpPr>
        <p:spPr/>
        <p:txBody>
          <a:bodyPr>
            <a:normAutofit fontScale="77500" lnSpcReduction="20000"/>
          </a:bodyPr>
          <a:lstStyle/>
          <a:p>
            <a:r>
              <a:rPr lang="en-US" dirty="0"/>
              <a:t>The director knows only about the builder and not its subclasses</a:t>
            </a:r>
          </a:p>
          <a:p>
            <a:r>
              <a:rPr lang="en-US" dirty="0"/>
              <a:t>The product may be created through an abstract interface</a:t>
            </a:r>
          </a:p>
          <a:p>
            <a:pPr lvl="1"/>
            <a:r>
              <a:rPr lang="en-US" dirty="0"/>
              <a:t>new products can be easily added</a:t>
            </a:r>
          </a:p>
          <a:p>
            <a:r>
              <a:rPr lang="en-US" dirty="0"/>
              <a:t>The Builder pattern encapsulates the way a complex object is constructed &amp; represented</a:t>
            </a:r>
          </a:p>
          <a:p>
            <a:r>
              <a:rPr lang="en-US" dirty="0"/>
              <a:t>Allows creation of different objects of the same class, but with </a:t>
            </a:r>
            <a:r>
              <a:rPr lang="en-US"/>
              <a:t>different representations</a:t>
            </a:r>
            <a:endParaRPr lang="en-US" dirty="0"/>
          </a:p>
          <a:p>
            <a:r>
              <a:rPr lang="en-US" dirty="0"/>
              <a:t>More control over the construction process unlike factories that create a product in one shot</a:t>
            </a:r>
          </a:p>
          <a:p>
            <a:r>
              <a:rPr lang="en-US" dirty="0"/>
              <a:t>Alternative to telescopic/delegating constructors pattern</a:t>
            </a:r>
          </a:p>
        </p:txBody>
      </p:sp>
      <p:sp>
        <p:nvSpPr>
          <p:cNvPr id="4" name="Footer Placeholder 3"/>
          <p:cNvSpPr>
            <a:spLocks noGrp="1"/>
          </p:cNvSpPr>
          <p:nvPr>
            <p:ph type="ftr" sz="quarter" idx="4294967295"/>
          </p:nvPr>
        </p:nvSpPr>
        <p:spPr>
          <a:xfrm>
            <a:off x="0" y="5297488"/>
            <a:ext cx="2895600" cy="303212"/>
          </a:xfrm>
          <a:prstGeom prst="rect">
            <a:avLst/>
          </a:prstGeom>
        </p:spPr>
        <p:txBody>
          <a:bodyPr/>
          <a:lstStyle/>
          <a:p>
            <a:r>
              <a:rPr lang="en-IN"/>
              <a:t>Design Patterns</a:t>
            </a:r>
            <a:endParaRPr lang="en-IN" dirty="0"/>
          </a:p>
        </p:txBody>
      </p:sp>
      <p:sp>
        <p:nvSpPr>
          <p:cNvPr id="2" name="Slide Number Placeholder 1">
            <a:extLst>
              <a:ext uri="{FF2B5EF4-FFF2-40B4-BE49-F238E27FC236}">
                <a16:creationId xmlns:a16="http://schemas.microsoft.com/office/drawing/2014/main" id="{7BC9EDB2-2DDC-4D93-9B04-6E70878FA982}"/>
              </a:ext>
            </a:extLst>
          </p:cNvPr>
          <p:cNvSpPr>
            <a:spLocks noGrp="1"/>
          </p:cNvSpPr>
          <p:nvPr>
            <p:ph type="sldNum" sz="quarter" idx="12"/>
          </p:nvPr>
        </p:nvSpPr>
        <p:spPr/>
        <p:txBody>
          <a:bodyPr/>
          <a:lstStyle/>
          <a:p>
            <a:fld id="{6CA6930D-BBCC-4B60-B588-351AC06BFA93}" type="slidenum">
              <a:rPr lang="en-US" smtClean="0"/>
              <a:t>109</a:t>
            </a:fld>
            <a:endParaRPr lang="en-US"/>
          </a:p>
        </p:txBody>
      </p:sp>
    </p:spTree>
    <p:extLst>
      <p:ext uri="{BB962C8B-B14F-4D97-AF65-F5344CB8AC3E}">
        <p14:creationId xmlns:p14="http://schemas.microsoft.com/office/powerpoint/2010/main" val="297091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Algorithmic Decomposition</a:t>
            </a:r>
          </a:p>
        </p:txBody>
      </p:sp>
      <p:sp>
        <p:nvSpPr>
          <p:cNvPr id="4" name="Rectangle: Rounded Corners 3"/>
          <p:cNvSpPr/>
          <p:nvPr/>
        </p:nvSpPr>
        <p:spPr>
          <a:xfrm>
            <a:off x="1867055" y="1345333"/>
            <a:ext cx="1468443" cy="1726536"/>
          </a:xfrm>
          <a:prstGeom prst="roundRect">
            <a:avLst>
              <a:gd name="adj" fmla="val 2508"/>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ALGORITHM A</a:t>
            </a:r>
          </a:p>
        </p:txBody>
      </p:sp>
      <p:sp>
        <p:nvSpPr>
          <p:cNvPr id="5" name="Rectangle: Rounded Corners 4"/>
          <p:cNvSpPr/>
          <p:nvPr/>
        </p:nvSpPr>
        <p:spPr>
          <a:xfrm>
            <a:off x="4265481" y="1345332"/>
            <a:ext cx="1468443" cy="1726536"/>
          </a:xfrm>
          <a:prstGeom prst="roundRect">
            <a:avLst>
              <a:gd name="adj" fmla="val 2508"/>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ALGORITHM B</a:t>
            </a:r>
          </a:p>
        </p:txBody>
      </p:sp>
      <p:sp>
        <p:nvSpPr>
          <p:cNvPr id="6" name="Rectangle: Rounded Corners 5"/>
          <p:cNvSpPr/>
          <p:nvPr/>
        </p:nvSpPr>
        <p:spPr>
          <a:xfrm>
            <a:off x="6673605" y="1345332"/>
            <a:ext cx="1468443" cy="1726536"/>
          </a:xfrm>
          <a:prstGeom prst="roundRect">
            <a:avLst>
              <a:gd name="adj" fmla="val 250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ALGORITHM C</a:t>
            </a:r>
          </a:p>
        </p:txBody>
      </p:sp>
      <p:sp>
        <p:nvSpPr>
          <p:cNvPr id="7" name="Rectangle: Rounded Corners 6"/>
          <p:cNvSpPr/>
          <p:nvPr/>
        </p:nvSpPr>
        <p:spPr>
          <a:xfrm>
            <a:off x="1881628" y="3758916"/>
            <a:ext cx="6236149" cy="1186723"/>
          </a:xfrm>
          <a:prstGeom prst="roundRect">
            <a:avLst>
              <a:gd name="adj" fmla="val 2508"/>
            </a:avLst>
          </a:prstGeom>
          <a:solidFill>
            <a:schemeClr val="bg1">
              <a:lumMod val="50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000" dirty="0"/>
              <a:t>DATA</a:t>
            </a:r>
          </a:p>
        </p:txBody>
      </p:sp>
      <p:cxnSp>
        <p:nvCxnSpPr>
          <p:cNvPr id="9" name="Straight Connector 8"/>
          <p:cNvCxnSpPr>
            <a:stCxn id="6" idx="2"/>
            <a:endCxn id="7" idx="0"/>
          </p:cNvCxnSpPr>
          <p:nvPr/>
        </p:nvCxnSpPr>
        <p:spPr>
          <a:xfrm flipH="1">
            <a:off x="4999703" y="3071867"/>
            <a:ext cx="2408123"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4999703" y="3071867"/>
            <a:ext cx="0"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7" idx="0"/>
          </p:cNvCxnSpPr>
          <p:nvPr/>
        </p:nvCxnSpPr>
        <p:spPr>
          <a:xfrm>
            <a:off x="2601276" y="3071868"/>
            <a:ext cx="2398427" cy="687048"/>
          </a:xfrm>
          <a:prstGeom prst="line">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4" idx="3"/>
            <a:endCxn id="5" idx="1"/>
          </p:cNvCxnSpPr>
          <p:nvPr/>
        </p:nvCxnSpPr>
        <p:spPr>
          <a:xfrm flipV="1">
            <a:off x="3335498" y="2208600"/>
            <a:ext cx="929983" cy="1"/>
          </a:xfrm>
          <a:prstGeom prst="straightConnector1">
            <a:avLst/>
          </a:prstGeom>
          <a:ln w="28575">
            <a:solidFill>
              <a:schemeClr val="tx1">
                <a:lumMod val="65000"/>
                <a:lumOff val="3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V="1">
            <a:off x="5738773" y="2194773"/>
            <a:ext cx="929983" cy="1"/>
          </a:xfrm>
          <a:prstGeom prst="straightConnector1">
            <a:avLst/>
          </a:prstGeom>
          <a:ln w="28575">
            <a:solidFill>
              <a:schemeClr val="tx1">
                <a:lumMod val="65000"/>
                <a:lumOff val="3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BEB20B9-5860-4DFA-8C43-52606B6D6E7D}"/>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10" name="Slide Number Placeholder 9">
            <a:extLst>
              <a:ext uri="{FF2B5EF4-FFF2-40B4-BE49-F238E27FC236}">
                <a16:creationId xmlns:a16="http://schemas.microsoft.com/office/drawing/2014/main" id="{9DC24765-65A4-450F-9C8E-3911E506CD3B}"/>
              </a:ext>
            </a:extLst>
          </p:cNvPr>
          <p:cNvSpPr>
            <a:spLocks noGrp="1"/>
          </p:cNvSpPr>
          <p:nvPr>
            <p:ph type="sldNum" sz="quarter" idx="12"/>
          </p:nvPr>
        </p:nvSpPr>
        <p:spPr/>
        <p:txBody>
          <a:bodyPr/>
          <a:lstStyle/>
          <a:p>
            <a:fld id="{6CA6930D-BBCC-4B60-B588-351AC06BFA93}" type="slidenum">
              <a:rPr lang="en-US" smtClean="0"/>
              <a:t>11</a:t>
            </a:fld>
            <a:endParaRPr lang="en-US"/>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59D25DB-5917-4961-9389-A746ED591E2E}"/>
                  </a:ext>
                </a:extLst>
              </p14:cNvPr>
              <p14:cNvContentPartPr/>
              <p14:nvPr/>
            </p14:nvContentPartPr>
            <p14:xfrm>
              <a:off x="-201864" y="-610897"/>
              <a:ext cx="332280" cy="333360"/>
            </p14:xfrm>
          </p:contentPart>
        </mc:Choice>
        <mc:Fallback xmlns="">
          <p:pic>
            <p:nvPicPr>
              <p:cNvPr id="8" name="Ink 7">
                <a:extLst>
                  <a:ext uri="{FF2B5EF4-FFF2-40B4-BE49-F238E27FC236}">
                    <a16:creationId xmlns:a16="http://schemas.microsoft.com/office/drawing/2014/main" id="{C59D25DB-5917-4961-9389-A746ED591E2E}"/>
                  </a:ext>
                </a:extLst>
              </p:cNvPr>
              <p:cNvPicPr/>
              <p:nvPr/>
            </p:nvPicPr>
            <p:blipFill>
              <a:blip r:embed="rId3"/>
              <a:stretch>
                <a:fillRect/>
              </a:stretch>
            </p:blipFill>
            <p:spPr>
              <a:xfrm>
                <a:off x="-210504" y="-619897"/>
                <a:ext cx="349920" cy="351000"/>
              </a:xfrm>
              <a:prstGeom prst="rect">
                <a:avLst/>
              </a:prstGeom>
            </p:spPr>
          </p:pic>
        </mc:Fallback>
      </mc:AlternateContent>
    </p:spTree>
    <p:extLst>
      <p:ext uri="{BB962C8B-B14F-4D97-AF65-F5344CB8AC3E}">
        <p14:creationId xmlns:p14="http://schemas.microsoft.com/office/powerpoint/2010/main" val="21330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Applicability</a:t>
            </a:r>
          </a:p>
        </p:txBody>
      </p:sp>
      <p:sp>
        <p:nvSpPr>
          <p:cNvPr id="7" name="Content Placeholder 6"/>
          <p:cNvSpPr>
            <a:spLocks noGrp="1"/>
          </p:cNvSpPr>
          <p:nvPr>
            <p:ph idx="1"/>
          </p:nvPr>
        </p:nvSpPr>
        <p:spPr/>
        <p:txBody>
          <a:bodyPr/>
          <a:lstStyle/>
          <a:p>
            <a:r>
              <a:rPr lang="en-US" dirty="0"/>
              <a:t>Use this pattern when</a:t>
            </a:r>
          </a:p>
          <a:p>
            <a:pPr lvl="1"/>
            <a:r>
              <a:rPr lang="en-US" dirty="0"/>
              <a:t>construction of an object cannot be done in a single step</a:t>
            </a:r>
          </a:p>
          <a:p>
            <a:pPr lvl="1"/>
            <a:r>
              <a:rPr lang="en-US" dirty="0"/>
              <a:t>too many constructors pervade a class</a:t>
            </a:r>
          </a:p>
          <a:p>
            <a:pPr lvl="1"/>
            <a:r>
              <a:rPr lang="en-US" dirty="0"/>
              <a:t>the construction process must allow different representations for the object that’s constructed</a:t>
            </a:r>
            <a:endParaRPr lang="en-IN" dirty="0"/>
          </a:p>
        </p:txBody>
      </p:sp>
      <p:sp>
        <p:nvSpPr>
          <p:cNvPr id="4" name="Footer Placeholder 3"/>
          <p:cNvSpPr>
            <a:spLocks noGrp="1"/>
          </p:cNvSpPr>
          <p:nvPr>
            <p:ph type="ftr" sz="quarter" idx="4294967295"/>
          </p:nvPr>
        </p:nvSpPr>
        <p:spPr>
          <a:xfrm>
            <a:off x="508000" y="5297488"/>
            <a:ext cx="2895600" cy="303212"/>
          </a:xfrm>
          <a:prstGeom prst="rect">
            <a:avLst/>
          </a:prstGeom>
        </p:spPr>
        <p:txBody>
          <a:bodyPr/>
          <a:lstStyle/>
          <a:p>
            <a:r>
              <a:rPr lang="en-IN"/>
              <a:t>Design Patterns</a:t>
            </a:r>
            <a:endParaRPr lang="en-IN" dirty="0"/>
          </a:p>
        </p:txBody>
      </p:sp>
      <p:sp>
        <p:nvSpPr>
          <p:cNvPr id="2" name="Slide Number Placeholder 1">
            <a:extLst>
              <a:ext uri="{FF2B5EF4-FFF2-40B4-BE49-F238E27FC236}">
                <a16:creationId xmlns:a16="http://schemas.microsoft.com/office/drawing/2014/main" id="{6E761A3B-B3F1-49EF-8966-BB61C2751AF4}"/>
              </a:ext>
            </a:extLst>
          </p:cNvPr>
          <p:cNvSpPr>
            <a:spLocks noGrp="1"/>
          </p:cNvSpPr>
          <p:nvPr>
            <p:ph type="sldNum" sz="quarter" idx="12"/>
          </p:nvPr>
        </p:nvSpPr>
        <p:spPr/>
        <p:txBody>
          <a:bodyPr/>
          <a:lstStyle/>
          <a:p>
            <a:fld id="{6CA6930D-BBCC-4B60-B588-351AC06BFA93}" type="slidenum">
              <a:rPr lang="en-US" smtClean="0"/>
              <a:t>110</a:t>
            </a:fld>
            <a:endParaRPr lang="en-US"/>
          </a:p>
        </p:txBody>
      </p:sp>
    </p:spTree>
    <p:extLst>
      <p:ext uri="{BB962C8B-B14F-4D97-AF65-F5344CB8AC3E}">
        <p14:creationId xmlns:p14="http://schemas.microsoft.com/office/powerpoint/2010/main" val="31299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10000"/>
          </a:bodyPr>
          <a:lstStyle/>
          <a:p>
            <a:r>
              <a:rPr lang="en-US" i="1" dirty="0" err="1"/>
              <a:t>std</a:t>
            </a:r>
            <a:r>
              <a:rPr lang="en-US" i="1" dirty="0"/>
              <a:t>::</a:t>
            </a:r>
            <a:r>
              <a:rPr lang="en-US" i="1" dirty="0" err="1"/>
              <a:t>stringstream</a:t>
            </a:r>
            <a:r>
              <a:rPr lang="en-US" i="1" dirty="0"/>
              <a:t> </a:t>
            </a:r>
            <a:r>
              <a:rPr lang="en-US" dirty="0"/>
              <a:t>in C++ is a builder</a:t>
            </a:r>
          </a:p>
          <a:p>
            <a:r>
              <a:rPr lang="en-US" i="1" dirty="0" err="1"/>
              <a:t>StringBuilder</a:t>
            </a:r>
            <a:r>
              <a:rPr lang="en-US" dirty="0"/>
              <a:t> in C# and Java is an example of a builder</a:t>
            </a:r>
          </a:p>
          <a:p>
            <a:r>
              <a:rPr lang="en-US" dirty="0"/>
              <a:t>Many frameworks provide builders for creating UI and system components that needs to be assembled e.g. </a:t>
            </a:r>
            <a:r>
              <a:rPr lang="en-US" i="1" dirty="0" err="1"/>
              <a:t>AlertDialog.Builder</a:t>
            </a:r>
            <a:r>
              <a:rPr lang="en-US" dirty="0"/>
              <a:t>, </a:t>
            </a:r>
            <a:r>
              <a:rPr lang="en-US" i="1" dirty="0" err="1"/>
              <a:t>Notification.Builder</a:t>
            </a:r>
            <a:r>
              <a:rPr lang="en-US" dirty="0"/>
              <a:t>, </a:t>
            </a:r>
            <a:r>
              <a:rPr lang="en-US" i="1" dirty="0" err="1"/>
              <a:t>QueryBuilder</a:t>
            </a:r>
            <a:r>
              <a:rPr lang="en-US" dirty="0"/>
              <a:t>, etc.</a:t>
            </a:r>
          </a:p>
          <a:p>
            <a:r>
              <a:rPr lang="en-US" dirty="0" err="1"/>
              <a:t>InApp</a:t>
            </a:r>
            <a:r>
              <a:rPr lang="en-US" dirty="0"/>
              <a:t> purchasing system in Unity framework uses builder for preparing purchase items</a:t>
            </a:r>
          </a:p>
        </p:txBody>
      </p:sp>
      <p:sp>
        <p:nvSpPr>
          <p:cNvPr id="5" name="Slide Number Placeholder 4">
            <a:extLst>
              <a:ext uri="{FF2B5EF4-FFF2-40B4-BE49-F238E27FC236}">
                <a16:creationId xmlns:a16="http://schemas.microsoft.com/office/drawing/2014/main" id="{1605BA0C-A06D-4FE9-9350-73E5F40C25E8}"/>
              </a:ext>
            </a:extLst>
          </p:cNvPr>
          <p:cNvSpPr>
            <a:spLocks noGrp="1"/>
          </p:cNvSpPr>
          <p:nvPr>
            <p:ph type="sldNum" sz="quarter" idx="12"/>
          </p:nvPr>
        </p:nvSpPr>
        <p:spPr/>
        <p:txBody>
          <a:bodyPr/>
          <a:lstStyle/>
          <a:p>
            <a:fld id="{6CA6930D-BBCC-4B60-B588-351AC06BFA93}" type="slidenum">
              <a:rPr lang="en-US" smtClean="0"/>
              <a:t>111</a:t>
            </a:fld>
            <a:endParaRPr lang="en-US"/>
          </a:p>
        </p:txBody>
      </p:sp>
    </p:spTree>
    <p:extLst>
      <p:ext uri="{BB962C8B-B14F-4D97-AF65-F5344CB8AC3E}">
        <p14:creationId xmlns:p14="http://schemas.microsoft.com/office/powerpoint/2010/main" val="82222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State</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a:t>	</a:t>
            </a:r>
            <a:r>
              <a:rPr lang="en-US" sz="2400" i="1" dirty="0"/>
              <a:t> </a:t>
            </a:r>
            <a:r>
              <a:rPr lang="en-US" sz="2400" i="1" dirty="0">
                <a:solidFill>
                  <a:schemeClr val="tx2"/>
                </a:solidFill>
              </a:rPr>
              <a:t>Allow an object to alter its behavior when its internal state changes. The object will appear to change its class</a:t>
            </a:r>
            <a:endParaRPr lang="en-US" i="1" dirty="0">
              <a:solidFill>
                <a:schemeClr val="tx2"/>
              </a:solidFill>
            </a:endParaRPr>
          </a:p>
          <a:p>
            <a:r>
              <a:rPr lang="en-US" dirty="0"/>
              <a:t>Often, the state changes in an object are managed through conditional statements</a:t>
            </a:r>
          </a:p>
          <a:p>
            <a:pPr lvl="1"/>
            <a:r>
              <a:rPr lang="en-US" dirty="0"/>
              <a:t>code is hard to maintain and reuse</a:t>
            </a:r>
          </a:p>
          <a:p>
            <a:r>
              <a:rPr lang="en-US" dirty="0"/>
              <a:t>State pattern moves each state into a separate class and the state changes are distributed among the classes</a:t>
            </a:r>
          </a:p>
          <a:p>
            <a:r>
              <a:rPr lang="en-US" dirty="0"/>
              <a:t>Also known as </a:t>
            </a:r>
            <a:r>
              <a:rPr lang="en-US" i="1" dirty="0"/>
              <a:t>objects for states</a:t>
            </a:r>
            <a:endParaRPr lang="en-IN" i="1" dirty="0"/>
          </a:p>
        </p:txBody>
      </p:sp>
      <p:sp>
        <p:nvSpPr>
          <p:cNvPr id="5" name="Slide Number Placeholder 4">
            <a:extLst>
              <a:ext uri="{FF2B5EF4-FFF2-40B4-BE49-F238E27FC236}">
                <a16:creationId xmlns:a16="http://schemas.microsoft.com/office/drawing/2014/main" id="{25510773-94B4-412F-9ACE-AF79D08DA2FA}"/>
              </a:ext>
            </a:extLst>
          </p:cNvPr>
          <p:cNvSpPr>
            <a:spLocks noGrp="1"/>
          </p:cNvSpPr>
          <p:nvPr>
            <p:ph type="sldNum" sz="quarter" idx="12"/>
          </p:nvPr>
        </p:nvSpPr>
        <p:spPr/>
        <p:txBody>
          <a:bodyPr/>
          <a:lstStyle/>
          <a:p>
            <a:fld id="{6CA6930D-BBCC-4B60-B588-351AC06BFA93}" type="slidenum">
              <a:rPr lang="en-US" smtClean="0"/>
              <a:t>112</a:t>
            </a:fld>
            <a:endParaRPr lang="en-US"/>
          </a:p>
        </p:txBody>
      </p:sp>
    </p:spTree>
    <p:extLst>
      <p:ext uri="{BB962C8B-B14F-4D97-AF65-F5344CB8AC3E}">
        <p14:creationId xmlns:p14="http://schemas.microsoft.com/office/powerpoint/2010/main" val="96270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8" name="TextBox 10"/>
          <p:cNvSpPr txBox="1"/>
          <p:nvPr/>
        </p:nvSpPr>
        <p:spPr>
          <a:xfrm>
            <a:off x="1722414" y="1309677"/>
            <a:ext cx="6715172" cy="357190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sz="1600" b="1" dirty="0">
              <a:solidFill>
                <a:srgbClr val="C00000"/>
              </a:solidFill>
              <a:latin typeface="Calibri" pitchFamily="34" charset="0"/>
              <a:cs typeface="Times New Roman" pitchFamily="18" charset="0"/>
            </a:endParaRPr>
          </a:p>
        </p:txBody>
      </p:sp>
      <p:grpSp>
        <p:nvGrpSpPr>
          <p:cNvPr id="9" name="Group 25"/>
          <p:cNvGrpSpPr/>
          <p:nvPr/>
        </p:nvGrpSpPr>
        <p:grpSpPr>
          <a:xfrm>
            <a:off x="5437190" y="2143120"/>
            <a:ext cx="1357322" cy="833446"/>
            <a:chOff x="4786314" y="1619237"/>
            <a:chExt cx="1285884" cy="1333513"/>
          </a:xfrm>
        </p:grpSpPr>
        <p:sp>
          <p:nvSpPr>
            <p:cNvPr id="31" name="Rectangle 15"/>
            <p:cNvSpPr/>
            <p:nvPr/>
          </p:nvSpPr>
          <p:spPr>
            <a:xfrm>
              <a:off x="4786314" y="1619237"/>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State</a:t>
              </a:r>
              <a:endParaRPr lang="en-IN" sz="2000" b="1" i="1" dirty="0"/>
            </a:p>
          </p:txBody>
        </p:sp>
        <p:sp>
          <p:nvSpPr>
            <p:cNvPr id="32" name="Rectangle 3"/>
            <p:cNvSpPr/>
            <p:nvPr/>
          </p:nvSpPr>
          <p:spPr>
            <a:xfrm>
              <a:off x="4786314" y="2000243"/>
              <a:ext cx="1285884" cy="95250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a:t>Handle()</a:t>
              </a:r>
            </a:p>
          </p:txBody>
        </p:sp>
      </p:grpSp>
      <p:sp>
        <p:nvSpPr>
          <p:cNvPr id="10" name="Diamond 9"/>
          <p:cNvSpPr/>
          <p:nvPr/>
        </p:nvSpPr>
        <p:spPr>
          <a:xfrm>
            <a:off x="3794116" y="2500311"/>
            <a:ext cx="214314" cy="178595"/>
          </a:xfrm>
          <a:prstGeom prst="diamond">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11" name="Straight Connector 10"/>
          <p:cNvCxnSpPr/>
          <p:nvPr/>
        </p:nvCxnSpPr>
        <p:spPr>
          <a:xfrm>
            <a:off x="3992434" y="2604279"/>
            <a:ext cx="1428760" cy="1323"/>
          </a:xfrm>
          <a:prstGeom prst="line">
            <a:avLst/>
          </a:prstGeom>
          <a:ln w="1905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 name="Group 26"/>
          <p:cNvGrpSpPr/>
          <p:nvPr/>
        </p:nvGrpSpPr>
        <p:grpSpPr>
          <a:xfrm>
            <a:off x="3936992" y="3631413"/>
            <a:ext cx="1857388" cy="750099"/>
            <a:chOff x="4786314" y="2000240"/>
            <a:chExt cx="1285884" cy="889007"/>
          </a:xfrm>
        </p:grpSpPr>
        <p:sp>
          <p:nvSpPr>
            <p:cNvPr id="29" name="Rectangle 15"/>
            <p:cNvSpPr/>
            <p:nvPr/>
          </p:nvSpPr>
          <p:spPr>
            <a:xfrm>
              <a:off x="4786314" y="2000240"/>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t>ConcreteStateA</a:t>
              </a:r>
              <a:endParaRPr lang="en-IN" b="1" dirty="0"/>
            </a:p>
          </p:txBody>
        </p:sp>
        <p:sp>
          <p:nvSpPr>
            <p:cNvPr id="30" name="Rectangle 3"/>
            <p:cNvSpPr/>
            <p:nvPr/>
          </p:nvSpPr>
          <p:spPr>
            <a:xfrm>
              <a:off x="4786314" y="2394428"/>
              <a:ext cx="1285884" cy="4948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a:t>Handle()</a:t>
              </a:r>
            </a:p>
          </p:txBody>
        </p:sp>
      </p:grpSp>
      <p:sp>
        <p:nvSpPr>
          <p:cNvPr id="13" name="Isosceles Triangle 12"/>
          <p:cNvSpPr/>
          <p:nvPr/>
        </p:nvSpPr>
        <p:spPr>
          <a:xfrm>
            <a:off x="6008694" y="2965369"/>
            <a:ext cx="214314" cy="178595"/>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rot="5400000">
            <a:off x="5993210" y="3273428"/>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 name="Group 86"/>
          <p:cNvGrpSpPr/>
          <p:nvPr/>
        </p:nvGrpSpPr>
        <p:grpSpPr>
          <a:xfrm>
            <a:off x="6294446" y="3631413"/>
            <a:ext cx="1928826" cy="750099"/>
            <a:chOff x="4786314" y="2000240"/>
            <a:chExt cx="1285884" cy="889007"/>
          </a:xfrm>
        </p:grpSpPr>
        <p:sp>
          <p:nvSpPr>
            <p:cNvPr id="27" name="Rectangle 15"/>
            <p:cNvSpPr/>
            <p:nvPr/>
          </p:nvSpPr>
          <p:spPr>
            <a:xfrm>
              <a:off x="4786314" y="2000240"/>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t>ConcreteStateB</a:t>
              </a:r>
              <a:endParaRPr lang="en-IN" sz="2000" b="1" dirty="0"/>
            </a:p>
          </p:txBody>
        </p:sp>
        <p:sp>
          <p:nvSpPr>
            <p:cNvPr id="28" name="Rectangle 3"/>
            <p:cNvSpPr/>
            <p:nvPr/>
          </p:nvSpPr>
          <p:spPr>
            <a:xfrm>
              <a:off x="4786314" y="2394428"/>
              <a:ext cx="1285884" cy="4948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a:t>Handle()</a:t>
              </a:r>
            </a:p>
          </p:txBody>
        </p:sp>
      </p:grpSp>
      <p:cxnSp>
        <p:nvCxnSpPr>
          <p:cNvPr id="16" name="Straight Connector 15"/>
          <p:cNvCxnSpPr/>
          <p:nvPr/>
        </p:nvCxnSpPr>
        <p:spPr>
          <a:xfrm>
            <a:off x="5151438" y="3393286"/>
            <a:ext cx="2000264" cy="13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033434" y="3512216"/>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033170" y="3511554"/>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9" name="Group 94"/>
          <p:cNvGrpSpPr/>
          <p:nvPr/>
        </p:nvGrpSpPr>
        <p:grpSpPr>
          <a:xfrm>
            <a:off x="2436794" y="2202653"/>
            <a:ext cx="1357322" cy="833446"/>
            <a:chOff x="4786314" y="1619237"/>
            <a:chExt cx="1285884" cy="1333513"/>
          </a:xfrm>
        </p:grpSpPr>
        <p:sp>
          <p:nvSpPr>
            <p:cNvPr id="25" name="Rectangle 15"/>
            <p:cNvSpPr/>
            <p:nvPr/>
          </p:nvSpPr>
          <p:spPr>
            <a:xfrm>
              <a:off x="4786314" y="1619237"/>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Context</a:t>
              </a:r>
              <a:endParaRPr lang="en-IN" sz="2000" b="1" dirty="0"/>
            </a:p>
          </p:txBody>
        </p:sp>
        <p:sp>
          <p:nvSpPr>
            <p:cNvPr id="26" name="Rectangle 3"/>
            <p:cNvSpPr/>
            <p:nvPr/>
          </p:nvSpPr>
          <p:spPr>
            <a:xfrm>
              <a:off x="4786314" y="2000243"/>
              <a:ext cx="1285884" cy="95250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Request()</a:t>
              </a:r>
            </a:p>
          </p:txBody>
        </p:sp>
      </p:grpSp>
      <p:sp>
        <p:nvSpPr>
          <p:cNvPr id="20" name="TextBox 19"/>
          <p:cNvSpPr txBox="1"/>
          <p:nvPr/>
        </p:nvSpPr>
        <p:spPr>
          <a:xfrm>
            <a:off x="3936992" y="2202652"/>
            <a:ext cx="1071570" cy="369332"/>
          </a:xfrm>
          <a:prstGeom prst="rect">
            <a:avLst/>
          </a:prstGeom>
          <a:noFill/>
        </p:spPr>
        <p:txBody>
          <a:bodyPr wrap="square" rtlCol="0">
            <a:spAutoFit/>
          </a:bodyPr>
          <a:lstStyle/>
          <a:p>
            <a:r>
              <a:rPr lang="en-US" dirty="0"/>
              <a:t>state</a:t>
            </a:r>
            <a:endParaRPr lang="en-IN" dirty="0"/>
          </a:p>
        </p:txBody>
      </p:sp>
      <p:graphicFrame>
        <p:nvGraphicFramePr>
          <p:cNvPr id="21" name="Object 13"/>
          <p:cNvGraphicFramePr>
            <a:graphicFrameLocks noChangeAspect="1"/>
          </p:cNvGraphicFramePr>
          <p:nvPr/>
        </p:nvGraphicFramePr>
        <p:xfrm>
          <a:off x="2079604" y="3571880"/>
          <a:ext cx="1785950" cy="773912"/>
        </p:xfrm>
        <a:graphic>
          <a:graphicData uri="http://schemas.openxmlformats.org/presentationml/2006/ole">
            <mc:AlternateContent xmlns:mc="http://schemas.openxmlformats.org/markup-compatibility/2006">
              <mc:Choice xmlns:v="urn:schemas-microsoft-com:vml" Requires="v">
                <p:oleObj spid="_x0000_s12291" name="Visio" r:id="rId3" imgW="720461" imgH="491787" progId="">
                  <p:embed/>
                </p:oleObj>
              </mc:Choice>
              <mc:Fallback>
                <p:oleObj name="Visio" r:id="rId3" imgW="720461" imgH="491787" progId="">
                  <p:embed/>
                  <p:pic>
                    <p:nvPicPr>
                      <p:cNvPr id="2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04" y="3571880"/>
                        <a:ext cx="1785950" cy="773912"/>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2" name="Text Box 16"/>
          <p:cNvSpPr txBox="1">
            <a:spLocks noChangeArrowheads="1"/>
          </p:cNvSpPr>
          <p:nvPr/>
        </p:nvSpPr>
        <p:spPr bwMode="auto">
          <a:xfrm>
            <a:off x="2079604" y="3869541"/>
            <a:ext cx="1785950" cy="307777"/>
          </a:xfrm>
          <a:prstGeom prst="rect">
            <a:avLst/>
          </a:prstGeom>
          <a:noFill/>
          <a:ln w="9525">
            <a:noFill/>
            <a:miter lim="800000"/>
            <a:headEnd/>
            <a:tailEnd/>
          </a:ln>
        </p:spPr>
        <p:txBody>
          <a:bodyPr wrap="square">
            <a:spAutoFit/>
          </a:bodyPr>
          <a:lstStyle/>
          <a:p>
            <a:pPr>
              <a:spcBef>
                <a:spcPct val="50000"/>
              </a:spcBef>
            </a:pPr>
            <a:r>
              <a:rPr lang="en-US" sz="1400" dirty="0">
                <a:solidFill>
                  <a:srgbClr val="000000"/>
                </a:solidFill>
              </a:rPr>
              <a:t>state-&gt;Handle() ;</a:t>
            </a:r>
          </a:p>
        </p:txBody>
      </p:sp>
      <p:sp>
        <p:nvSpPr>
          <p:cNvPr id="23" name="Oval 22"/>
          <p:cNvSpPr/>
          <p:nvPr/>
        </p:nvSpPr>
        <p:spPr>
          <a:xfrm>
            <a:off x="3436926" y="2559843"/>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rot="5400000">
            <a:off x="3062672" y="3124599"/>
            <a:ext cx="892975"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B0B1E25-4F98-4CB4-A429-8C26559EE42B}"/>
              </a:ext>
            </a:extLst>
          </p:cNvPr>
          <p:cNvSpPr>
            <a:spLocks noGrp="1"/>
          </p:cNvSpPr>
          <p:nvPr>
            <p:ph type="sldNum" sz="quarter" idx="12"/>
          </p:nvPr>
        </p:nvSpPr>
        <p:spPr/>
        <p:txBody>
          <a:bodyPr/>
          <a:lstStyle/>
          <a:p>
            <a:fld id="{6CA6930D-BBCC-4B60-B588-351AC06BFA93}" type="slidenum">
              <a:rPr lang="en-US" smtClean="0"/>
              <a:t>113</a:t>
            </a:fld>
            <a:endParaRPr lang="en-US"/>
          </a:p>
        </p:txBody>
      </p:sp>
    </p:spTree>
    <p:extLst>
      <p:ext uri="{BB962C8B-B14F-4D97-AF65-F5344CB8AC3E}">
        <p14:creationId xmlns:p14="http://schemas.microsoft.com/office/powerpoint/2010/main" val="216673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70000" lnSpcReduction="20000"/>
          </a:bodyPr>
          <a:lstStyle/>
          <a:p>
            <a:r>
              <a:rPr lang="en-US" dirty="0"/>
              <a:t>Who specifies the transition?</a:t>
            </a:r>
          </a:p>
          <a:p>
            <a:pPr lvl="1"/>
            <a:r>
              <a:rPr lang="en-US" dirty="0"/>
              <a:t>more appropriate to let the state classes themselves specify the transition</a:t>
            </a:r>
          </a:p>
          <a:p>
            <a:pPr lvl="1"/>
            <a:r>
              <a:rPr lang="en-US" dirty="0"/>
              <a:t>if fixed, Context class can implement them</a:t>
            </a:r>
          </a:p>
          <a:p>
            <a:pPr lvl="1"/>
            <a:r>
              <a:rPr lang="en-US" dirty="0"/>
              <a:t>or a standalone class</a:t>
            </a:r>
          </a:p>
          <a:p>
            <a:r>
              <a:rPr lang="en-US" dirty="0"/>
              <a:t>Decentralizing the transition logic makes it easy to modify or extend the logic by adding new State subclasses</a:t>
            </a:r>
          </a:p>
          <a:p>
            <a:r>
              <a:rPr lang="en-US" dirty="0"/>
              <a:t>State objects can either be created</a:t>
            </a:r>
          </a:p>
          <a:p>
            <a:pPr lvl="1"/>
            <a:r>
              <a:rPr lang="en-US" dirty="0"/>
              <a:t>on the fly as and when needed</a:t>
            </a:r>
          </a:p>
          <a:p>
            <a:pPr lvl="1"/>
            <a:r>
              <a:rPr lang="en-US" dirty="0"/>
              <a:t>ahead of time and never destroyed</a:t>
            </a:r>
          </a:p>
          <a:p>
            <a:r>
              <a:rPr lang="en-US" dirty="0"/>
              <a:t>Can be implemented as Singleton objects if State objects don’t carry any state</a:t>
            </a:r>
          </a:p>
          <a:p>
            <a:r>
              <a:rPr lang="en-US" dirty="0"/>
              <a:t>In C++, this pattern can be implemented through table-based transitions</a:t>
            </a:r>
          </a:p>
          <a:p>
            <a:pPr lvl="1"/>
            <a:endParaRPr lang="en-US" dirty="0"/>
          </a:p>
        </p:txBody>
      </p:sp>
      <p:sp>
        <p:nvSpPr>
          <p:cNvPr id="5" name="Slide Number Placeholder 4">
            <a:extLst>
              <a:ext uri="{FF2B5EF4-FFF2-40B4-BE49-F238E27FC236}">
                <a16:creationId xmlns:a16="http://schemas.microsoft.com/office/drawing/2014/main" id="{3991E227-FC90-4CDA-A2B6-6D6E756DA8AC}"/>
              </a:ext>
            </a:extLst>
          </p:cNvPr>
          <p:cNvSpPr>
            <a:spLocks noGrp="1"/>
          </p:cNvSpPr>
          <p:nvPr>
            <p:ph type="sldNum" sz="quarter" idx="12"/>
          </p:nvPr>
        </p:nvSpPr>
        <p:spPr/>
        <p:txBody>
          <a:bodyPr/>
          <a:lstStyle/>
          <a:p>
            <a:fld id="{6CA6930D-BBCC-4B60-B588-351AC06BFA93}" type="slidenum">
              <a:rPr lang="en-US" smtClean="0"/>
              <a:t>114</a:t>
            </a:fld>
            <a:endParaRPr lang="en-US"/>
          </a:p>
        </p:txBody>
      </p:sp>
    </p:spTree>
    <p:extLst>
      <p:ext uri="{BB962C8B-B14F-4D97-AF65-F5344CB8AC3E}">
        <p14:creationId xmlns:p14="http://schemas.microsoft.com/office/powerpoint/2010/main" val="429138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fontScale="85000" lnSpcReduction="10000"/>
          </a:bodyPr>
          <a:lstStyle/>
          <a:p>
            <a:r>
              <a:rPr lang="en-US" dirty="0"/>
              <a:t>State-specific behavior is localized in a corresponding class</a:t>
            </a:r>
          </a:p>
          <a:p>
            <a:pPr lvl="1"/>
            <a:r>
              <a:rPr lang="en-US" dirty="0"/>
              <a:t>new states can be added easily</a:t>
            </a:r>
          </a:p>
          <a:p>
            <a:r>
              <a:rPr lang="en-US" dirty="0"/>
              <a:t>Less compact as more classes are added</a:t>
            </a:r>
          </a:p>
          <a:p>
            <a:r>
              <a:rPr lang="en-US" dirty="0"/>
              <a:t>State transitions are represented by objects and not variables. </a:t>
            </a:r>
          </a:p>
          <a:p>
            <a:pPr lvl="1"/>
            <a:r>
              <a:rPr lang="en-US" dirty="0"/>
              <a:t>makes the states more consistent as only one variable(state object) represents the state</a:t>
            </a:r>
          </a:p>
          <a:p>
            <a:r>
              <a:rPr lang="en-US" dirty="0"/>
              <a:t>State objects can be shared if they don’t store any state</a:t>
            </a:r>
          </a:p>
          <a:p>
            <a:pPr lvl="1"/>
            <a:r>
              <a:rPr lang="en-US" dirty="0"/>
              <a:t>behave as flyweights</a:t>
            </a:r>
          </a:p>
          <a:p>
            <a:pPr lvl="1"/>
            <a:endParaRPr lang="en-US" dirty="0"/>
          </a:p>
          <a:p>
            <a:endParaRPr lang="en-US" dirty="0"/>
          </a:p>
        </p:txBody>
      </p:sp>
      <p:sp>
        <p:nvSpPr>
          <p:cNvPr id="5" name="Slide Number Placeholder 4">
            <a:extLst>
              <a:ext uri="{FF2B5EF4-FFF2-40B4-BE49-F238E27FC236}">
                <a16:creationId xmlns:a16="http://schemas.microsoft.com/office/drawing/2014/main" id="{96723F35-220F-4E35-B866-658B17C3E6CA}"/>
              </a:ext>
            </a:extLst>
          </p:cNvPr>
          <p:cNvSpPr>
            <a:spLocks noGrp="1"/>
          </p:cNvSpPr>
          <p:nvPr>
            <p:ph type="sldNum" sz="quarter" idx="12"/>
          </p:nvPr>
        </p:nvSpPr>
        <p:spPr/>
        <p:txBody>
          <a:bodyPr/>
          <a:lstStyle/>
          <a:p>
            <a:fld id="{6CA6930D-BBCC-4B60-B588-351AC06BFA93}" type="slidenum">
              <a:rPr lang="en-US" smtClean="0"/>
              <a:t>115</a:t>
            </a:fld>
            <a:endParaRPr lang="en-US"/>
          </a:p>
        </p:txBody>
      </p:sp>
    </p:spTree>
    <p:extLst>
      <p:ext uri="{BB962C8B-B14F-4D97-AF65-F5344CB8AC3E}">
        <p14:creationId xmlns:p14="http://schemas.microsoft.com/office/powerpoint/2010/main" val="322109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Consequences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State classes may have to  know about each other so that state transitions can take place</a:t>
            </a:r>
          </a:p>
          <a:p>
            <a:pPr lvl="1"/>
            <a:r>
              <a:rPr lang="en-US" dirty="0"/>
              <a:t>May lead to dependency between state classes</a:t>
            </a:r>
          </a:p>
          <a:p>
            <a:r>
              <a:rPr lang="en-US" dirty="0"/>
              <a:t>When state objects are created on the fly, it leads to repetitive construction &amp; destruction</a:t>
            </a:r>
          </a:p>
          <a:p>
            <a:pPr lvl="1"/>
            <a:r>
              <a:rPr lang="en-US" dirty="0"/>
              <a:t>performance may be affected (use as singleton instead)</a:t>
            </a:r>
          </a:p>
          <a:p>
            <a:r>
              <a:rPr lang="en-US" dirty="0"/>
              <a:t>When used as flyweights, runtime-costs will be incurred in transferring, finding or computing extrinsic state</a:t>
            </a:r>
          </a:p>
        </p:txBody>
      </p:sp>
      <p:sp>
        <p:nvSpPr>
          <p:cNvPr id="5" name="Slide Number Placeholder 4">
            <a:extLst>
              <a:ext uri="{FF2B5EF4-FFF2-40B4-BE49-F238E27FC236}">
                <a16:creationId xmlns:a16="http://schemas.microsoft.com/office/drawing/2014/main" id="{D455EABD-64A0-4C6A-A982-324184398C1B}"/>
              </a:ext>
            </a:extLst>
          </p:cNvPr>
          <p:cNvSpPr>
            <a:spLocks noGrp="1"/>
          </p:cNvSpPr>
          <p:nvPr>
            <p:ph type="sldNum" sz="quarter" idx="12"/>
          </p:nvPr>
        </p:nvSpPr>
        <p:spPr/>
        <p:txBody>
          <a:bodyPr/>
          <a:lstStyle/>
          <a:p>
            <a:fld id="{6CA6930D-BBCC-4B60-B588-351AC06BFA93}" type="slidenum">
              <a:rPr lang="en-US" smtClean="0"/>
              <a:t>116</a:t>
            </a:fld>
            <a:endParaRPr lang="en-US"/>
          </a:p>
        </p:txBody>
      </p:sp>
    </p:spTree>
    <p:extLst>
      <p:ext uri="{BB962C8B-B14F-4D97-AF65-F5344CB8AC3E}">
        <p14:creationId xmlns:p14="http://schemas.microsoft.com/office/powerpoint/2010/main" val="228910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a:bodyPr>
          <a:lstStyle/>
          <a:p>
            <a:r>
              <a:rPr lang="en-US" dirty="0"/>
              <a:t>Use when</a:t>
            </a:r>
          </a:p>
          <a:p>
            <a:pPr lvl="1"/>
            <a:r>
              <a:rPr lang="en-US" dirty="0"/>
              <a:t>object’s behavior depends on its state and its behavior must change at runtime</a:t>
            </a:r>
          </a:p>
          <a:p>
            <a:pPr lvl="1"/>
            <a:r>
              <a:rPr lang="en-US" dirty="0"/>
              <a:t>behavior is decided by conditional statements</a:t>
            </a:r>
          </a:p>
          <a:p>
            <a:pPr lvl="1"/>
            <a:r>
              <a:rPr lang="en-US" dirty="0"/>
              <a:t>behavior is distributed in several operations and each operation contains the same conditional statements</a:t>
            </a:r>
            <a:endParaRPr lang="en-IN" dirty="0"/>
          </a:p>
        </p:txBody>
      </p:sp>
      <p:sp>
        <p:nvSpPr>
          <p:cNvPr id="5" name="Slide Number Placeholder 4">
            <a:extLst>
              <a:ext uri="{FF2B5EF4-FFF2-40B4-BE49-F238E27FC236}">
                <a16:creationId xmlns:a16="http://schemas.microsoft.com/office/drawing/2014/main" id="{15E1A7E6-8133-414A-B849-3BC1BD3F63A2}"/>
              </a:ext>
            </a:extLst>
          </p:cNvPr>
          <p:cNvSpPr>
            <a:spLocks noGrp="1"/>
          </p:cNvSpPr>
          <p:nvPr>
            <p:ph type="sldNum" sz="quarter" idx="12"/>
          </p:nvPr>
        </p:nvSpPr>
        <p:spPr/>
        <p:txBody>
          <a:bodyPr/>
          <a:lstStyle/>
          <a:p>
            <a:fld id="{6CA6930D-BBCC-4B60-B588-351AC06BFA93}" type="slidenum">
              <a:rPr lang="en-US" smtClean="0"/>
              <a:t>117</a:t>
            </a:fld>
            <a:endParaRPr lang="en-US"/>
          </a:p>
        </p:txBody>
      </p:sp>
    </p:spTree>
    <p:extLst>
      <p:ext uri="{BB962C8B-B14F-4D97-AF65-F5344CB8AC3E}">
        <p14:creationId xmlns:p14="http://schemas.microsoft.com/office/powerpoint/2010/main" val="18383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lstStyle/>
          <a:p>
            <a:r>
              <a:rPr lang="en-US" dirty="0"/>
              <a:t>Computer games use State Pattern for representing the state &amp; the corresponding behavior of various entities in the game</a:t>
            </a:r>
          </a:p>
          <a:p>
            <a:pPr lvl="1"/>
            <a:r>
              <a:rPr lang="en-US" dirty="0"/>
              <a:t>behavior based on amount of health or points</a:t>
            </a:r>
          </a:p>
          <a:p>
            <a:r>
              <a:rPr lang="en-US" dirty="0"/>
              <a:t>Embedded systems use this pattern through table-driven implementation</a:t>
            </a:r>
          </a:p>
        </p:txBody>
      </p:sp>
      <p:sp>
        <p:nvSpPr>
          <p:cNvPr id="5" name="Slide Number Placeholder 4">
            <a:extLst>
              <a:ext uri="{FF2B5EF4-FFF2-40B4-BE49-F238E27FC236}">
                <a16:creationId xmlns:a16="http://schemas.microsoft.com/office/drawing/2014/main" id="{0C925188-B795-4124-A2FE-AF522BD8A245}"/>
              </a:ext>
            </a:extLst>
          </p:cNvPr>
          <p:cNvSpPr>
            <a:spLocks noGrp="1"/>
          </p:cNvSpPr>
          <p:nvPr>
            <p:ph type="sldNum" sz="quarter" idx="12"/>
          </p:nvPr>
        </p:nvSpPr>
        <p:spPr/>
        <p:txBody>
          <a:bodyPr/>
          <a:lstStyle/>
          <a:p>
            <a:fld id="{6CA6930D-BBCC-4B60-B588-351AC06BFA93}" type="slidenum">
              <a:rPr lang="en-US" smtClean="0"/>
              <a:t>118</a:t>
            </a:fld>
            <a:endParaRPr lang="en-US"/>
          </a:p>
        </p:txBody>
      </p:sp>
    </p:spTree>
    <p:extLst>
      <p:ext uri="{BB962C8B-B14F-4D97-AF65-F5344CB8AC3E}">
        <p14:creationId xmlns:p14="http://schemas.microsoft.com/office/powerpoint/2010/main" val="197893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Command Pattern</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a:t>	</a:t>
            </a:r>
            <a:r>
              <a:rPr lang="en-IN" sz="2400" i="1" dirty="0"/>
              <a:t>Encapsulate a request as an object, thereby letting you parameterize clients with different requests, queue or log requests, and support undoable operations</a:t>
            </a:r>
            <a:endParaRPr lang="en-US" i="1" dirty="0"/>
          </a:p>
          <a:p>
            <a:r>
              <a:rPr lang="en-US" dirty="0"/>
              <a:t>Enables a class to make requests to unknown or unspecified objects.</a:t>
            </a:r>
          </a:p>
          <a:p>
            <a:r>
              <a:rPr lang="en-US" dirty="0"/>
              <a:t>Such objects have a state and know how to undo their operations</a:t>
            </a:r>
          </a:p>
          <a:p>
            <a:r>
              <a:rPr lang="en-IN" dirty="0"/>
              <a:t>Command pattern decouples the object that invokes the operation from the one having the knowledge to perform it</a:t>
            </a:r>
          </a:p>
          <a:p>
            <a:r>
              <a:rPr lang="en-US" dirty="0"/>
              <a:t>It is also known as </a:t>
            </a:r>
            <a:r>
              <a:rPr lang="en-US" i="1" dirty="0" err="1"/>
              <a:t>Action,Transaction</a:t>
            </a:r>
            <a:endParaRPr lang="en-IN" i="1" dirty="0"/>
          </a:p>
        </p:txBody>
      </p:sp>
      <p:sp>
        <p:nvSpPr>
          <p:cNvPr id="5" name="Slide Number Placeholder 4">
            <a:extLst>
              <a:ext uri="{FF2B5EF4-FFF2-40B4-BE49-F238E27FC236}">
                <a16:creationId xmlns:a16="http://schemas.microsoft.com/office/drawing/2014/main" id="{D0F94DED-2B89-4AA0-A87B-2537B57CF2AB}"/>
              </a:ext>
            </a:extLst>
          </p:cNvPr>
          <p:cNvSpPr>
            <a:spLocks noGrp="1"/>
          </p:cNvSpPr>
          <p:nvPr>
            <p:ph type="sldNum" sz="quarter" idx="12"/>
          </p:nvPr>
        </p:nvSpPr>
        <p:spPr/>
        <p:txBody>
          <a:bodyPr/>
          <a:lstStyle/>
          <a:p>
            <a:fld id="{6CA6930D-BBCC-4B60-B588-351AC06BFA93}" type="slidenum">
              <a:rPr lang="en-US" smtClean="0"/>
              <a:t>119</a:t>
            </a:fld>
            <a:endParaRPr lang="en-US"/>
          </a:p>
        </p:txBody>
      </p:sp>
    </p:spTree>
    <p:extLst>
      <p:ext uri="{BB962C8B-B14F-4D97-AF65-F5344CB8AC3E}">
        <p14:creationId xmlns:p14="http://schemas.microsoft.com/office/powerpoint/2010/main" val="162981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lnSpcReduction="10000"/>
          </a:bodyPr>
          <a:lstStyle/>
          <a:p>
            <a:r>
              <a:rPr lang="en-IN" dirty="0"/>
              <a:t>Development based on the high-level specification</a:t>
            </a:r>
          </a:p>
          <a:p>
            <a:pPr lvl="1"/>
            <a:r>
              <a:rPr lang="en-IN" dirty="0"/>
              <a:t>Often changes over time</a:t>
            </a:r>
          </a:p>
          <a:p>
            <a:pPr lvl="1"/>
            <a:r>
              <a:rPr lang="en-IN" dirty="0"/>
              <a:t>parts have to be rewritten</a:t>
            </a:r>
          </a:p>
          <a:p>
            <a:r>
              <a:rPr lang="en-IN" dirty="0"/>
              <a:t>Algorithms are very specific to the application, thus, difficult to reuse</a:t>
            </a:r>
          </a:p>
          <a:p>
            <a:r>
              <a:rPr lang="en-IN" dirty="0"/>
              <a:t>Difficult to add new features</a:t>
            </a:r>
          </a:p>
          <a:p>
            <a:pPr lvl="1"/>
            <a:r>
              <a:rPr lang="en-IN" dirty="0"/>
              <a:t>algorithms are wired to work together</a:t>
            </a:r>
          </a:p>
          <a:p>
            <a:endParaRPr lang="en-IN" dirty="0"/>
          </a:p>
          <a:p>
            <a:endParaRPr lang="en-IN" dirty="0"/>
          </a:p>
        </p:txBody>
      </p:sp>
      <p:sp>
        <p:nvSpPr>
          <p:cNvPr id="4" name="Footer Placeholder 3">
            <a:extLst>
              <a:ext uri="{FF2B5EF4-FFF2-40B4-BE49-F238E27FC236}">
                <a16:creationId xmlns:a16="http://schemas.microsoft.com/office/drawing/2014/main" id="{8FAA5EEB-0DE6-43E5-8A20-B932F7D4FC33}"/>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E0DC7274-6D09-4C42-8986-7B75100DBAC3}"/>
              </a:ext>
            </a:extLst>
          </p:cNvPr>
          <p:cNvSpPr>
            <a:spLocks noGrp="1"/>
          </p:cNvSpPr>
          <p:nvPr>
            <p:ph type="sldNum" sz="quarter" idx="12"/>
          </p:nvPr>
        </p:nvSpPr>
        <p:spPr/>
        <p:txBody>
          <a:bodyPr/>
          <a:lstStyle/>
          <a:p>
            <a:fld id="{6CA6930D-BBCC-4B60-B588-351AC06BFA93}" type="slidenum">
              <a:rPr lang="en-US" smtClean="0"/>
              <a:t>12</a:t>
            </a:fld>
            <a:endParaRPr lang="en-US"/>
          </a:p>
        </p:txBody>
      </p:sp>
    </p:spTree>
    <p:extLst>
      <p:ext uri="{BB962C8B-B14F-4D97-AF65-F5344CB8AC3E}">
        <p14:creationId xmlns:p14="http://schemas.microsoft.com/office/powerpoint/2010/main" val="166132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9" name="TextBox 10"/>
          <p:cNvSpPr txBox="1"/>
          <p:nvPr/>
        </p:nvSpPr>
        <p:spPr>
          <a:xfrm>
            <a:off x="829619" y="1369209"/>
            <a:ext cx="8572560" cy="3571900"/>
          </a:xfrm>
          <a:prstGeom prst="rect">
            <a:avLst/>
          </a:prstGeom>
          <a:solidFill>
            <a:schemeClr val="bg1">
              <a:lumMod val="9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b="1" dirty="0">
              <a:solidFill>
                <a:srgbClr val="C00000"/>
              </a:solidFill>
              <a:latin typeface="Calibri" pitchFamily="34" charset="0"/>
              <a:cs typeface="Times New Roman" pitchFamily="18" charset="0"/>
            </a:endParaRPr>
          </a:p>
        </p:txBody>
      </p:sp>
      <p:grpSp>
        <p:nvGrpSpPr>
          <p:cNvPr id="10" name="Group 25"/>
          <p:cNvGrpSpPr/>
          <p:nvPr/>
        </p:nvGrpSpPr>
        <p:grpSpPr>
          <a:xfrm>
            <a:off x="5473089" y="2262185"/>
            <a:ext cx="1357322" cy="595317"/>
            <a:chOff x="4786314" y="2000240"/>
            <a:chExt cx="1285884" cy="952507"/>
          </a:xfrm>
        </p:grpSpPr>
        <p:sp>
          <p:nvSpPr>
            <p:cNvPr id="36"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Command</a:t>
              </a:r>
              <a:endParaRPr lang="en-IN" sz="2000" b="1" i="1" dirty="0"/>
            </a:p>
          </p:txBody>
        </p:sp>
        <p:sp>
          <p:nvSpPr>
            <p:cNvPr id="37" name="Rectangle 3"/>
            <p:cNvSpPr/>
            <p:nvPr/>
          </p:nvSpPr>
          <p:spPr>
            <a:xfrm>
              <a:off x="4786314" y="2394428"/>
              <a:ext cx="1285884" cy="5583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i="1" dirty="0"/>
                <a:t>Execute()</a:t>
              </a:r>
            </a:p>
          </p:txBody>
        </p:sp>
      </p:grpSp>
      <p:cxnSp>
        <p:nvCxnSpPr>
          <p:cNvPr id="11" name="Straight Arrow Connector 10"/>
          <p:cNvCxnSpPr/>
          <p:nvPr/>
        </p:nvCxnSpPr>
        <p:spPr>
          <a:xfrm rot="10800000">
            <a:off x="3830015" y="3689621"/>
            <a:ext cx="1143008" cy="1323"/>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 name="Group 30"/>
          <p:cNvGrpSpPr/>
          <p:nvPr/>
        </p:nvGrpSpPr>
        <p:grpSpPr>
          <a:xfrm rot="10800000">
            <a:off x="4472957" y="2381248"/>
            <a:ext cx="1000132" cy="178595"/>
            <a:chOff x="2714612" y="1823233"/>
            <a:chExt cx="1000132" cy="214314"/>
          </a:xfrm>
        </p:grpSpPr>
        <p:sp>
          <p:nvSpPr>
            <p:cNvPr id="34" name="Diamond 11"/>
            <p:cNvSpPr/>
            <p:nvPr/>
          </p:nvSpPr>
          <p:spPr>
            <a:xfrm rot="10800000">
              <a:off x="3500430" y="1823233"/>
              <a:ext cx="214314" cy="214314"/>
            </a:xfrm>
            <a:prstGeom prst="diamond">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35" name="Straight Connector 34"/>
            <p:cNvCxnSpPr/>
            <p:nvPr/>
          </p:nvCxnSpPr>
          <p:spPr>
            <a:xfrm rot="10800000">
              <a:off x="2714612" y="1928802"/>
              <a:ext cx="785818" cy="1588"/>
            </a:xfrm>
            <a:prstGeom prst="line">
              <a:avLst/>
            </a:prstGeom>
            <a:ln w="1905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Rectangle 3"/>
          <p:cNvSpPr/>
          <p:nvPr/>
        </p:nvSpPr>
        <p:spPr>
          <a:xfrm>
            <a:off x="3187073" y="232171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a:t>Invoker</a:t>
            </a:r>
          </a:p>
        </p:txBody>
      </p:sp>
      <p:grpSp>
        <p:nvGrpSpPr>
          <p:cNvPr id="14" name="Group 36"/>
          <p:cNvGrpSpPr/>
          <p:nvPr/>
        </p:nvGrpSpPr>
        <p:grpSpPr>
          <a:xfrm>
            <a:off x="4973023" y="3274224"/>
            <a:ext cx="2357454" cy="1131104"/>
            <a:chOff x="4143372" y="3500438"/>
            <a:chExt cx="1357322" cy="1508138"/>
          </a:xfrm>
        </p:grpSpPr>
        <p:grpSp>
          <p:nvGrpSpPr>
            <p:cNvPr id="30" name="Group 26"/>
            <p:cNvGrpSpPr/>
            <p:nvPr/>
          </p:nvGrpSpPr>
          <p:grpSpPr>
            <a:xfrm>
              <a:off x="4143372" y="3500438"/>
              <a:ext cx="1357322" cy="1000132"/>
              <a:chOff x="4786314" y="2000240"/>
              <a:chExt cx="1285884" cy="889007"/>
            </a:xfrm>
          </p:grpSpPr>
          <p:sp>
            <p:nvSpPr>
              <p:cNvPr id="32"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err="1"/>
                  <a:t>ConcreteCommand</a:t>
                </a:r>
                <a:endParaRPr lang="en-IN" sz="2000" b="1" dirty="0"/>
              </a:p>
            </p:txBody>
          </p:sp>
          <p:sp>
            <p:nvSpPr>
              <p:cNvPr id="33" name="Rectangle 3"/>
              <p:cNvSpPr/>
              <p:nvPr/>
            </p:nvSpPr>
            <p:spPr>
              <a:xfrm>
                <a:off x="4786314" y="2394428"/>
                <a:ext cx="1285884" cy="4948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1600" dirty="0"/>
                  <a:t>Execute()</a:t>
                </a:r>
              </a:p>
            </p:txBody>
          </p:sp>
        </p:grpSp>
        <p:sp>
          <p:nvSpPr>
            <p:cNvPr id="31" name="Rectangle 3"/>
            <p:cNvSpPr/>
            <p:nvPr/>
          </p:nvSpPr>
          <p:spPr>
            <a:xfrm>
              <a:off x="4143372" y="4500570"/>
              <a:ext cx="1357322" cy="508006"/>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a:t>state</a:t>
              </a:r>
            </a:p>
          </p:txBody>
        </p:sp>
      </p:grpSp>
      <p:sp>
        <p:nvSpPr>
          <p:cNvPr id="15" name="Isosceles Triangle 14"/>
          <p:cNvSpPr/>
          <p:nvPr/>
        </p:nvSpPr>
        <p:spPr>
          <a:xfrm>
            <a:off x="6044593" y="2846306"/>
            <a:ext cx="214314" cy="178595"/>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rot="5400000">
            <a:off x="6029109" y="3154365"/>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oup 39"/>
          <p:cNvGrpSpPr/>
          <p:nvPr/>
        </p:nvGrpSpPr>
        <p:grpSpPr>
          <a:xfrm>
            <a:off x="2472693" y="3214688"/>
            <a:ext cx="1357322" cy="654848"/>
            <a:chOff x="4786314" y="2000240"/>
            <a:chExt cx="1285884" cy="698506"/>
          </a:xfrm>
        </p:grpSpPr>
        <p:sp>
          <p:nvSpPr>
            <p:cNvPr id="28"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Receiver</a:t>
              </a:r>
              <a:endParaRPr lang="en-IN" sz="2000" b="1" dirty="0"/>
            </a:p>
          </p:txBody>
        </p:sp>
        <p:sp>
          <p:nvSpPr>
            <p:cNvPr id="29" name="Rectangle 3"/>
            <p:cNvSpPr/>
            <p:nvPr/>
          </p:nvSpPr>
          <p:spPr>
            <a:xfrm>
              <a:off x="4786314" y="2394428"/>
              <a:ext cx="1285884" cy="30431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a:t>Action()</a:t>
              </a:r>
            </a:p>
          </p:txBody>
        </p:sp>
      </p:grpSp>
      <p:graphicFrame>
        <p:nvGraphicFramePr>
          <p:cNvPr id="18" name="Object 13"/>
          <p:cNvGraphicFramePr>
            <a:graphicFrameLocks noChangeAspect="1"/>
          </p:cNvGraphicFramePr>
          <p:nvPr/>
        </p:nvGraphicFramePr>
        <p:xfrm>
          <a:off x="7473353" y="3571881"/>
          <a:ext cx="1816096" cy="714380"/>
        </p:xfrm>
        <a:graphic>
          <a:graphicData uri="http://schemas.openxmlformats.org/presentationml/2006/ole">
            <mc:AlternateContent xmlns:mc="http://schemas.openxmlformats.org/markup-compatibility/2006">
              <mc:Choice xmlns:v="urn:schemas-microsoft-com:vml" Requires="v">
                <p:oleObj spid="_x0000_s13315" name="Visio" r:id="rId3" imgW="720461" imgH="491787" progId="">
                  <p:embed/>
                </p:oleObj>
              </mc:Choice>
              <mc:Fallback>
                <p:oleObj name="Visio" r:id="rId3" imgW="720461" imgH="491787" progId="">
                  <p:embed/>
                  <p:pic>
                    <p:nvPicPr>
                      <p:cNvPr id="18"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3353" y="3571881"/>
                        <a:ext cx="1816096" cy="714380"/>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9" name="Text Box 16"/>
          <p:cNvSpPr txBox="1">
            <a:spLocks noChangeArrowheads="1"/>
          </p:cNvSpPr>
          <p:nvPr/>
        </p:nvSpPr>
        <p:spPr bwMode="auto">
          <a:xfrm>
            <a:off x="7503490" y="3810021"/>
            <a:ext cx="2148512" cy="307777"/>
          </a:xfrm>
          <a:prstGeom prst="rect">
            <a:avLst/>
          </a:prstGeom>
          <a:noFill/>
          <a:ln w="9525">
            <a:noFill/>
            <a:miter lim="800000"/>
            <a:headEnd/>
            <a:tailEnd/>
          </a:ln>
        </p:spPr>
        <p:txBody>
          <a:bodyPr wrap="square">
            <a:spAutoFit/>
          </a:bodyPr>
          <a:lstStyle/>
          <a:p>
            <a:pPr>
              <a:spcBef>
                <a:spcPct val="50000"/>
              </a:spcBef>
            </a:pPr>
            <a:r>
              <a:rPr lang="en-US" sz="1400" dirty="0"/>
              <a:t>receiver-&gt;Action();</a:t>
            </a:r>
          </a:p>
        </p:txBody>
      </p:sp>
      <p:sp>
        <p:nvSpPr>
          <p:cNvPr id="20" name="Oval 19"/>
          <p:cNvSpPr/>
          <p:nvPr/>
        </p:nvSpPr>
        <p:spPr>
          <a:xfrm>
            <a:off x="5973155" y="3810008"/>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6189057" y="3869540"/>
            <a:ext cx="1284296"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3"/>
          <p:cNvSpPr/>
          <p:nvPr/>
        </p:nvSpPr>
        <p:spPr>
          <a:xfrm>
            <a:off x="1043933" y="196452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a:t>Client</a:t>
            </a:r>
          </a:p>
        </p:txBody>
      </p:sp>
      <p:cxnSp>
        <p:nvCxnSpPr>
          <p:cNvPr id="23" name="Straight Arrow Connector 22"/>
          <p:cNvCxnSpPr/>
          <p:nvPr/>
        </p:nvCxnSpPr>
        <p:spPr>
          <a:xfrm>
            <a:off x="1901189" y="3393287"/>
            <a:ext cx="571504" cy="6181"/>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66198" y="2856707"/>
            <a:ext cx="1071570"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77973" y="3273428"/>
            <a:ext cx="1905013" cy="1588"/>
          </a:xfrm>
          <a:prstGeom prst="line">
            <a:avLst/>
          </a:prstGeom>
          <a:ln w="28575">
            <a:solidFill>
              <a:schemeClr val="tx1"/>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329685" y="4226730"/>
            <a:ext cx="3643338" cy="1323"/>
          </a:xfrm>
          <a:prstGeom prst="straightConnector1">
            <a:avLst/>
          </a:prstGeom>
          <a:ln w="28575">
            <a:solidFill>
              <a:schemeClr val="tx1"/>
            </a:solidFill>
            <a:prstDash val="sysDash"/>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15767" y="3214692"/>
            <a:ext cx="1071570" cy="338554"/>
          </a:xfrm>
          <a:prstGeom prst="rect">
            <a:avLst/>
          </a:prstGeom>
          <a:noFill/>
          <a:ln>
            <a:noFill/>
          </a:ln>
        </p:spPr>
        <p:txBody>
          <a:bodyPr wrap="square" rtlCol="0">
            <a:spAutoFit/>
          </a:bodyPr>
          <a:lstStyle/>
          <a:p>
            <a:r>
              <a:rPr lang="en-US" sz="1600" dirty="0"/>
              <a:t>receiver</a:t>
            </a:r>
            <a:endParaRPr lang="en-IN" sz="1600" dirty="0"/>
          </a:p>
        </p:txBody>
      </p:sp>
      <p:sp>
        <p:nvSpPr>
          <p:cNvPr id="4" name="Slide Number Placeholder 3">
            <a:extLst>
              <a:ext uri="{FF2B5EF4-FFF2-40B4-BE49-F238E27FC236}">
                <a16:creationId xmlns:a16="http://schemas.microsoft.com/office/drawing/2014/main" id="{47FB2442-F79D-4408-8DA3-A3F4B191992B}"/>
              </a:ext>
            </a:extLst>
          </p:cNvPr>
          <p:cNvSpPr>
            <a:spLocks noGrp="1"/>
          </p:cNvSpPr>
          <p:nvPr>
            <p:ph type="sldNum" sz="quarter" idx="12"/>
          </p:nvPr>
        </p:nvSpPr>
        <p:spPr/>
        <p:txBody>
          <a:bodyPr/>
          <a:lstStyle/>
          <a:p>
            <a:fld id="{6CA6930D-BBCC-4B60-B588-351AC06BFA93}" type="slidenum">
              <a:rPr lang="en-US" smtClean="0"/>
              <a:t>120</a:t>
            </a:fld>
            <a:endParaRPr lang="en-US"/>
          </a:p>
        </p:txBody>
      </p:sp>
    </p:spTree>
    <p:extLst>
      <p:ext uri="{BB962C8B-B14F-4D97-AF65-F5344CB8AC3E}">
        <p14:creationId xmlns:p14="http://schemas.microsoft.com/office/powerpoint/2010/main" val="224773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dirty="0"/>
              <a:t>A command can have a wide range of abilities </a:t>
            </a:r>
          </a:p>
          <a:p>
            <a:pPr lvl="1"/>
            <a:r>
              <a:rPr lang="en-US" dirty="0"/>
              <a:t>it can either itself perform all operations or just forward the call to receiver</a:t>
            </a:r>
          </a:p>
          <a:p>
            <a:r>
              <a:rPr lang="en-US" dirty="0"/>
              <a:t>Commands can support undo and redo</a:t>
            </a:r>
          </a:p>
          <a:p>
            <a:r>
              <a:rPr lang="en-US" dirty="0"/>
              <a:t>These operations can be implemented by storing state</a:t>
            </a:r>
          </a:p>
        </p:txBody>
      </p:sp>
      <p:sp>
        <p:nvSpPr>
          <p:cNvPr id="5" name="Slide Number Placeholder 4">
            <a:extLst>
              <a:ext uri="{FF2B5EF4-FFF2-40B4-BE49-F238E27FC236}">
                <a16:creationId xmlns:a16="http://schemas.microsoft.com/office/drawing/2014/main" id="{3D8E163B-14F9-494F-8F6E-4BF4CF96C77C}"/>
              </a:ext>
            </a:extLst>
          </p:cNvPr>
          <p:cNvSpPr>
            <a:spLocks noGrp="1"/>
          </p:cNvSpPr>
          <p:nvPr>
            <p:ph type="sldNum" sz="quarter" idx="12"/>
          </p:nvPr>
        </p:nvSpPr>
        <p:spPr/>
        <p:txBody>
          <a:bodyPr/>
          <a:lstStyle/>
          <a:p>
            <a:fld id="{6CA6930D-BBCC-4B60-B588-351AC06BFA93}" type="slidenum">
              <a:rPr lang="en-US" smtClean="0"/>
              <a:t>121</a:t>
            </a:fld>
            <a:endParaRPr lang="en-US"/>
          </a:p>
        </p:txBody>
      </p:sp>
    </p:spTree>
    <p:extLst>
      <p:ext uri="{BB962C8B-B14F-4D97-AF65-F5344CB8AC3E}">
        <p14:creationId xmlns:p14="http://schemas.microsoft.com/office/powerpoint/2010/main" val="119388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92500" lnSpcReduction="20000"/>
          </a:bodyPr>
          <a:lstStyle/>
          <a:p>
            <a:r>
              <a:rPr lang="en-US" dirty="0"/>
              <a:t>The stored state can be</a:t>
            </a:r>
          </a:p>
          <a:p>
            <a:pPr lvl="1"/>
            <a:r>
              <a:rPr lang="en-IN" dirty="0"/>
              <a:t>the Receiver object that knows how to perform the action</a:t>
            </a:r>
          </a:p>
          <a:p>
            <a:pPr lvl="1"/>
            <a:r>
              <a:rPr lang="en-IN" dirty="0"/>
              <a:t>the arguments that are passed to perform the action</a:t>
            </a:r>
          </a:p>
          <a:p>
            <a:pPr lvl="1"/>
            <a:r>
              <a:rPr lang="en-IN" dirty="0"/>
              <a:t>any original values in the Receiver that can change as a result of handling the request</a:t>
            </a:r>
          </a:p>
          <a:p>
            <a:r>
              <a:rPr lang="en-IN" dirty="0"/>
              <a:t>One level of undo will require the application to store only the last executed command</a:t>
            </a:r>
          </a:p>
          <a:p>
            <a:r>
              <a:rPr lang="en-IN" dirty="0"/>
              <a:t>For multiple levels of undo/redo, the application needs to store the history of the commands in a list</a:t>
            </a:r>
          </a:p>
        </p:txBody>
      </p:sp>
      <p:sp>
        <p:nvSpPr>
          <p:cNvPr id="5" name="Slide Number Placeholder 4">
            <a:extLst>
              <a:ext uri="{FF2B5EF4-FFF2-40B4-BE49-F238E27FC236}">
                <a16:creationId xmlns:a16="http://schemas.microsoft.com/office/drawing/2014/main" id="{5CD6C9F0-59E2-4A99-AFE3-8EF558C39C66}"/>
              </a:ext>
            </a:extLst>
          </p:cNvPr>
          <p:cNvSpPr>
            <a:spLocks noGrp="1"/>
          </p:cNvSpPr>
          <p:nvPr>
            <p:ph type="sldNum" sz="quarter" idx="12"/>
          </p:nvPr>
        </p:nvSpPr>
        <p:spPr/>
        <p:txBody>
          <a:bodyPr/>
          <a:lstStyle/>
          <a:p>
            <a:fld id="{6CA6930D-BBCC-4B60-B588-351AC06BFA93}" type="slidenum">
              <a:rPr lang="en-US" smtClean="0"/>
              <a:t>122</a:t>
            </a:fld>
            <a:endParaRPr lang="en-US"/>
          </a:p>
        </p:txBody>
      </p:sp>
    </p:spTree>
    <p:extLst>
      <p:ext uri="{BB962C8B-B14F-4D97-AF65-F5344CB8AC3E}">
        <p14:creationId xmlns:p14="http://schemas.microsoft.com/office/powerpoint/2010/main" val="3233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92500" lnSpcReduction="20000"/>
          </a:bodyPr>
          <a:lstStyle/>
          <a:p>
            <a:r>
              <a:rPr lang="en-IN" dirty="0"/>
              <a:t>This list has to be traversed backwards in order to reverse the effect of command execution</a:t>
            </a:r>
          </a:p>
          <a:p>
            <a:pPr lvl="1"/>
            <a:r>
              <a:rPr lang="en-IN" dirty="0"/>
              <a:t>for redo, the list needs to be traversed in forward direction</a:t>
            </a:r>
          </a:p>
          <a:p>
            <a:r>
              <a:rPr lang="en-IN" dirty="0"/>
              <a:t>Copies of existing commands have to be stored to implement undo/redo</a:t>
            </a:r>
          </a:p>
          <a:p>
            <a:pPr lvl="1"/>
            <a:r>
              <a:rPr lang="en-IN" dirty="0"/>
              <a:t>these can act as prototypes</a:t>
            </a:r>
          </a:p>
          <a:p>
            <a:r>
              <a:rPr lang="en-IN" dirty="0"/>
              <a:t>The receiver must provide operations that let the command return the receiver to its prior state e.g. Undo, Unexecute, etc</a:t>
            </a:r>
          </a:p>
        </p:txBody>
      </p:sp>
      <p:sp>
        <p:nvSpPr>
          <p:cNvPr id="5" name="Slide Number Placeholder 4">
            <a:extLst>
              <a:ext uri="{FF2B5EF4-FFF2-40B4-BE49-F238E27FC236}">
                <a16:creationId xmlns:a16="http://schemas.microsoft.com/office/drawing/2014/main" id="{60391C94-7407-495C-959C-DB1A2E1FA18B}"/>
              </a:ext>
            </a:extLst>
          </p:cNvPr>
          <p:cNvSpPr>
            <a:spLocks noGrp="1"/>
          </p:cNvSpPr>
          <p:nvPr>
            <p:ph type="sldNum" sz="quarter" idx="12"/>
          </p:nvPr>
        </p:nvSpPr>
        <p:spPr/>
        <p:txBody>
          <a:bodyPr/>
          <a:lstStyle/>
          <a:p>
            <a:fld id="{6CA6930D-BBCC-4B60-B588-351AC06BFA93}" type="slidenum">
              <a:rPr lang="en-US" smtClean="0"/>
              <a:t>123</a:t>
            </a:fld>
            <a:endParaRPr lang="en-US"/>
          </a:p>
        </p:txBody>
      </p:sp>
    </p:spTree>
    <p:extLst>
      <p:ext uri="{BB962C8B-B14F-4D97-AF65-F5344CB8AC3E}">
        <p14:creationId xmlns:p14="http://schemas.microsoft.com/office/powerpoint/2010/main" val="356241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77500" lnSpcReduction="20000"/>
          </a:bodyPr>
          <a:lstStyle/>
          <a:p>
            <a:r>
              <a:rPr lang="en-IN" dirty="0"/>
              <a:t>Errors can accumulate as commands are executed, stored, unexecuted &amp; re-executed repeatedly</a:t>
            </a:r>
          </a:p>
          <a:p>
            <a:r>
              <a:rPr lang="en-IN" dirty="0"/>
              <a:t>The application’s state can eventually diverge from original values</a:t>
            </a:r>
          </a:p>
          <a:p>
            <a:r>
              <a:rPr lang="en-IN" dirty="0"/>
              <a:t>This might necessitate storing more information in the command objects to ensure objects are restored correctly to their original state</a:t>
            </a:r>
          </a:p>
          <a:p>
            <a:pPr lvl="1"/>
            <a:r>
              <a:rPr lang="en-IN" dirty="0"/>
              <a:t>Memento pattern can be used to store such state without exposing it</a:t>
            </a:r>
          </a:p>
          <a:p>
            <a:r>
              <a:rPr lang="en-IN" dirty="0"/>
              <a:t>For non-undoable operations in C++, we can use templates to avoid creating a new class for every new command</a:t>
            </a:r>
          </a:p>
          <a:p>
            <a:endParaRPr lang="en-US" dirty="0"/>
          </a:p>
        </p:txBody>
      </p:sp>
      <p:sp>
        <p:nvSpPr>
          <p:cNvPr id="5" name="Slide Number Placeholder 4">
            <a:extLst>
              <a:ext uri="{FF2B5EF4-FFF2-40B4-BE49-F238E27FC236}">
                <a16:creationId xmlns:a16="http://schemas.microsoft.com/office/drawing/2014/main" id="{2087F688-26E3-49EC-86BB-0C0A4A67E7AA}"/>
              </a:ext>
            </a:extLst>
          </p:cNvPr>
          <p:cNvSpPr>
            <a:spLocks noGrp="1"/>
          </p:cNvSpPr>
          <p:nvPr>
            <p:ph type="sldNum" sz="quarter" idx="12"/>
          </p:nvPr>
        </p:nvSpPr>
        <p:spPr/>
        <p:txBody>
          <a:bodyPr/>
          <a:lstStyle/>
          <a:p>
            <a:fld id="{6CA6930D-BBCC-4B60-B588-351AC06BFA93}" type="slidenum">
              <a:rPr lang="en-US" smtClean="0"/>
              <a:t>124</a:t>
            </a:fld>
            <a:endParaRPr lang="en-US"/>
          </a:p>
        </p:txBody>
      </p:sp>
    </p:spTree>
    <p:extLst>
      <p:ext uri="{BB962C8B-B14F-4D97-AF65-F5344CB8AC3E}">
        <p14:creationId xmlns:p14="http://schemas.microsoft.com/office/powerpoint/2010/main" val="5104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normAutofit fontScale="92500" lnSpcReduction="10000"/>
          </a:bodyPr>
          <a:lstStyle/>
          <a:p>
            <a:r>
              <a:rPr lang="en-US" dirty="0"/>
              <a:t>If the receiver is not a class, then function pointers can be used as commands</a:t>
            </a:r>
          </a:p>
          <a:p>
            <a:r>
              <a:rPr lang="en-US" dirty="0"/>
              <a:t>If the receiver can accept template as a command, then we can use both function pointers and function objects</a:t>
            </a:r>
          </a:p>
          <a:p>
            <a:r>
              <a:rPr lang="en-US" dirty="0"/>
              <a:t>It is also possible to use pointer to members as commands in C++</a:t>
            </a:r>
          </a:p>
          <a:p>
            <a:r>
              <a:rPr lang="en-US" dirty="0"/>
              <a:t>Except in function objects, all other ways won’t allow undo to </a:t>
            </a:r>
            <a:r>
              <a:rPr lang="en-US"/>
              <a:t>be implemented easily</a:t>
            </a:r>
            <a:endParaRPr lang="en-US" dirty="0"/>
          </a:p>
        </p:txBody>
      </p:sp>
      <p:sp>
        <p:nvSpPr>
          <p:cNvPr id="5" name="Slide Number Placeholder 4">
            <a:extLst>
              <a:ext uri="{FF2B5EF4-FFF2-40B4-BE49-F238E27FC236}">
                <a16:creationId xmlns:a16="http://schemas.microsoft.com/office/drawing/2014/main" id="{A18ECE67-8E6D-4CF1-826B-A226F9C713A6}"/>
              </a:ext>
            </a:extLst>
          </p:cNvPr>
          <p:cNvSpPr>
            <a:spLocks noGrp="1"/>
          </p:cNvSpPr>
          <p:nvPr>
            <p:ph type="sldNum" sz="quarter" idx="12"/>
          </p:nvPr>
        </p:nvSpPr>
        <p:spPr/>
        <p:txBody>
          <a:bodyPr/>
          <a:lstStyle/>
          <a:p>
            <a:fld id="{6CA6930D-BBCC-4B60-B588-351AC06BFA93}" type="slidenum">
              <a:rPr lang="en-US" smtClean="0"/>
              <a:t>125</a:t>
            </a:fld>
            <a:endParaRPr lang="en-US"/>
          </a:p>
        </p:txBody>
      </p:sp>
    </p:spTree>
    <p:extLst>
      <p:ext uri="{BB962C8B-B14F-4D97-AF65-F5344CB8AC3E}">
        <p14:creationId xmlns:p14="http://schemas.microsoft.com/office/powerpoint/2010/main" val="13951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lstStyle/>
          <a:p>
            <a:r>
              <a:rPr lang="en-US" dirty="0"/>
              <a:t>Delegates &amp; events can be used to implement callbacks</a:t>
            </a:r>
          </a:p>
          <a:p>
            <a:r>
              <a:rPr lang="en-US" dirty="0"/>
              <a:t>In this case, the command object is invoked through an event </a:t>
            </a:r>
          </a:p>
          <a:p>
            <a:r>
              <a:rPr lang="en-US" dirty="0"/>
              <a:t>Simple to implement</a:t>
            </a:r>
          </a:p>
          <a:p>
            <a:endParaRPr lang="en-US" dirty="0"/>
          </a:p>
        </p:txBody>
      </p:sp>
      <p:sp>
        <p:nvSpPr>
          <p:cNvPr id="5" name="Slide Number Placeholder 4">
            <a:extLst>
              <a:ext uri="{FF2B5EF4-FFF2-40B4-BE49-F238E27FC236}">
                <a16:creationId xmlns:a16="http://schemas.microsoft.com/office/drawing/2014/main" id="{55661B36-74AC-42DF-96F4-DB69B1943A48}"/>
              </a:ext>
            </a:extLst>
          </p:cNvPr>
          <p:cNvSpPr>
            <a:spLocks noGrp="1"/>
          </p:cNvSpPr>
          <p:nvPr>
            <p:ph type="sldNum" sz="quarter" idx="12"/>
          </p:nvPr>
        </p:nvSpPr>
        <p:spPr/>
        <p:txBody>
          <a:bodyPr/>
          <a:lstStyle/>
          <a:p>
            <a:fld id="{6CA6930D-BBCC-4B60-B588-351AC06BFA93}" type="slidenum">
              <a:rPr lang="en-US" smtClean="0"/>
              <a:t>126</a:t>
            </a:fld>
            <a:endParaRPr lang="en-US"/>
          </a:p>
        </p:txBody>
      </p:sp>
    </p:spTree>
    <p:extLst>
      <p:ext uri="{BB962C8B-B14F-4D97-AF65-F5344CB8AC3E}">
        <p14:creationId xmlns:p14="http://schemas.microsoft.com/office/powerpoint/2010/main" val="22291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invoker and the handler are loosely coupled through the command object</a:t>
            </a:r>
          </a:p>
          <a:p>
            <a:pPr lvl="1"/>
            <a:r>
              <a:rPr lang="en-IN" dirty="0"/>
              <a:t>reduces dependency</a:t>
            </a:r>
          </a:p>
          <a:p>
            <a:r>
              <a:rPr lang="en-IN" dirty="0"/>
              <a:t>Can be manipulated and extended like any other object</a:t>
            </a:r>
          </a:p>
          <a:p>
            <a:pPr lvl="1"/>
            <a:r>
              <a:rPr lang="en-IN" dirty="0"/>
              <a:t>create variations of commands</a:t>
            </a:r>
          </a:p>
          <a:p>
            <a:r>
              <a:rPr lang="en-IN" dirty="0"/>
              <a:t>Command objects can be assembled</a:t>
            </a:r>
          </a:p>
          <a:p>
            <a:pPr lvl="1"/>
            <a:r>
              <a:rPr lang="en-IN" dirty="0"/>
              <a:t>macros can be implemented as composite commands</a:t>
            </a:r>
          </a:p>
          <a:p>
            <a:r>
              <a:rPr lang="en-IN" dirty="0"/>
              <a:t>New commands can be added without changing existing classes</a:t>
            </a:r>
          </a:p>
          <a:p>
            <a:endParaRPr lang="en-IN" dirty="0"/>
          </a:p>
        </p:txBody>
      </p:sp>
      <p:sp>
        <p:nvSpPr>
          <p:cNvPr id="5" name="Slide Number Placeholder 4">
            <a:extLst>
              <a:ext uri="{FF2B5EF4-FFF2-40B4-BE49-F238E27FC236}">
                <a16:creationId xmlns:a16="http://schemas.microsoft.com/office/drawing/2014/main" id="{0D4A94ED-51B8-4E6B-ADB1-5DEDBB442944}"/>
              </a:ext>
            </a:extLst>
          </p:cNvPr>
          <p:cNvSpPr>
            <a:spLocks noGrp="1"/>
          </p:cNvSpPr>
          <p:nvPr>
            <p:ph type="sldNum" sz="quarter" idx="12"/>
          </p:nvPr>
        </p:nvSpPr>
        <p:spPr/>
        <p:txBody>
          <a:bodyPr/>
          <a:lstStyle/>
          <a:p>
            <a:fld id="{6CA6930D-BBCC-4B60-B588-351AC06BFA93}" type="slidenum">
              <a:rPr lang="en-US" smtClean="0"/>
              <a:t>127</a:t>
            </a:fld>
            <a:endParaRPr lang="en-US"/>
          </a:p>
        </p:txBody>
      </p:sp>
    </p:spTree>
    <p:extLst>
      <p:ext uri="{BB962C8B-B14F-4D97-AF65-F5344CB8AC3E}">
        <p14:creationId xmlns:p14="http://schemas.microsoft.com/office/powerpoint/2010/main" val="43272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85000" lnSpcReduction="10000"/>
          </a:bodyPr>
          <a:lstStyle/>
          <a:p>
            <a:r>
              <a:rPr lang="en-US" dirty="0"/>
              <a:t>Commands are object-oriented replacement for callbacks</a:t>
            </a:r>
          </a:p>
          <a:p>
            <a:pPr lvl="1"/>
            <a:r>
              <a:rPr lang="en-US" dirty="0"/>
              <a:t>procedural languages can use function callbacks to implement commands</a:t>
            </a:r>
          </a:p>
          <a:p>
            <a:r>
              <a:rPr lang="en-US" dirty="0"/>
              <a:t>Use for queuing requests to be executed at different times</a:t>
            </a:r>
          </a:p>
          <a:p>
            <a:pPr lvl="1"/>
            <a:r>
              <a:rPr lang="en-US" dirty="0"/>
              <a:t>the receive can exist in a different address space and the command object can be transferred to execute there</a:t>
            </a:r>
          </a:p>
          <a:p>
            <a:r>
              <a:rPr lang="en-US" dirty="0"/>
              <a:t>Create macro commands</a:t>
            </a:r>
          </a:p>
          <a:p>
            <a:r>
              <a:rPr lang="en-US" dirty="0"/>
              <a:t>Use for implementing undo and redo</a:t>
            </a:r>
          </a:p>
          <a:p>
            <a:pPr lvl="1"/>
            <a:r>
              <a:rPr lang="en-US" dirty="0"/>
              <a:t>command object can store undo &amp; redo state</a:t>
            </a:r>
          </a:p>
        </p:txBody>
      </p:sp>
      <p:sp>
        <p:nvSpPr>
          <p:cNvPr id="5" name="Slide Number Placeholder 4">
            <a:extLst>
              <a:ext uri="{FF2B5EF4-FFF2-40B4-BE49-F238E27FC236}">
                <a16:creationId xmlns:a16="http://schemas.microsoft.com/office/drawing/2014/main" id="{9082CD04-225E-4321-BFA4-EEA6B9D77A5F}"/>
              </a:ext>
            </a:extLst>
          </p:cNvPr>
          <p:cNvSpPr>
            <a:spLocks noGrp="1"/>
          </p:cNvSpPr>
          <p:nvPr>
            <p:ph type="sldNum" sz="quarter" idx="12"/>
          </p:nvPr>
        </p:nvSpPr>
        <p:spPr/>
        <p:txBody>
          <a:bodyPr/>
          <a:lstStyle/>
          <a:p>
            <a:fld id="{6CA6930D-BBCC-4B60-B588-351AC06BFA93}" type="slidenum">
              <a:rPr lang="en-US" smtClean="0"/>
              <a:t>128</a:t>
            </a:fld>
            <a:endParaRPr lang="en-US"/>
          </a:p>
        </p:txBody>
      </p:sp>
    </p:spTree>
    <p:extLst>
      <p:ext uri="{BB962C8B-B14F-4D97-AF65-F5344CB8AC3E}">
        <p14:creationId xmlns:p14="http://schemas.microsoft.com/office/powerpoint/2010/main" val="135604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lnSpcReduction="10000"/>
          </a:bodyPr>
          <a:lstStyle/>
          <a:p>
            <a:r>
              <a:rPr lang="en-US" dirty="0"/>
              <a:t>Command is extensively used in UI programming while handling callbacks from controls</a:t>
            </a:r>
          </a:p>
          <a:p>
            <a:r>
              <a:rPr lang="en-US" dirty="0"/>
              <a:t>MFC uses message maps to handle the commands</a:t>
            </a:r>
          </a:p>
          <a:p>
            <a:r>
              <a:rPr lang="en-US" dirty="0"/>
              <a:t>C# uses events &amp; delegates as commands</a:t>
            </a:r>
          </a:p>
          <a:p>
            <a:pPr lvl="1"/>
            <a:r>
              <a:rPr lang="en-US" dirty="0"/>
              <a:t>provides </a:t>
            </a:r>
            <a:r>
              <a:rPr lang="en-US" dirty="0" err="1"/>
              <a:t>EventHandler</a:t>
            </a:r>
            <a:r>
              <a:rPr lang="en-US" dirty="0"/>
              <a:t> delegate for handling events</a:t>
            </a:r>
          </a:p>
          <a:p>
            <a:r>
              <a:rPr lang="en-US" dirty="0"/>
              <a:t>Java uses </a:t>
            </a:r>
            <a:r>
              <a:rPr lang="en-US" i="1" dirty="0" err="1"/>
              <a:t>ActionListener</a:t>
            </a:r>
            <a:r>
              <a:rPr lang="en-US" dirty="0"/>
              <a:t> as a command object</a:t>
            </a:r>
          </a:p>
          <a:p>
            <a:r>
              <a:rPr lang="en-US" dirty="0"/>
              <a:t>Boost &amp; QT use signals &amp; slots for commands</a:t>
            </a:r>
          </a:p>
        </p:txBody>
      </p:sp>
      <p:sp>
        <p:nvSpPr>
          <p:cNvPr id="5" name="Slide Number Placeholder 4">
            <a:extLst>
              <a:ext uri="{FF2B5EF4-FFF2-40B4-BE49-F238E27FC236}">
                <a16:creationId xmlns:a16="http://schemas.microsoft.com/office/drawing/2014/main" id="{38111AA8-45B9-4A2E-BA80-2F39A6192507}"/>
              </a:ext>
            </a:extLst>
          </p:cNvPr>
          <p:cNvSpPr>
            <a:spLocks noGrp="1"/>
          </p:cNvSpPr>
          <p:nvPr>
            <p:ph type="sldNum" sz="quarter" idx="12"/>
          </p:nvPr>
        </p:nvSpPr>
        <p:spPr/>
        <p:txBody>
          <a:bodyPr/>
          <a:lstStyle/>
          <a:p>
            <a:fld id="{6CA6930D-BBCC-4B60-B588-351AC06BFA93}" type="slidenum">
              <a:rPr lang="en-US" smtClean="0"/>
              <a:t>129</a:t>
            </a:fld>
            <a:endParaRPr lang="en-US"/>
          </a:p>
        </p:txBody>
      </p:sp>
    </p:spTree>
    <p:extLst>
      <p:ext uri="{BB962C8B-B14F-4D97-AF65-F5344CB8AC3E}">
        <p14:creationId xmlns:p14="http://schemas.microsoft.com/office/powerpoint/2010/main" val="36199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fontScale="92500" lnSpcReduction="10000"/>
          </a:bodyPr>
          <a:lstStyle/>
          <a:p>
            <a:r>
              <a:rPr lang="en-IN" dirty="0"/>
              <a:t>Data is treated with low significance</a:t>
            </a:r>
          </a:p>
          <a:p>
            <a:pPr lvl="1"/>
            <a:r>
              <a:rPr lang="en-IN" dirty="0"/>
              <a:t>data is shared between algorithms</a:t>
            </a:r>
          </a:p>
          <a:p>
            <a:pPr lvl="1"/>
            <a:r>
              <a:rPr lang="en-IN" dirty="0"/>
              <a:t>unintentional modification can lead to disastrous results</a:t>
            </a:r>
          </a:p>
          <a:p>
            <a:r>
              <a:rPr lang="en-IN" dirty="0"/>
              <a:t>Focus on operations &amp; their ordering</a:t>
            </a:r>
          </a:p>
          <a:p>
            <a:pPr lvl="1"/>
            <a:r>
              <a:rPr lang="en-IN" dirty="0"/>
              <a:t>no idea about the entity on which operation is performed</a:t>
            </a:r>
          </a:p>
          <a:p>
            <a:pPr lvl="1"/>
            <a:r>
              <a:rPr lang="en-IN" dirty="0"/>
              <a:t>doesn’t map to real life entities</a:t>
            </a:r>
          </a:p>
          <a:p>
            <a:pPr lvl="1"/>
            <a:r>
              <a:rPr lang="en-IN" dirty="0"/>
              <a:t>overall understanding of the application becomes complicated</a:t>
            </a:r>
          </a:p>
          <a:p>
            <a:endParaRPr lang="en-IN" dirty="0"/>
          </a:p>
          <a:p>
            <a:endParaRPr lang="en-IN" dirty="0"/>
          </a:p>
        </p:txBody>
      </p:sp>
      <p:sp>
        <p:nvSpPr>
          <p:cNvPr id="4" name="Footer Placeholder 3">
            <a:extLst>
              <a:ext uri="{FF2B5EF4-FFF2-40B4-BE49-F238E27FC236}">
                <a16:creationId xmlns:a16="http://schemas.microsoft.com/office/drawing/2014/main" id="{8FAA5EEB-0DE6-43E5-8A20-B932F7D4FC33}"/>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3812BE48-F0FA-4CA7-B1B2-3462A6EBD490}"/>
              </a:ext>
            </a:extLst>
          </p:cNvPr>
          <p:cNvSpPr>
            <a:spLocks noGrp="1"/>
          </p:cNvSpPr>
          <p:nvPr>
            <p:ph type="sldNum" sz="quarter" idx="12"/>
          </p:nvPr>
        </p:nvSpPr>
        <p:spPr/>
        <p:txBody>
          <a:bodyPr/>
          <a:lstStyle/>
          <a:p>
            <a:fld id="{6CA6930D-BBCC-4B60-B588-351AC06BFA93}" type="slidenum">
              <a:rPr lang="en-US" smtClean="0"/>
              <a:t>13</a:t>
            </a:fld>
            <a:endParaRPr lang="en-US"/>
          </a:p>
        </p:txBody>
      </p:sp>
    </p:spTree>
    <p:extLst>
      <p:ext uri="{BB962C8B-B14F-4D97-AF65-F5344CB8AC3E}">
        <p14:creationId xmlns:p14="http://schemas.microsoft.com/office/powerpoint/2010/main" val="5397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Strategy Pattern</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US" dirty="0"/>
              <a:t>	</a:t>
            </a:r>
            <a:r>
              <a:rPr lang="en-IN" sz="2400" i="1" dirty="0">
                <a:solidFill>
                  <a:schemeClr val="tx2"/>
                </a:solidFill>
              </a:rPr>
              <a:t>Define a family of algorithms, encapsulate each one, and make them interchangeable. Strategy lets the algorithm vary independently from clients that use it.</a:t>
            </a:r>
          </a:p>
          <a:p>
            <a:r>
              <a:rPr lang="en-US" dirty="0"/>
              <a:t>Replacement for conditional statements</a:t>
            </a:r>
          </a:p>
          <a:p>
            <a:r>
              <a:rPr lang="en-US" dirty="0"/>
              <a:t>Algorithms that have the same behavior are encapsulated inside separate classes</a:t>
            </a:r>
          </a:p>
          <a:p>
            <a:r>
              <a:rPr lang="en-US" dirty="0"/>
              <a:t>These classes are parented by a common class </a:t>
            </a:r>
          </a:p>
          <a:p>
            <a:pPr lvl="1"/>
            <a:r>
              <a:rPr lang="en-US" dirty="0"/>
              <a:t>common parent ensures the algorithm can be changed at runtime</a:t>
            </a:r>
          </a:p>
          <a:p>
            <a:r>
              <a:rPr lang="en-US" dirty="0"/>
              <a:t>Also known as a </a:t>
            </a:r>
            <a:r>
              <a:rPr lang="en-US" i="1" dirty="0"/>
              <a:t>policy</a:t>
            </a:r>
          </a:p>
          <a:p>
            <a:pPr lvl="1"/>
            <a:endParaRPr lang="en-IN" dirty="0"/>
          </a:p>
        </p:txBody>
      </p:sp>
      <p:sp>
        <p:nvSpPr>
          <p:cNvPr id="5" name="Slide Number Placeholder 4">
            <a:extLst>
              <a:ext uri="{FF2B5EF4-FFF2-40B4-BE49-F238E27FC236}">
                <a16:creationId xmlns:a16="http://schemas.microsoft.com/office/drawing/2014/main" id="{8615FF65-D457-4938-BC9C-4DB8F15AC49F}"/>
              </a:ext>
            </a:extLst>
          </p:cNvPr>
          <p:cNvSpPr>
            <a:spLocks noGrp="1"/>
          </p:cNvSpPr>
          <p:nvPr>
            <p:ph type="sldNum" sz="quarter" idx="12"/>
          </p:nvPr>
        </p:nvSpPr>
        <p:spPr/>
        <p:txBody>
          <a:bodyPr/>
          <a:lstStyle/>
          <a:p>
            <a:fld id="{6CA6930D-BBCC-4B60-B588-351AC06BFA93}" type="slidenum">
              <a:rPr lang="en-US" smtClean="0"/>
              <a:t>130</a:t>
            </a:fld>
            <a:endParaRPr lang="en-US"/>
          </a:p>
        </p:txBody>
      </p:sp>
    </p:spTree>
    <p:extLst>
      <p:ext uri="{BB962C8B-B14F-4D97-AF65-F5344CB8AC3E}">
        <p14:creationId xmlns:p14="http://schemas.microsoft.com/office/powerpoint/2010/main" val="14096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8" name="TextBox 10"/>
          <p:cNvSpPr txBox="1"/>
          <p:nvPr/>
        </p:nvSpPr>
        <p:spPr>
          <a:xfrm>
            <a:off x="1079472" y="1460500"/>
            <a:ext cx="8072430" cy="36314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sz="1600" b="1" dirty="0">
              <a:solidFill>
                <a:schemeClr val="tx1"/>
              </a:solidFill>
              <a:latin typeface="Calibri" pitchFamily="34" charset="0"/>
              <a:cs typeface="Times New Roman" pitchFamily="18" charset="0"/>
            </a:endParaRPr>
          </a:p>
        </p:txBody>
      </p:sp>
      <p:sp>
        <p:nvSpPr>
          <p:cNvPr id="9" name="Rectangle 15"/>
          <p:cNvSpPr/>
          <p:nvPr/>
        </p:nvSpPr>
        <p:spPr>
          <a:xfrm>
            <a:off x="1293754" y="2262184"/>
            <a:ext cx="1857388" cy="297658"/>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Context</a:t>
            </a:r>
            <a:endParaRPr lang="en-IN" sz="2000" b="1" dirty="0"/>
          </a:p>
        </p:txBody>
      </p:sp>
      <p:sp>
        <p:nvSpPr>
          <p:cNvPr id="10" name="Diamond 9"/>
          <p:cNvSpPr/>
          <p:nvPr/>
        </p:nvSpPr>
        <p:spPr>
          <a:xfrm>
            <a:off x="3167138" y="2336812"/>
            <a:ext cx="198318" cy="178595"/>
          </a:xfrm>
          <a:prstGeom prst="diamond">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11" name="Straight Connector 10"/>
          <p:cNvCxnSpPr/>
          <p:nvPr/>
        </p:nvCxnSpPr>
        <p:spPr>
          <a:xfrm>
            <a:off x="3365456" y="2425447"/>
            <a:ext cx="1000132" cy="1323"/>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5222844" y="2917033"/>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3151142" y="3391963"/>
            <a:ext cx="4572032" cy="132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7543454" y="3571417"/>
            <a:ext cx="357852"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971819" y="3571814"/>
            <a:ext cx="357852" cy="79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26"/>
          <p:cNvGrpSpPr/>
          <p:nvPr/>
        </p:nvGrpSpPr>
        <p:grpSpPr>
          <a:xfrm>
            <a:off x="4365588" y="2143120"/>
            <a:ext cx="2143140" cy="773912"/>
            <a:chOff x="4643438" y="2000240"/>
            <a:chExt cx="1928826" cy="928694"/>
          </a:xfrm>
        </p:grpSpPr>
        <p:sp>
          <p:nvSpPr>
            <p:cNvPr id="28"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Strategy</a:t>
              </a:r>
              <a:endParaRPr lang="en-IN" sz="2000" b="1" i="1" dirty="0"/>
            </a:p>
          </p:txBody>
        </p:sp>
        <p:sp>
          <p:nvSpPr>
            <p:cNvPr id="29"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i="1" dirty="0" err="1"/>
                <a:t>AlgorithmInterface</a:t>
              </a:r>
              <a:r>
                <a:rPr lang="en-US" sz="1600" b="1" i="1" dirty="0"/>
                <a:t>()</a:t>
              </a:r>
              <a:endParaRPr lang="en-IN" b="1" i="1" dirty="0"/>
            </a:p>
          </p:txBody>
        </p:sp>
      </p:grpSp>
      <p:grpSp>
        <p:nvGrpSpPr>
          <p:cNvPr id="16" name="Group 27"/>
          <p:cNvGrpSpPr/>
          <p:nvPr/>
        </p:nvGrpSpPr>
        <p:grpSpPr>
          <a:xfrm>
            <a:off x="2008134" y="3750475"/>
            <a:ext cx="2071702" cy="773912"/>
            <a:chOff x="4643438" y="2000240"/>
            <a:chExt cx="1928826" cy="928694"/>
          </a:xfrm>
        </p:grpSpPr>
        <p:sp>
          <p:nvSpPr>
            <p:cNvPr id="26"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ConcreteStrategyA</a:t>
              </a:r>
              <a:endParaRPr lang="en-IN" b="1" dirty="0"/>
            </a:p>
          </p:txBody>
        </p:sp>
        <p:sp>
          <p:nvSpPr>
            <p:cNvPr id="27"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grpSp>
        <p:nvGrpSpPr>
          <p:cNvPr id="17" name="Group 31"/>
          <p:cNvGrpSpPr/>
          <p:nvPr/>
        </p:nvGrpSpPr>
        <p:grpSpPr>
          <a:xfrm>
            <a:off x="4365588" y="3750475"/>
            <a:ext cx="2071702" cy="773912"/>
            <a:chOff x="4643438" y="2000240"/>
            <a:chExt cx="1928826" cy="928694"/>
          </a:xfrm>
        </p:grpSpPr>
        <p:sp>
          <p:nvSpPr>
            <p:cNvPr id="24"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ConcreteStrategyB</a:t>
              </a:r>
              <a:endParaRPr lang="en-IN" b="1" dirty="0"/>
            </a:p>
          </p:txBody>
        </p:sp>
        <p:sp>
          <p:nvSpPr>
            <p:cNvPr id="25"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grpSp>
        <p:nvGrpSpPr>
          <p:cNvPr id="18" name="Group 34"/>
          <p:cNvGrpSpPr/>
          <p:nvPr/>
        </p:nvGrpSpPr>
        <p:grpSpPr>
          <a:xfrm>
            <a:off x="6865918" y="3750475"/>
            <a:ext cx="2071702" cy="773912"/>
            <a:chOff x="4643438" y="2000240"/>
            <a:chExt cx="1928826" cy="928694"/>
          </a:xfrm>
        </p:grpSpPr>
        <p:sp>
          <p:nvSpPr>
            <p:cNvPr id="22"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ConcreteStrategyC</a:t>
              </a:r>
              <a:endParaRPr lang="en-IN" b="1" dirty="0"/>
            </a:p>
          </p:txBody>
        </p:sp>
        <p:sp>
          <p:nvSpPr>
            <p:cNvPr id="23"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AlgorithmInterface</a:t>
              </a:r>
              <a:r>
                <a:rPr lang="en-US" sz="1600" b="1" dirty="0"/>
                <a:t>()</a:t>
              </a:r>
              <a:endParaRPr lang="en-IN" b="1" dirty="0"/>
            </a:p>
          </p:txBody>
        </p:sp>
      </p:grpSp>
      <p:cxnSp>
        <p:nvCxnSpPr>
          <p:cNvPr id="20" name="Straight Connector 19"/>
          <p:cNvCxnSpPr/>
          <p:nvPr/>
        </p:nvCxnSpPr>
        <p:spPr>
          <a:xfrm rot="5400000" flipH="1" flipV="1">
            <a:off x="5003105" y="3422919"/>
            <a:ext cx="65484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15"/>
          <p:cNvSpPr/>
          <p:nvPr/>
        </p:nvSpPr>
        <p:spPr>
          <a:xfrm>
            <a:off x="1293754" y="2559842"/>
            <a:ext cx="1857388"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t>ContextInterface</a:t>
            </a:r>
            <a:r>
              <a:rPr lang="en-US" sz="1600" b="1" dirty="0"/>
              <a:t>()</a:t>
            </a:r>
            <a:endParaRPr lang="en-IN" b="1" dirty="0"/>
          </a:p>
        </p:txBody>
      </p:sp>
      <p:sp>
        <p:nvSpPr>
          <p:cNvPr id="4" name="Slide Number Placeholder 3">
            <a:extLst>
              <a:ext uri="{FF2B5EF4-FFF2-40B4-BE49-F238E27FC236}">
                <a16:creationId xmlns:a16="http://schemas.microsoft.com/office/drawing/2014/main" id="{66143366-43AA-4251-8FE2-BAE0270E5A5F}"/>
              </a:ext>
            </a:extLst>
          </p:cNvPr>
          <p:cNvSpPr>
            <a:spLocks noGrp="1"/>
          </p:cNvSpPr>
          <p:nvPr>
            <p:ph type="sldNum" sz="quarter" idx="12"/>
          </p:nvPr>
        </p:nvSpPr>
        <p:spPr/>
        <p:txBody>
          <a:bodyPr/>
          <a:lstStyle/>
          <a:p>
            <a:fld id="{6CA6930D-BBCC-4B60-B588-351AC06BFA93}" type="slidenum">
              <a:rPr lang="en-US" smtClean="0"/>
              <a:t>131</a:t>
            </a:fld>
            <a:endParaRPr lang="en-US"/>
          </a:p>
        </p:txBody>
      </p:sp>
    </p:spTree>
    <p:extLst>
      <p:ext uri="{BB962C8B-B14F-4D97-AF65-F5344CB8AC3E}">
        <p14:creationId xmlns:p14="http://schemas.microsoft.com/office/powerpoint/2010/main" val="81957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Strategies might require data to operate on from the Context</a:t>
            </a:r>
          </a:p>
          <a:p>
            <a:pPr lvl="1"/>
            <a:r>
              <a:rPr lang="en-US" dirty="0"/>
              <a:t>Context can push the data to the strategy</a:t>
            </a:r>
          </a:p>
          <a:p>
            <a:pPr lvl="1"/>
            <a:r>
              <a:rPr lang="en-US" dirty="0"/>
              <a:t>Strategy may pull the data from Context</a:t>
            </a:r>
          </a:p>
          <a:p>
            <a:r>
              <a:rPr lang="en-US" dirty="0"/>
              <a:t>A strategy may not always be available</a:t>
            </a:r>
          </a:p>
          <a:p>
            <a:r>
              <a:rPr lang="en-US" dirty="0"/>
              <a:t>Context class can implement a default behavior </a:t>
            </a:r>
          </a:p>
          <a:p>
            <a:pPr lvl="1"/>
            <a:r>
              <a:rPr lang="en-US" dirty="0"/>
              <a:t>requires a null check</a:t>
            </a:r>
          </a:p>
          <a:p>
            <a:pPr lvl="1"/>
            <a:r>
              <a:rPr lang="en-US" dirty="0"/>
              <a:t>alternatively use Null Object pattern</a:t>
            </a:r>
          </a:p>
        </p:txBody>
      </p:sp>
      <p:sp>
        <p:nvSpPr>
          <p:cNvPr id="5" name="Slide Number Placeholder 4">
            <a:extLst>
              <a:ext uri="{FF2B5EF4-FFF2-40B4-BE49-F238E27FC236}">
                <a16:creationId xmlns:a16="http://schemas.microsoft.com/office/drawing/2014/main" id="{9EC33BBE-FF66-432C-9B17-7342C32548BC}"/>
              </a:ext>
            </a:extLst>
          </p:cNvPr>
          <p:cNvSpPr>
            <a:spLocks noGrp="1"/>
          </p:cNvSpPr>
          <p:nvPr>
            <p:ph type="sldNum" sz="quarter" idx="12"/>
          </p:nvPr>
        </p:nvSpPr>
        <p:spPr/>
        <p:txBody>
          <a:bodyPr/>
          <a:lstStyle/>
          <a:p>
            <a:fld id="{6CA6930D-BBCC-4B60-B588-351AC06BFA93}" type="slidenum">
              <a:rPr lang="en-US" smtClean="0"/>
              <a:t>132</a:t>
            </a:fld>
            <a:endParaRPr lang="en-US"/>
          </a:p>
        </p:txBody>
      </p:sp>
    </p:spTree>
    <p:extLst>
      <p:ext uri="{BB962C8B-B14F-4D97-AF65-F5344CB8AC3E}">
        <p14:creationId xmlns:p14="http://schemas.microsoft.com/office/powerpoint/2010/main" val="30605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 Pattern</a:t>
            </a:r>
          </a:p>
        </p:txBody>
      </p:sp>
      <p:sp>
        <p:nvSpPr>
          <p:cNvPr id="3" name="Content Placeholder 2"/>
          <p:cNvSpPr>
            <a:spLocks noGrp="1"/>
          </p:cNvSpPr>
          <p:nvPr>
            <p:ph idx="1"/>
          </p:nvPr>
        </p:nvSpPr>
        <p:spPr/>
        <p:txBody>
          <a:bodyPr>
            <a:normAutofit/>
          </a:bodyPr>
          <a:lstStyle/>
          <a:p>
            <a:r>
              <a:rPr lang="en-US" dirty="0"/>
              <a:t>Alternative to null check</a:t>
            </a:r>
          </a:p>
          <a:p>
            <a:r>
              <a:rPr lang="en-US" dirty="0"/>
              <a:t>A strategy is used automatically when the clients don’t specify a custom strategy</a:t>
            </a:r>
          </a:p>
          <a:p>
            <a:r>
              <a:rPr lang="en-US" dirty="0"/>
              <a:t>Has a do-nothing behavior</a:t>
            </a:r>
          </a:p>
          <a:p>
            <a:r>
              <a:rPr lang="en-US" dirty="0"/>
              <a:t>Simplifies the code &amp; makes it readable</a:t>
            </a:r>
          </a:p>
          <a:p>
            <a:r>
              <a:rPr lang="en-US" dirty="0"/>
              <a:t>Will often be singleton as it does not have a state</a:t>
            </a:r>
          </a:p>
          <a:p>
            <a:endParaRPr lang="en-US" dirty="0"/>
          </a:p>
          <a:p>
            <a:endParaRPr lang="en-US" dirty="0"/>
          </a:p>
        </p:txBody>
      </p:sp>
      <p:sp>
        <p:nvSpPr>
          <p:cNvPr id="5" name="Slide Number Placeholder 4">
            <a:extLst>
              <a:ext uri="{FF2B5EF4-FFF2-40B4-BE49-F238E27FC236}">
                <a16:creationId xmlns:a16="http://schemas.microsoft.com/office/drawing/2014/main" id="{0E3A5715-F226-4402-92B7-C2FA24B0A8D3}"/>
              </a:ext>
            </a:extLst>
          </p:cNvPr>
          <p:cNvSpPr>
            <a:spLocks noGrp="1"/>
          </p:cNvSpPr>
          <p:nvPr>
            <p:ph type="sldNum" sz="quarter" idx="12"/>
          </p:nvPr>
        </p:nvSpPr>
        <p:spPr/>
        <p:txBody>
          <a:bodyPr/>
          <a:lstStyle/>
          <a:p>
            <a:fld id="{6CA6930D-BBCC-4B60-B588-351AC06BFA93}" type="slidenum">
              <a:rPr lang="en-US" smtClean="0"/>
              <a:t>133</a:t>
            </a:fld>
            <a:endParaRPr lang="en-US"/>
          </a:p>
        </p:txBody>
      </p:sp>
    </p:spTree>
    <p:extLst>
      <p:ext uri="{BB962C8B-B14F-4D97-AF65-F5344CB8AC3E}">
        <p14:creationId xmlns:p14="http://schemas.microsoft.com/office/powerpoint/2010/main" val="95785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endParaRPr lang="en-IN" dirty="0"/>
          </a:p>
        </p:txBody>
      </p:sp>
      <p:sp>
        <p:nvSpPr>
          <p:cNvPr id="3" name="Content Placeholder 2"/>
          <p:cNvSpPr>
            <a:spLocks noGrp="1"/>
          </p:cNvSpPr>
          <p:nvPr>
            <p:ph idx="1"/>
          </p:nvPr>
        </p:nvSpPr>
        <p:spPr/>
        <p:txBody>
          <a:bodyPr>
            <a:normAutofit/>
          </a:bodyPr>
          <a:lstStyle/>
          <a:p>
            <a:r>
              <a:rPr lang="en-US" dirty="0"/>
              <a:t>Templates &amp; function objects can be used to configure a Context with a Strategy. </a:t>
            </a:r>
          </a:p>
          <a:p>
            <a:r>
              <a:rPr lang="en-US" dirty="0"/>
              <a:t>Only if</a:t>
            </a:r>
          </a:p>
          <a:p>
            <a:pPr lvl="1"/>
            <a:r>
              <a:rPr lang="en-US" dirty="0"/>
              <a:t>the strategy can be selected at compile time</a:t>
            </a:r>
          </a:p>
          <a:p>
            <a:pPr lvl="1"/>
            <a:r>
              <a:rPr lang="en-US" dirty="0"/>
              <a:t>it does not have to be changed at run time</a:t>
            </a:r>
          </a:p>
          <a:p>
            <a:r>
              <a:rPr lang="en-US" dirty="0"/>
              <a:t>Advantage of using templates is that you can use any callable type as a strategy</a:t>
            </a:r>
          </a:p>
        </p:txBody>
      </p:sp>
      <p:sp>
        <p:nvSpPr>
          <p:cNvPr id="5" name="Slide Number Placeholder 4">
            <a:extLst>
              <a:ext uri="{FF2B5EF4-FFF2-40B4-BE49-F238E27FC236}">
                <a16:creationId xmlns:a16="http://schemas.microsoft.com/office/drawing/2014/main" id="{ED46445A-237D-439D-9D96-B6C463A9A135}"/>
              </a:ext>
            </a:extLst>
          </p:cNvPr>
          <p:cNvSpPr>
            <a:spLocks noGrp="1"/>
          </p:cNvSpPr>
          <p:nvPr>
            <p:ph type="sldNum" sz="quarter" idx="12"/>
          </p:nvPr>
        </p:nvSpPr>
        <p:spPr/>
        <p:txBody>
          <a:bodyPr/>
          <a:lstStyle/>
          <a:p>
            <a:fld id="{6CA6930D-BBCC-4B60-B588-351AC06BFA93}" type="slidenum">
              <a:rPr lang="en-US" smtClean="0"/>
              <a:t>134</a:t>
            </a:fld>
            <a:endParaRPr lang="en-US"/>
          </a:p>
        </p:txBody>
      </p:sp>
    </p:spTree>
    <p:extLst>
      <p:ext uri="{BB962C8B-B14F-4D97-AF65-F5344CB8AC3E}">
        <p14:creationId xmlns:p14="http://schemas.microsoft.com/office/powerpoint/2010/main" val="34790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endParaRPr lang="en-IN" dirty="0"/>
          </a:p>
        </p:txBody>
      </p:sp>
      <p:sp>
        <p:nvSpPr>
          <p:cNvPr id="3" name="Content Placeholder 2"/>
          <p:cNvSpPr>
            <a:spLocks noGrp="1"/>
          </p:cNvSpPr>
          <p:nvPr>
            <p:ph idx="1"/>
          </p:nvPr>
        </p:nvSpPr>
        <p:spPr/>
        <p:txBody>
          <a:bodyPr>
            <a:normAutofit/>
          </a:bodyPr>
          <a:lstStyle/>
          <a:p>
            <a:r>
              <a:rPr lang="en-US" dirty="0"/>
              <a:t>Lambda expressions &amp; function pointers can be used as one-shot strategies</a:t>
            </a:r>
          </a:p>
          <a:p>
            <a:pPr lvl="1"/>
            <a:r>
              <a:rPr lang="en-US" dirty="0"/>
              <a:t>No need to have a hierarchy of classes</a:t>
            </a:r>
          </a:p>
          <a:p>
            <a:pPr lvl="1"/>
            <a:r>
              <a:rPr lang="en-US" dirty="0"/>
              <a:t>But no OO advantage with function pointers</a:t>
            </a:r>
          </a:p>
          <a:p>
            <a:r>
              <a:rPr lang="en-US" dirty="0"/>
              <a:t>Use </a:t>
            </a:r>
            <a:r>
              <a:rPr lang="en-US" i="1" dirty="0" err="1"/>
              <a:t>std</a:t>
            </a:r>
            <a:r>
              <a:rPr lang="en-US" i="1" dirty="0"/>
              <a:t>::function&lt;&gt; </a:t>
            </a:r>
            <a:r>
              <a:rPr lang="en-US" dirty="0"/>
              <a:t>to wrap any callable for flexibility without relying on templates explicitly</a:t>
            </a:r>
          </a:p>
          <a:p>
            <a:endParaRPr lang="en-US" dirty="0"/>
          </a:p>
        </p:txBody>
      </p:sp>
      <p:sp>
        <p:nvSpPr>
          <p:cNvPr id="5" name="Slide Number Placeholder 4">
            <a:extLst>
              <a:ext uri="{FF2B5EF4-FFF2-40B4-BE49-F238E27FC236}">
                <a16:creationId xmlns:a16="http://schemas.microsoft.com/office/drawing/2014/main" id="{9F42D2AB-D105-4D0C-B2EE-6ECFF542C475}"/>
              </a:ext>
            </a:extLst>
          </p:cNvPr>
          <p:cNvSpPr>
            <a:spLocks noGrp="1"/>
          </p:cNvSpPr>
          <p:nvPr>
            <p:ph type="sldNum" sz="quarter" idx="12"/>
          </p:nvPr>
        </p:nvSpPr>
        <p:spPr/>
        <p:txBody>
          <a:bodyPr/>
          <a:lstStyle/>
          <a:p>
            <a:fld id="{6CA6930D-BBCC-4B60-B588-351AC06BFA93}" type="slidenum">
              <a:rPr lang="en-US" smtClean="0"/>
              <a:t>135</a:t>
            </a:fld>
            <a:endParaRPr lang="en-US"/>
          </a:p>
        </p:txBody>
      </p:sp>
    </p:spTree>
    <p:extLst>
      <p:ext uri="{BB962C8B-B14F-4D97-AF65-F5344CB8AC3E}">
        <p14:creationId xmlns:p14="http://schemas.microsoft.com/office/powerpoint/2010/main" val="4376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normAutofit lnSpcReduction="10000"/>
          </a:bodyPr>
          <a:lstStyle/>
          <a:p>
            <a:r>
              <a:rPr lang="en-US" dirty="0"/>
              <a:t>Using templates for strategies is preferable in C++</a:t>
            </a:r>
          </a:p>
          <a:p>
            <a:r>
              <a:rPr lang="en-US" dirty="0"/>
              <a:t>Templates are instantiated at compile time</a:t>
            </a:r>
          </a:p>
          <a:p>
            <a:r>
              <a:rPr lang="en-US" dirty="0"/>
              <a:t>Compiler can apply optimizations e.g. a function object can be </a:t>
            </a:r>
            <a:r>
              <a:rPr lang="en-US" dirty="0" err="1"/>
              <a:t>inlined</a:t>
            </a:r>
            <a:r>
              <a:rPr lang="en-US" dirty="0"/>
              <a:t> when instantiated as a template</a:t>
            </a:r>
          </a:p>
          <a:p>
            <a:r>
              <a:rPr lang="en-US" dirty="0"/>
              <a:t>The C++ standard library uses templates as strategies in most algorithms</a:t>
            </a:r>
          </a:p>
        </p:txBody>
      </p:sp>
      <p:sp>
        <p:nvSpPr>
          <p:cNvPr id="5" name="Slide Number Placeholder 4">
            <a:extLst>
              <a:ext uri="{FF2B5EF4-FFF2-40B4-BE49-F238E27FC236}">
                <a16:creationId xmlns:a16="http://schemas.microsoft.com/office/drawing/2014/main" id="{6E646FE7-BD3D-49FB-9F04-ECFDBCB7F0E6}"/>
              </a:ext>
            </a:extLst>
          </p:cNvPr>
          <p:cNvSpPr>
            <a:spLocks noGrp="1"/>
          </p:cNvSpPr>
          <p:nvPr>
            <p:ph type="sldNum" sz="quarter" idx="12"/>
          </p:nvPr>
        </p:nvSpPr>
        <p:spPr/>
        <p:txBody>
          <a:bodyPr/>
          <a:lstStyle/>
          <a:p>
            <a:fld id="{6CA6930D-BBCC-4B60-B588-351AC06BFA93}" type="slidenum">
              <a:rPr lang="en-US" smtClean="0"/>
              <a:t>136</a:t>
            </a:fld>
            <a:endParaRPr lang="en-US"/>
          </a:p>
        </p:txBody>
      </p:sp>
    </p:spTree>
    <p:extLst>
      <p:ext uri="{BB962C8B-B14F-4D97-AF65-F5344CB8AC3E}">
        <p14:creationId xmlns:p14="http://schemas.microsoft.com/office/powerpoint/2010/main" val="20873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Implementation</a:t>
            </a:r>
          </a:p>
        </p:txBody>
      </p:sp>
      <p:sp>
        <p:nvSpPr>
          <p:cNvPr id="3" name="Content Placeholder 2"/>
          <p:cNvSpPr>
            <a:spLocks noGrp="1"/>
          </p:cNvSpPr>
          <p:nvPr>
            <p:ph idx="1"/>
          </p:nvPr>
        </p:nvSpPr>
        <p:spPr/>
        <p:txBody>
          <a:bodyPr/>
          <a:lstStyle/>
          <a:p>
            <a:r>
              <a:rPr lang="en-GB" dirty="0"/>
              <a:t>You can use an anonymous class wherever a strategy is required</a:t>
            </a:r>
          </a:p>
          <a:p>
            <a:r>
              <a:rPr lang="en-GB" dirty="0"/>
              <a:t>If the strategy interface is a functional interface, then a lambda expression can be used instead of a class</a:t>
            </a:r>
          </a:p>
          <a:p>
            <a:pPr lvl="1"/>
            <a:r>
              <a:rPr lang="en-GB" dirty="0"/>
              <a:t>better than anonymous classes if fields or initialization is not required </a:t>
            </a:r>
          </a:p>
        </p:txBody>
      </p:sp>
      <p:sp>
        <p:nvSpPr>
          <p:cNvPr id="5" name="Slide Number Placeholder 4">
            <a:extLst>
              <a:ext uri="{FF2B5EF4-FFF2-40B4-BE49-F238E27FC236}">
                <a16:creationId xmlns:a16="http://schemas.microsoft.com/office/drawing/2014/main" id="{91541EAA-01BD-4AEE-B594-93B92B9E7976}"/>
              </a:ext>
            </a:extLst>
          </p:cNvPr>
          <p:cNvSpPr>
            <a:spLocks noGrp="1"/>
          </p:cNvSpPr>
          <p:nvPr>
            <p:ph type="sldNum" sz="quarter" idx="12"/>
          </p:nvPr>
        </p:nvSpPr>
        <p:spPr/>
        <p:txBody>
          <a:bodyPr/>
          <a:lstStyle/>
          <a:p>
            <a:fld id="{6CA6930D-BBCC-4B60-B588-351AC06BFA93}" type="slidenum">
              <a:rPr lang="en-US" smtClean="0"/>
              <a:t>137</a:t>
            </a:fld>
            <a:endParaRPr lang="en-US"/>
          </a:p>
        </p:txBody>
      </p:sp>
    </p:spTree>
    <p:extLst>
      <p:ext uri="{BB962C8B-B14F-4D97-AF65-F5344CB8AC3E}">
        <p14:creationId xmlns:p14="http://schemas.microsoft.com/office/powerpoint/2010/main" val="29301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Implementation</a:t>
            </a:r>
          </a:p>
        </p:txBody>
      </p:sp>
      <p:sp>
        <p:nvSpPr>
          <p:cNvPr id="3" name="Content Placeholder 2"/>
          <p:cNvSpPr>
            <a:spLocks noGrp="1"/>
          </p:cNvSpPr>
          <p:nvPr>
            <p:ph idx="1"/>
          </p:nvPr>
        </p:nvSpPr>
        <p:spPr/>
        <p:txBody>
          <a:bodyPr>
            <a:normAutofit fontScale="92500"/>
          </a:bodyPr>
          <a:lstStyle/>
          <a:p>
            <a:r>
              <a:rPr lang="en-US" dirty="0"/>
              <a:t>C# supports delegates that are similar to function objects in C++</a:t>
            </a:r>
          </a:p>
          <a:p>
            <a:r>
              <a:rPr lang="en-US" dirty="0"/>
              <a:t>No need to create a hierarchy of classes</a:t>
            </a:r>
          </a:p>
          <a:p>
            <a:r>
              <a:rPr lang="en-US" dirty="0"/>
              <a:t>More  aligned with C# syntax and is still object oriented</a:t>
            </a:r>
          </a:p>
          <a:p>
            <a:pPr lvl="1"/>
            <a:r>
              <a:rPr lang="en-US" dirty="0"/>
              <a:t>supports all OO features </a:t>
            </a:r>
          </a:p>
          <a:p>
            <a:r>
              <a:rPr lang="en-US" dirty="0"/>
              <a:t>Anonymous delegates can be used as well</a:t>
            </a:r>
          </a:p>
          <a:p>
            <a:r>
              <a:rPr lang="en-US" dirty="0"/>
              <a:t>Alternatively, use lambda expressions</a:t>
            </a:r>
          </a:p>
        </p:txBody>
      </p:sp>
      <p:sp>
        <p:nvSpPr>
          <p:cNvPr id="5" name="Slide Number Placeholder 4">
            <a:extLst>
              <a:ext uri="{FF2B5EF4-FFF2-40B4-BE49-F238E27FC236}">
                <a16:creationId xmlns:a16="http://schemas.microsoft.com/office/drawing/2014/main" id="{5ACE1734-1BDC-4E06-ABC5-DF6976343A76}"/>
              </a:ext>
            </a:extLst>
          </p:cNvPr>
          <p:cNvSpPr>
            <a:spLocks noGrp="1"/>
          </p:cNvSpPr>
          <p:nvPr>
            <p:ph type="sldNum" sz="quarter" idx="12"/>
          </p:nvPr>
        </p:nvSpPr>
        <p:spPr/>
        <p:txBody>
          <a:bodyPr/>
          <a:lstStyle/>
          <a:p>
            <a:fld id="{6CA6930D-BBCC-4B60-B588-351AC06BFA93}" type="slidenum">
              <a:rPr lang="en-US" smtClean="0"/>
              <a:t>138</a:t>
            </a:fld>
            <a:endParaRPr lang="en-US"/>
          </a:p>
        </p:txBody>
      </p:sp>
    </p:spTree>
    <p:extLst>
      <p:ext uri="{BB962C8B-B14F-4D97-AF65-F5344CB8AC3E}">
        <p14:creationId xmlns:p14="http://schemas.microsoft.com/office/powerpoint/2010/main" val="408946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a:t>
            </a:r>
            <a:endParaRPr lang="en-IN" dirty="0"/>
          </a:p>
        </p:txBody>
      </p:sp>
      <p:sp>
        <p:nvSpPr>
          <p:cNvPr id="3" name="Content Placeholder 2"/>
          <p:cNvSpPr>
            <a:spLocks noGrp="1"/>
          </p:cNvSpPr>
          <p:nvPr>
            <p:ph idx="1"/>
          </p:nvPr>
        </p:nvSpPr>
        <p:spPr/>
        <p:txBody>
          <a:bodyPr>
            <a:normAutofit/>
          </a:bodyPr>
          <a:lstStyle/>
          <a:p>
            <a:r>
              <a:rPr lang="en-US" dirty="0"/>
              <a:t>Alternative to inheritance</a:t>
            </a:r>
          </a:p>
          <a:p>
            <a:pPr lvl="1"/>
            <a:r>
              <a:rPr lang="en-US" dirty="0"/>
              <a:t>instead of adding new behavior to Context class through inheritance, use Strategy</a:t>
            </a:r>
          </a:p>
          <a:p>
            <a:r>
              <a:rPr lang="en-US" dirty="0"/>
              <a:t>Alternative to conditional statements</a:t>
            </a:r>
          </a:p>
          <a:p>
            <a:pPr lvl="1"/>
            <a:r>
              <a:rPr lang="en-IN" dirty="0"/>
              <a:t>Code containing many conditional statements often indicates the need to apply the Strategy pattern</a:t>
            </a:r>
          </a:p>
          <a:p>
            <a:pPr lvl="1"/>
            <a:r>
              <a:rPr lang="en-IN" dirty="0"/>
              <a:t>existing code need not be modified</a:t>
            </a:r>
          </a:p>
        </p:txBody>
      </p:sp>
      <p:sp>
        <p:nvSpPr>
          <p:cNvPr id="5" name="Slide Number Placeholder 4">
            <a:extLst>
              <a:ext uri="{FF2B5EF4-FFF2-40B4-BE49-F238E27FC236}">
                <a16:creationId xmlns:a16="http://schemas.microsoft.com/office/drawing/2014/main" id="{B1D2E600-9A39-4667-83CA-4593D91BFF67}"/>
              </a:ext>
            </a:extLst>
          </p:cNvPr>
          <p:cNvSpPr>
            <a:spLocks noGrp="1"/>
          </p:cNvSpPr>
          <p:nvPr>
            <p:ph type="sldNum" sz="quarter" idx="12"/>
          </p:nvPr>
        </p:nvSpPr>
        <p:spPr/>
        <p:txBody>
          <a:bodyPr/>
          <a:lstStyle/>
          <a:p>
            <a:fld id="{6CA6930D-BBCC-4B60-B588-351AC06BFA93}" type="slidenum">
              <a:rPr lang="en-US" smtClean="0"/>
              <a:t>139</a:t>
            </a:fld>
            <a:endParaRPr lang="en-US"/>
          </a:p>
        </p:txBody>
      </p:sp>
    </p:spTree>
    <p:extLst>
      <p:ext uri="{BB962C8B-B14F-4D97-AF65-F5344CB8AC3E}">
        <p14:creationId xmlns:p14="http://schemas.microsoft.com/office/powerpoint/2010/main" val="375637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Decomposition</a:t>
            </a:r>
          </a:p>
        </p:txBody>
      </p:sp>
      <p:sp>
        <p:nvSpPr>
          <p:cNvPr id="3" name="Content Placeholder 2"/>
          <p:cNvSpPr>
            <a:spLocks noGrp="1"/>
          </p:cNvSpPr>
          <p:nvPr>
            <p:ph idx="1"/>
          </p:nvPr>
        </p:nvSpPr>
        <p:spPr>
          <a:xfrm>
            <a:off x="508000" y="1333500"/>
            <a:ext cx="9144000" cy="2143047"/>
          </a:xfrm>
        </p:spPr>
        <p:txBody>
          <a:bodyPr>
            <a:normAutofit fontScale="92500" lnSpcReduction="20000"/>
          </a:bodyPr>
          <a:lstStyle/>
          <a:p>
            <a:r>
              <a:rPr lang="en-IN" dirty="0"/>
              <a:t>Humans can also abstract complexity and focus only on necessary details</a:t>
            </a:r>
          </a:p>
          <a:p>
            <a:pPr lvl="1"/>
            <a:r>
              <a:rPr lang="en-IN" dirty="0"/>
              <a:t>unwanted details are ignored</a:t>
            </a:r>
          </a:p>
          <a:p>
            <a:pPr lvl="1"/>
            <a:r>
              <a:rPr lang="en-IN" dirty="0"/>
              <a:t>deal with relevant details only</a:t>
            </a:r>
          </a:p>
          <a:p>
            <a:pPr lvl="1"/>
            <a:r>
              <a:rPr lang="en-IN" dirty="0"/>
              <a:t>leads to simple entities in the problem domain</a:t>
            </a:r>
          </a:p>
          <a:p>
            <a:endParaRPr lang="en-IN" dirty="0"/>
          </a:p>
        </p:txBody>
      </p:sp>
      <p:sp>
        <p:nvSpPr>
          <p:cNvPr id="7" name="Footer Placeholder 6">
            <a:extLst>
              <a:ext uri="{FF2B5EF4-FFF2-40B4-BE49-F238E27FC236}">
                <a16:creationId xmlns:a16="http://schemas.microsoft.com/office/drawing/2014/main" id="{89E749BD-FC12-4753-B550-EAFB92CCD260}"/>
              </a:ext>
            </a:extLst>
          </p:cNvPr>
          <p:cNvSpPr>
            <a:spLocks noGrp="1"/>
          </p:cNvSpPr>
          <p:nvPr>
            <p:ph type="ftr" sz="quarter" idx="4294967295"/>
          </p:nvPr>
        </p:nvSpPr>
        <p:spPr>
          <a:xfrm>
            <a:off x="60452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pic>
        <p:nvPicPr>
          <p:cNvPr id="5" name="Graphic 4" descr="Smart Phon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3856" y="3398756"/>
            <a:ext cx="1514928" cy="1514928"/>
          </a:xfrm>
          <a:prstGeom prst="rect">
            <a:avLst/>
          </a:prstGeom>
          <a:effectLst>
            <a:outerShdw blurRad="63500" sx="102000" sy="102000" algn="ctr" rotWithShape="0">
              <a:prstClr val="black">
                <a:alpha val="40000"/>
              </a:prstClr>
            </a:outerShdw>
          </a:effectLst>
        </p:spPr>
      </p:pic>
      <p:sp>
        <p:nvSpPr>
          <p:cNvPr id="4" name="TextBox 3"/>
          <p:cNvSpPr txBox="1"/>
          <p:nvPr/>
        </p:nvSpPr>
        <p:spPr>
          <a:xfrm>
            <a:off x="2683189" y="3297858"/>
            <a:ext cx="1100668" cy="1888146"/>
          </a:xfrm>
          <a:prstGeom prst="rect">
            <a:avLst/>
          </a:prstGeom>
          <a:noFill/>
        </p:spPr>
        <p:txBody>
          <a:bodyPr wrap="square" rtlCol="0">
            <a:spAutoFit/>
          </a:bodyPr>
          <a:lstStyle/>
          <a:p>
            <a:pPr algn="r"/>
            <a:r>
              <a:rPr lang="en-IN" sz="1667" dirty="0"/>
              <a:t>OS</a:t>
            </a:r>
          </a:p>
          <a:p>
            <a:pPr algn="r"/>
            <a:r>
              <a:rPr lang="en-IN" sz="1667" dirty="0"/>
              <a:t>Storage</a:t>
            </a:r>
          </a:p>
          <a:p>
            <a:pPr algn="r"/>
            <a:r>
              <a:rPr lang="en-IN" sz="1667" dirty="0"/>
              <a:t>Battery</a:t>
            </a:r>
          </a:p>
          <a:p>
            <a:pPr algn="r"/>
            <a:r>
              <a:rPr lang="en-IN" sz="1667" dirty="0"/>
              <a:t>Networks</a:t>
            </a:r>
          </a:p>
          <a:p>
            <a:pPr algn="r"/>
            <a:r>
              <a:rPr lang="en-IN" sz="1667" dirty="0"/>
              <a:t>Screen size</a:t>
            </a:r>
          </a:p>
          <a:p>
            <a:pPr algn="r"/>
            <a:r>
              <a:rPr lang="en-IN" sz="1667" dirty="0"/>
              <a:t>Camera</a:t>
            </a:r>
          </a:p>
        </p:txBody>
      </p:sp>
      <p:sp>
        <p:nvSpPr>
          <p:cNvPr id="6" name="TextBox 5"/>
          <p:cNvSpPr txBox="1"/>
          <p:nvPr/>
        </p:nvSpPr>
        <p:spPr>
          <a:xfrm>
            <a:off x="5298784" y="3313358"/>
            <a:ext cx="2648858" cy="1888146"/>
          </a:xfrm>
          <a:prstGeom prst="rect">
            <a:avLst/>
          </a:prstGeom>
          <a:noFill/>
        </p:spPr>
        <p:txBody>
          <a:bodyPr wrap="square" rtlCol="0">
            <a:spAutoFit/>
          </a:bodyPr>
          <a:lstStyle/>
          <a:p>
            <a:r>
              <a:rPr lang="en-IN" sz="1667" dirty="0"/>
              <a:t>Filesystem type</a:t>
            </a:r>
          </a:p>
          <a:p>
            <a:r>
              <a:rPr lang="en-IN" sz="1667" dirty="0"/>
              <a:t>Battery type</a:t>
            </a:r>
          </a:p>
          <a:p>
            <a:r>
              <a:rPr lang="en-IN" sz="1667" dirty="0"/>
              <a:t>Camera aperture</a:t>
            </a:r>
          </a:p>
          <a:p>
            <a:r>
              <a:rPr lang="en-IN" sz="1667" dirty="0"/>
              <a:t>Image format</a:t>
            </a:r>
          </a:p>
          <a:p>
            <a:r>
              <a:rPr lang="en-IN" sz="1667" dirty="0" err="1"/>
              <a:t>Color</a:t>
            </a:r>
            <a:r>
              <a:rPr lang="en-IN" sz="1667" dirty="0"/>
              <a:t> space</a:t>
            </a:r>
          </a:p>
          <a:p>
            <a:r>
              <a:rPr lang="en-IN" sz="1667" dirty="0"/>
              <a:t>USB Connector Type</a:t>
            </a:r>
          </a:p>
          <a:p>
            <a:r>
              <a:rPr lang="en-IN" sz="1667" dirty="0"/>
              <a:t>Charging current</a:t>
            </a:r>
          </a:p>
        </p:txBody>
      </p:sp>
      <p:sp>
        <p:nvSpPr>
          <p:cNvPr id="9" name="Slide Number Placeholder 8">
            <a:extLst>
              <a:ext uri="{FF2B5EF4-FFF2-40B4-BE49-F238E27FC236}">
                <a16:creationId xmlns:a16="http://schemas.microsoft.com/office/drawing/2014/main" id="{58548721-D100-484E-8D18-837D76A1254F}"/>
              </a:ext>
            </a:extLst>
          </p:cNvPr>
          <p:cNvSpPr>
            <a:spLocks noGrp="1"/>
          </p:cNvSpPr>
          <p:nvPr>
            <p:ph type="sldNum" sz="quarter" idx="12"/>
          </p:nvPr>
        </p:nvSpPr>
        <p:spPr/>
        <p:txBody>
          <a:bodyPr/>
          <a:lstStyle/>
          <a:p>
            <a:fld id="{6CA6930D-BBCC-4B60-B588-351AC06BFA93}" type="slidenum">
              <a:rPr lang="en-US" smtClean="0"/>
              <a:t>14</a:t>
            </a:fld>
            <a:endParaRPr lang="en-US"/>
          </a:p>
        </p:txBody>
      </p:sp>
    </p:spTree>
    <p:extLst>
      <p:ext uri="{BB962C8B-B14F-4D97-AF65-F5344CB8AC3E}">
        <p14:creationId xmlns:p14="http://schemas.microsoft.com/office/powerpoint/2010/main" val="328174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a:t>
            </a:r>
          </a:p>
        </p:txBody>
      </p:sp>
      <p:sp>
        <p:nvSpPr>
          <p:cNvPr id="3" name="Content Placeholder 2"/>
          <p:cNvSpPr>
            <a:spLocks noGrp="1"/>
          </p:cNvSpPr>
          <p:nvPr>
            <p:ph idx="1"/>
          </p:nvPr>
        </p:nvSpPr>
        <p:spPr/>
        <p:txBody>
          <a:bodyPr>
            <a:normAutofit fontScale="85000" lnSpcReduction="20000"/>
          </a:bodyPr>
          <a:lstStyle/>
          <a:p>
            <a:r>
              <a:rPr lang="en-US" dirty="0"/>
              <a:t>Strategies provide different implementations of the same behavior. </a:t>
            </a:r>
          </a:p>
          <a:p>
            <a:pPr lvl="1"/>
            <a:r>
              <a:rPr lang="en-US" dirty="0"/>
              <a:t>A client </a:t>
            </a:r>
            <a:r>
              <a:rPr lang="en-IN" dirty="0"/>
              <a:t>can choose among strategies with different time and space trade-offs</a:t>
            </a:r>
          </a:p>
          <a:p>
            <a:r>
              <a:rPr lang="en-US" dirty="0"/>
              <a:t>The number of classes increase in the application</a:t>
            </a:r>
          </a:p>
          <a:p>
            <a:r>
              <a:rPr lang="en-US" dirty="0"/>
              <a:t>The client must understand how the strategies differ and which one to choose, </a:t>
            </a:r>
          </a:p>
          <a:p>
            <a:pPr lvl="1"/>
            <a:r>
              <a:rPr lang="en-US" dirty="0"/>
              <a:t>may have to understand the implementation of each</a:t>
            </a:r>
          </a:p>
          <a:p>
            <a:r>
              <a:rPr lang="en-US" dirty="0"/>
              <a:t>The class code becomes distributed that makes it harder to understand the system</a:t>
            </a:r>
          </a:p>
        </p:txBody>
      </p:sp>
      <p:sp>
        <p:nvSpPr>
          <p:cNvPr id="5" name="Slide Number Placeholder 4">
            <a:extLst>
              <a:ext uri="{FF2B5EF4-FFF2-40B4-BE49-F238E27FC236}">
                <a16:creationId xmlns:a16="http://schemas.microsoft.com/office/drawing/2014/main" id="{22DB5B11-C9E3-466A-A009-1767CF220D06}"/>
              </a:ext>
            </a:extLst>
          </p:cNvPr>
          <p:cNvSpPr>
            <a:spLocks noGrp="1"/>
          </p:cNvSpPr>
          <p:nvPr>
            <p:ph type="sldNum" sz="quarter" idx="12"/>
          </p:nvPr>
        </p:nvSpPr>
        <p:spPr/>
        <p:txBody>
          <a:bodyPr/>
          <a:lstStyle/>
          <a:p>
            <a:fld id="{6CA6930D-BBCC-4B60-B588-351AC06BFA93}" type="slidenum">
              <a:rPr lang="en-US" smtClean="0"/>
              <a:t>140</a:t>
            </a:fld>
            <a:endParaRPr lang="en-US"/>
          </a:p>
        </p:txBody>
      </p:sp>
    </p:spTree>
    <p:extLst>
      <p:ext uri="{BB962C8B-B14F-4D97-AF65-F5344CB8AC3E}">
        <p14:creationId xmlns:p14="http://schemas.microsoft.com/office/powerpoint/2010/main" val="12598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92500" lnSpcReduction="10000"/>
          </a:bodyPr>
          <a:lstStyle/>
          <a:p>
            <a:r>
              <a:rPr lang="en-IN" dirty="0"/>
              <a:t>Use the Strategy pattern when</a:t>
            </a:r>
          </a:p>
          <a:p>
            <a:pPr lvl="1"/>
            <a:r>
              <a:rPr lang="en-IN" dirty="0"/>
              <a:t>classes differ only in their behaviour and you want to configure an application with one of many behaviours</a:t>
            </a:r>
          </a:p>
          <a:p>
            <a:pPr lvl="1"/>
            <a:r>
              <a:rPr lang="en-IN" dirty="0"/>
              <a:t>you need different variants of an algorithm</a:t>
            </a:r>
          </a:p>
          <a:p>
            <a:pPr lvl="1"/>
            <a:r>
              <a:rPr lang="en-IN" dirty="0"/>
              <a:t>many behaviours of a class are represented through</a:t>
            </a:r>
          </a:p>
          <a:p>
            <a:pPr lvl="2"/>
            <a:r>
              <a:rPr lang="en-IN" dirty="0"/>
              <a:t>conditional statements</a:t>
            </a:r>
          </a:p>
          <a:p>
            <a:pPr lvl="2"/>
            <a:r>
              <a:rPr lang="en-IN" dirty="0"/>
              <a:t>inherited classes</a:t>
            </a:r>
          </a:p>
          <a:p>
            <a:pPr lvl="1"/>
            <a:r>
              <a:rPr lang="en-IN" dirty="0"/>
              <a:t>a class is tightly coupled with different classes that provide same behaviour with different implementations</a:t>
            </a:r>
          </a:p>
          <a:p>
            <a:endParaRPr lang="en-IN" dirty="0"/>
          </a:p>
        </p:txBody>
      </p:sp>
      <p:sp>
        <p:nvSpPr>
          <p:cNvPr id="5" name="Slide Number Placeholder 4">
            <a:extLst>
              <a:ext uri="{FF2B5EF4-FFF2-40B4-BE49-F238E27FC236}">
                <a16:creationId xmlns:a16="http://schemas.microsoft.com/office/drawing/2014/main" id="{D068819D-39C7-47F9-AD61-21CA7FAE9C55}"/>
              </a:ext>
            </a:extLst>
          </p:cNvPr>
          <p:cNvSpPr>
            <a:spLocks noGrp="1"/>
          </p:cNvSpPr>
          <p:nvPr>
            <p:ph type="sldNum" sz="quarter" idx="12"/>
          </p:nvPr>
        </p:nvSpPr>
        <p:spPr/>
        <p:txBody>
          <a:bodyPr/>
          <a:lstStyle/>
          <a:p>
            <a:fld id="{6CA6930D-BBCC-4B60-B588-351AC06BFA93}" type="slidenum">
              <a:rPr lang="en-US" smtClean="0"/>
              <a:t>141</a:t>
            </a:fld>
            <a:endParaRPr lang="en-US"/>
          </a:p>
        </p:txBody>
      </p:sp>
    </p:spTree>
    <p:extLst>
      <p:ext uri="{BB962C8B-B14F-4D97-AF65-F5344CB8AC3E}">
        <p14:creationId xmlns:p14="http://schemas.microsoft.com/office/powerpoint/2010/main" val="14363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70000" lnSpcReduction="20000"/>
          </a:bodyPr>
          <a:lstStyle/>
          <a:p>
            <a:r>
              <a:rPr lang="en-US" dirty="0"/>
              <a:t>The </a:t>
            </a:r>
            <a:r>
              <a:rPr lang="en-US" i="1" dirty="0" err="1"/>
              <a:t>CListCtrl</a:t>
            </a:r>
            <a:r>
              <a:rPr lang="en-US" dirty="0"/>
              <a:t> in MFC uses a a callback function to sort elements</a:t>
            </a:r>
          </a:p>
          <a:p>
            <a:r>
              <a:rPr lang="en-US" dirty="0"/>
              <a:t>ACE Library &amp; ATL use Strategy with Null Object Pattern for choosing synchronization primitives through templates</a:t>
            </a:r>
          </a:p>
          <a:p>
            <a:r>
              <a:rPr lang="en-US" dirty="0"/>
              <a:t>STL provides algorithms that can be customized through function objects or function pointers</a:t>
            </a:r>
          </a:p>
          <a:p>
            <a:r>
              <a:rPr lang="en-US" dirty="0"/>
              <a:t>In C#, a client can implement custom sorting for any class through </a:t>
            </a:r>
            <a:r>
              <a:rPr lang="en-US" i="1" dirty="0" err="1"/>
              <a:t>IComparer</a:t>
            </a:r>
            <a:r>
              <a:rPr lang="en-US" dirty="0"/>
              <a:t> interface. </a:t>
            </a:r>
            <a:r>
              <a:rPr lang="en-US" i="1" dirty="0" err="1"/>
              <a:t>IComparer</a:t>
            </a:r>
            <a:r>
              <a:rPr lang="en-US" dirty="0"/>
              <a:t> is a Strategy interface</a:t>
            </a:r>
          </a:p>
          <a:p>
            <a:r>
              <a:rPr lang="en-US" dirty="0"/>
              <a:t>Java provides a similar interface called </a:t>
            </a:r>
            <a:r>
              <a:rPr lang="en-US" i="1" dirty="0"/>
              <a:t>Comparable</a:t>
            </a:r>
            <a:r>
              <a:rPr lang="en-US" dirty="0"/>
              <a:t> for providing alternative comparisons between objects</a:t>
            </a:r>
          </a:p>
          <a:p>
            <a:r>
              <a:rPr lang="en-US" dirty="0"/>
              <a:t>In Java, </a:t>
            </a:r>
            <a:r>
              <a:rPr lang="en-US" i="1" dirty="0" err="1"/>
              <a:t>CheckInputStream</a:t>
            </a:r>
            <a:r>
              <a:rPr lang="en-US" dirty="0"/>
              <a:t> and </a:t>
            </a:r>
            <a:r>
              <a:rPr lang="en-US" i="1" dirty="0" err="1"/>
              <a:t>CheckOutputStream</a:t>
            </a:r>
            <a:r>
              <a:rPr lang="en-US" dirty="0"/>
              <a:t> classes can compute checksums through strategy classes </a:t>
            </a:r>
            <a:r>
              <a:rPr lang="en-US" i="1" dirty="0"/>
              <a:t>Adler32</a:t>
            </a:r>
            <a:r>
              <a:rPr lang="en-US" dirty="0"/>
              <a:t> and </a:t>
            </a:r>
            <a:r>
              <a:rPr lang="en-US" i="1" dirty="0"/>
              <a:t>CRC32</a:t>
            </a:r>
            <a:r>
              <a:rPr lang="en-US" dirty="0"/>
              <a:t> that are represented by </a:t>
            </a:r>
            <a:r>
              <a:rPr lang="en-US" i="1" dirty="0" err="1"/>
              <a:t>CheckSum</a:t>
            </a:r>
            <a:r>
              <a:rPr lang="en-US" dirty="0"/>
              <a:t> base class</a:t>
            </a:r>
            <a:endParaRPr lang="en-IN" dirty="0"/>
          </a:p>
        </p:txBody>
      </p:sp>
      <p:sp>
        <p:nvSpPr>
          <p:cNvPr id="5" name="Slide Number Placeholder 4">
            <a:extLst>
              <a:ext uri="{FF2B5EF4-FFF2-40B4-BE49-F238E27FC236}">
                <a16:creationId xmlns:a16="http://schemas.microsoft.com/office/drawing/2014/main" id="{CA023FDA-6D3A-4D16-89F5-68B128830920}"/>
              </a:ext>
            </a:extLst>
          </p:cNvPr>
          <p:cNvSpPr>
            <a:spLocks noGrp="1"/>
          </p:cNvSpPr>
          <p:nvPr>
            <p:ph type="sldNum" sz="quarter" idx="12"/>
          </p:nvPr>
        </p:nvSpPr>
        <p:spPr/>
        <p:txBody>
          <a:bodyPr/>
          <a:lstStyle/>
          <a:p>
            <a:fld id="{6CA6930D-BBCC-4B60-B588-351AC06BFA93}" type="slidenum">
              <a:rPr lang="en-US" smtClean="0"/>
              <a:t>142</a:t>
            </a:fld>
            <a:endParaRPr lang="en-US"/>
          </a:p>
        </p:txBody>
      </p:sp>
    </p:spTree>
    <p:extLst>
      <p:ext uri="{BB962C8B-B14F-4D97-AF65-F5344CB8AC3E}">
        <p14:creationId xmlns:p14="http://schemas.microsoft.com/office/powerpoint/2010/main" val="227294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Observer Pattern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sz="2200" i="1" dirty="0">
                <a:solidFill>
                  <a:schemeClr val="tx2"/>
                </a:solidFill>
              </a:rPr>
              <a:t>	</a:t>
            </a:r>
            <a:r>
              <a:rPr lang="en-US" sz="3100" i="1" dirty="0">
                <a:solidFill>
                  <a:schemeClr val="tx2"/>
                </a:solidFill>
              </a:rPr>
              <a:t>Define a one-to-many dependency between objects so that when one object changes state, all its dependents are notified and update automatically</a:t>
            </a:r>
            <a:endParaRPr lang="en-US" dirty="0">
              <a:solidFill>
                <a:schemeClr val="tx2"/>
              </a:solidFill>
            </a:endParaRPr>
          </a:p>
          <a:p>
            <a:r>
              <a:rPr lang="en-US" dirty="0"/>
              <a:t>Describes how to establish a one-to-many relationship</a:t>
            </a:r>
          </a:p>
          <a:p>
            <a:r>
              <a:rPr lang="en-US" dirty="0"/>
              <a:t>Key objects are </a:t>
            </a:r>
            <a:r>
              <a:rPr lang="en-US" b="1" dirty="0"/>
              <a:t>subject</a:t>
            </a:r>
            <a:r>
              <a:rPr lang="en-US" dirty="0"/>
              <a:t> and </a:t>
            </a:r>
            <a:r>
              <a:rPr lang="en-US" b="1" dirty="0"/>
              <a:t>observer</a:t>
            </a:r>
            <a:r>
              <a:rPr lang="en-US" dirty="0"/>
              <a:t> </a:t>
            </a:r>
          </a:p>
          <a:p>
            <a:pPr lvl="1"/>
            <a:r>
              <a:rPr lang="en-US" dirty="0"/>
              <a:t>one </a:t>
            </a:r>
            <a:r>
              <a:rPr lang="en-US" b="1" dirty="0"/>
              <a:t>subject</a:t>
            </a:r>
            <a:r>
              <a:rPr lang="en-US" dirty="0"/>
              <a:t> &amp; many </a:t>
            </a:r>
            <a:r>
              <a:rPr lang="en-US" b="1" dirty="0"/>
              <a:t>observers</a:t>
            </a:r>
          </a:p>
          <a:p>
            <a:pPr lvl="1"/>
            <a:r>
              <a:rPr lang="en-US" dirty="0"/>
              <a:t>all the </a:t>
            </a:r>
            <a:r>
              <a:rPr lang="en-US" b="1" dirty="0"/>
              <a:t>observers</a:t>
            </a:r>
            <a:r>
              <a:rPr lang="en-US" dirty="0"/>
              <a:t> are notified whenever the </a:t>
            </a:r>
            <a:r>
              <a:rPr lang="en-US" b="1" dirty="0"/>
              <a:t>subject</a:t>
            </a:r>
            <a:r>
              <a:rPr lang="en-US" dirty="0"/>
              <a:t> undergoes a change in state</a:t>
            </a:r>
          </a:p>
          <a:p>
            <a:r>
              <a:rPr lang="en-US" dirty="0"/>
              <a:t>Subject sends notifications without having to know who its observers are.</a:t>
            </a:r>
          </a:p>
          <a:p>
            <a:pPr lvl="1"/>
            <a:r>
              <a:rPr lang="en-US" dirty="0"/>
              <a:t>any number of observers can subscribe to receive notifications</a:t>
            </a:r>
            <a:endParaRPr lang="en-IN" dirty="0"/>
          </a:p>
          <a:p>
            <a:r>
              <a:rPr lang="en-US" dirty="0"/>
              <a:t>Also known as </a:t>
            </a:r>
            <a:r>
              <a:rPr lang="en-US" i="1" dirty="0"/>
              <a:t>publish-subscribe</a:t>
            </a:r>
          </a:p>
        </p:txBody>
      </p:sp>
      <p:sp>
        <p:nvSpPr>
          <p:cNvPr id="5" name="Slide Number Placeholder 4">
            <a:extLst>
              <a:ext uri="{FF2B5EF4-FFF2-40B4-BE49-F238E27FC236}">
                <a16:creationId xmlns:a16="http://schemas.microsoft.com/office/drawing/2014/main" id="{97FFC52B-8883-43EA-9C1D-E7282FC346A9}"/>
              </a:ext>
            </a:extLst>
          </p:cNvPr>
          <p:cNvSpPr>
            <a:spLocks noGrp="1"/>
          </p:cNvSpPr>
          <p:nvPr>
            <p:ph type="sldNum" sz="quarter" idx="12"/>
          </p:nvPr>
        </p:nvSpPr>
        <p:spPr/>
        <p:txBody>
          <a:bodyPr/>
          <a:lstStyle/>
          <a:p>
            <a:fld id="{6CA6930D-BBCC-4B60-B588-351AC06BFA93}" type="slidenum">
              <a:rPr lang="en-US" smtClean="0"/>
              <a:t>143</a:t>
            </a:fld>
            <a:endParaRPr lang="en-US"/>
          </a:p>
        </p:txBody>
      </p:sp>
    </p:spTree>
    <p:extLst>
      <p:ext uri="{BB962C8B-B14F-4D97-AF65-F5344CB8AC3E}">
        <p14:creationId xmlns:p14="http://schemas.microsoft.com/office/powerpoint/2010/main" val="363665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10" name="Slide Number Placeholder 9">
            <a:extLst>
              <a:ext uri="{FF2B5EF4-FFF2-40B4-BE49-F238E27FC236}">
                <a16:creationId xmlns:a16="http://schemas.microsoft.com/office/drawing/2014/main" id="{5265B8C6-3BA1-4EE9-A216-F24084C5A204}"/>
              </a:ext>
            </a:extLst>
          </p:cNvPr>
          <p:cNvSpPr>
            <a:spLocks noGrp="1"/>
          </p:cNvSpPr>
          <p:nvPr>
            <p:ph type="sldNum" sz="quarter" idx="12"/>
          </p:nvPr>
        </p:nvSpPr>
        <p:spPr/>
        <p:txBody>
          <a:bodyPr/>
          <a:lstStyle/>
          <a:p>
            <a:fld id="{6CA6930D-BBCC-4B60-B588-351AC06BFA93}" type="slidenum">
              <a:rPr lang="en-US" smtClean="0"/>
              <a:t>144</a:t>
            </a:fld>
            <a:endParaRPr lang="en-US"/>
          </a:p>
        </p:txBody>
      </p:sp>
      <p:sp>
        <p:nvSpPr>
          <p:cNvPr id="6" name="TextBox 10"/>
          <p:cNvSpPr txBox="1"/>
          <p:nvPr/>
        </p:nvSpPr>
        <p:spPr>
          <a:xfrm>
            <a:off x="1008034" y="1376056"/>
            <a:ext cx="8143932" cy="37703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endParaRPr lang="en-US" sz="2000" b="1" dirty="0"/>
          </a:p>
        </p:txBody>
      </p:sp>
      <p:grpSp>
        <p:nvGrpSpPr>
          <p:cNvPr id="3" name="Group 10"/>
          <p:cNvGrpSpPr/>
          <p:nvPr/>
        </p:nvGrpSpPr>
        <p:grpSpPr>
          <a:xfrm>
            <a:off x="1436662" y="1621342"/>
            <a:ext cx="1857388" cy="1241513"/>
            <a:chOff x="1928794" y="2034727"/>
            <a:chExt cx="1857388" cy="1489815"/>
          </a:xfrm>
        </p:grpSpPr>
        <p:sp>
          <p:nvSpPr>
            <p:cNvPr id="37" name="Rectangle 15"/>
            <p:cNvSpPr/>
            <p:nvPr/>
          </p:nvSpPr>
          <p:spPr>
            <a:xfrm>
              <a:off x="1928794" y="2034727"/>
              <a:ext cx="1857388" cy="465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Subject</a:t>
              </a:r>
              <a:endParaRPr lang="en-IN" b="1" i="1" dirty="0"/>
            </a:p>
          </p:txBody>
        </p:sp>
        <p:sp>
          <p:nvSpPr>
            <p:cNvPr id="38" name="Rectangle 3"/>
            <p:cNvSpPr/>
            <p:nvPr/>
          </p:nvSpPr>
          <p:spPr>
            <a:xfrm>
              <a:off x="1928794" y="2500306"/>
              <a:ext cx="1857388" cy="1024236"/>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Attach(Observer)</a:t>
              </a:r>
            </a:p>
            <a:p>
              <a:r>
                <a:rPr lang="en-US" sz="1600" dirty="0"/>
                <a:t>Detach(Observer)</a:t>
              </a:r>
            </a:p>
            <a:p>
              <a:r>
                <a:rPr lang="en-US" sz="1600" dirty="0"/>
                <a:t>Notify()</a:t>
              </a:r>
            </a:p>
          </p:txBody>
        </p:sp>
      </p:grpSp>
      <p:cxnSp>
        <p:nvCxnSpPr>
          <p:cNvPr id="8" name="Straight Connector 7"/>
          <p:cNvCxnSpPr>
            <a:stCxn id="9" idx="3"/>
          </p:cNvCxnSpPr>
          <p:nvPr/>
        </p:nvCxnSpPr>
        <p:spPr>
          <a:xfrm rot="5400000">
            <a:off x="5552252" y="2950201"/>
            <a:ext cx="775235" cy="522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a:off x="5835323" y="2386601"/>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15"/>
          <p:cNvGrpSpPr/>
          <p:nvPr/>
        </p:nvGrpSpPr>
        <p:grpSpPr>
          <a:xfrm>
            <a:off x="5294314" y="1592602"/>
            <a:ext cx="1357322" cy="793998"/>
            <a:chOff x="5572132" y="2047574"/>
            <a:chExt cx="1357322" cy="952798"/>
          </a:xfrm>
        </p:grpSpPr>
        <p:sp>
          <p:nvSpPr>
            <p:cNvPr id="35"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Observer</a:t>
              </a:r>
              <a:endParaRPr lang="en-IN" b="1" i="1" dirty="0"/>
            </a:p>
          </p:txBody>
        </p:sp>
        <p:sp>
          <p:nvSpPr>
            <p:cNvPr id="36"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a:t>Update()</a:t>
              </a:r>
            </a:p>
          </p:txBody>
        </p:sp>
      </p:grpSp>
      <p:grpSp>
        <p:nvGrpSpPr>
          <p:cNvPr id="7" name="Group 16"/>
          <p:cNvGrpSpPr/>
          <p:nvPr/>
        </p:nvGrpSpPr>
        <p:grpSpPr>
          <a:xfrm>
            <a:off x="5151438" y="3340431"/>
            <a:ext cx="1800770" cy="1070247"/>
            <a:chOff x="5572132" y="2047574"/>
            <a:chExt cx="1357322" cy="1284296"/>
          </a:xfrm>
        </p:grpSpPr>
        <p:sp>
          <p:nvSpPr>
            <p:cNvPr id="33"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ConcreteObserver</a:t>
              </a:r>
              <a:endParaRPr lang="en-IN" sz="1600" b="1" dirty="0"/>
            </a:p>
          </p:txBody>
        </p:sp>
        <p:sp>
          <p:nvSpPr>
            <p:cNvPr id="34"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Update()</a:t>
              </a:r>
            </a:p>
          </p:txBody>
        </p:sp>
        <p:sp>
          <p:nvSpPr>
            <p:cNvPr id="57" name="Rectangle 15"/>
            <p:cNvSpPr/>
            <p:nvPr/>
          </p:nvSpPr>
          <p:spPr>
            <a:xfrm>
              <a:off x="5572132" y="2974680"/>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observerState</a:t>
              </a:r>
              <a:endParaRPr lang="en-IN" sz="1600" dirty="0"/>
            </a:p>
          </p:txBody>
        </p:sp>
      </p:grpSp>
      <p:cxnSp>
        <p:nvCxnSpPr>
          <p:cNvPr id="18" name="Straight Connector 17"/>
          <p:cNvCxnSpPr/>
          <p:nvPr/>
        </p:nvCxnSpPr>
        <p:spPr>
          <a:xfrm rot="5400000">
            <a:off x="2250661" y="3185515"/>
            <a:ext cx="29765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2293918" y="2862855"/>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p:cNvCxnSpPr/>
          <p:nvPr/>
        </p:nvCxnSpPr>
        <p:spPr>
          <a:xfrm>
            <a:off x="3294050" y="1791285"/>
            <a:ext cx="2000264" cy="1323"/>
          </a:xfrm>
          <a:prstGeom prst="line">
            <a:avLst/>
          </a:prstGeom>
          <a:ln w="12700">
            <a:solidFill>
              <a:schemeClr val="tx1"/>
            </a:solidFill>
            <a:headEnd type="none" w="med" len="med"/>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2" name="Object 13"/>
          <p:cNvGraphicFramePr>
            <a:graphicFrameLocks noChangeAspect="1"/>
          </p:cNvGraphicFramePr>
          <p:nvPr/>
        </p:nvGraphicFramePr>
        <p:xfrm>
          <a:off x="7151702" y="3577235"/>
          <a:ext cx="2000264" cy="595317"/>
        </p:xfrm>
        <a:graphic>
          <a:graphicData uri="http://schemas.openxmlformats.org/presentationml/2006/ole">
            <mc:AlternateContent xmlns:mc="http://schemas.openxmlformats.org/markup-compatibility/2006">
              <mc:Choice xmlns:v="urn:schemas-microsoft-com:vml" Requires="v">
                <p:oleObj spid="_x0000_s14338" name="Visio" r:id="rId3" imgW="717499" imgH="488899" progId="Visio.Drawing.11">
                  <p:embed/>
                </p:oleObj>
              </mc:Choice>
              <mc:Fallback>
                <p:oleObj name="Visio" r:id="rId3" imgW="717499" imgH="488899" progId="Visio.Drawing.11">
                  <p:embed/>
                  <p:pic>
                    <p:nvPicPr>
                      <p:cNvPr id="2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702" y="3577235"/>
                        <a:ext cx="2000264" cy="595317"/>
                      </a:xfrm>
                      <a:prstGeom prst="rect">
                        <a:avLst/>
                      </a:prstGeom>
                      <a:noFill/>
                      <a:ln>
                        <a:noFill/>
                      </a:ln>
                      <a:effectLst/>
                      <a:extLst>
                        <a:ext uri="{909E8E84-426E-40dd-AFC4-6F175D3DCCD1}">
                          <a14:hiddenFill xmlns:a14="http://schemas.microsoft.com/office/drawing/2010/main" xmlns="">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3" name="Text Box 16"/>
          <p:cNvSpPr txBox="1">
            <a:spLocks noChangeArrowheads="1"/>
          </p:cNvSpPr>
          <p:nvPr/>
        </p:nvSpPr>
        <p:spPr bwMode="auto">
          <a:xfrm>
            <a:off x="7151702" y="3696297"/>
            <a:ext cx="2357454" cy="405176"/>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observerState= </a:t>
            </a:r>
          </a:p>
          <a:p>
            <a:pPr>
              <a:lnSpc>
                <a:spcPct val="50000"/>
              </a:lnSpc>
              <a:spcBef>
                <a:spcPts val="600"/>
              </a:spcBef>
            </a:pPr>
            <a:r>
              <a:rPr lang="en-US" sz="1400" dirty="0">
                <a:solidFill>
                  <a:srgbClr val="000000"/>
                </a:solidFill>
              </a:rPr>
              <a:t>     subject-&gt;GetState() </a:t>
            </a:r>
          </a:p>
        </p:txBody>
      </p:sp>
      <p:cxnSp>
        <p:nvCxnSpPr>
          <p:cNvPr id="25" name="Straight Connector 24"/>
          <p:cNvCxnSpPr/>
          <p:nvPr/>
        </p:nvCxnSpPr>
        <p:spPr>
          <a:xfrm>
            <a:off x="6508762" y="3815362"/>
            <a:ext cx="642940" cy="13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207792" y="3577581"/>
            <a:ext cx="1944216" cy="4121"/>
          </a:xfrm>
          <a:prstGeom prst="line">
            <a:avLst/>
          </a:prstGeom>
          <a:ln w="12700">
            <a:solidFill>
              <a:schemeClr val="tx1"/>
            </a:solidFill>
            <a:headEnd type="none" w="lg" len="lg"/>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47" name="Object 13"/>
          <p:cNvGraphicFramePr>
            <a:graphicFrameLocks noChangeAspect="1"/>
          </p:cNvGraphicFramePr>
          <p:nvPr/>
        </p:nvGraphicFramePr>
        <p:xfrm>
          <a:off x="3365488" y="2327069"/>
          <a:ext cx="2000264" cy="859240"/>
        </p:xfrm>
        <a:graphic>
          <a:graphicData uri="http://schemas.openxmlformats.org/presentationml/2006/ole">
            <mc:AlternateContent xmlns:mc="http://schemas.openxmlformats.org/markup-compatibility/2006">
              <mc:Choice xmlns:v="urn:schemas-microsoft-com:vml" Requires="v">
                <p:oleObj spid="_x0000_s14339" name="Visio" r:id="rId5" imgW="717499" imgH="488899" progId="Visio.Drawing.11">
                  <p:embed/>
                </p:oleObj>
              </mc:Choice>
              <mc:Fallback>
                <p:oleObj name="Visio" r:id="rId5" imgW="717499" imgH="488899" progId="Visio.Drawing.11">
                  <p:embed/>
                  <p:pic>
                    <p:nvPicPr>
                      <p:cNvPr id="4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488" y="2327069"/>
                        <a:ext cx="2000264" cy="859240"/>
                      </a:xfrm>
                      <a:prstGeom prst="rect">
                        <a:avLst/>
                      </a:prstGeom>
                      <a:noFill/>
                      <a:ln>
                        <a:noFill/>
                      </a:ln>
                      <a:effectLst/>
                    </p:spPr>
                  </p:pic>
                </p:oleObj>
              </mc:Fallback>
            </mc:AlternateContent>
          </a:graphicData>
        </a:graphic>
      </p:graphicFrame>
      <p:sp>
        <p:nvSpPr>
          <p:cNvPr id="48" name="Text Box 16"/>
          <p:cNvSpPr txBox="1">
            <a:spLocks noChangeArrowheads="1"/>
          </p:cNvSpPr>
          <p:nvPr/>
        </p:nvSpPr>
        <p:spPr bwMode="auto">
          <a:xfrm>
            <a:off x="3365488" y="2481518"/>
            <a:ext cx="2143140" cy="589841"/>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for all o in observers{</a:t>
            </a:r>
          </a:p>
          <a:p>
            <a:pPr>
              <a:lnSpc>
                <a:spcPct val="50000"/>
              </a:lnSpc>
              <a:spcBef>
                <a:spcPts val="600"/>
              </a:spcBef>
            </a:pPr>
            <a:r>
              <a:rPr lang="en-US" sz="1400" dirty="0">
                <a:solidFill>
                  <a:srgbClr val="000000"/>
                </a:solidFill>
              </a:rPr>
              <a:t>    o-&gt;Update()</a:t>
            </a:r>
          </a:p>
          <a:p>
            <a:pPr>
              <a:lnSpc>
                <a:spcPct val="50000"/>
              </a:lnSpc>
              <a:spcBef>
                <a:spcPts val="600"/>
              </a:spcBef>
            </a:pPr>
            <a:r>
              <a:rPr lang="en-US" sz="1400" dirty="0">
                <a:solidFill>
                  <a:srgbClr val="000000"/>
                </a:solidFill>
              </a:rPr>
              <a:t>}</a:t>
            </a:r>
          </a:p>
        </p:txBody>
      </p:sp>
      <p:sp>
        <p:nvSpPr>
          <p:cNvPr id="49" name="Oval 48"/>
          <p:cNvSpPr/>
          <p:nvPr/>
        </p:nvSpPr>
        <p:spPr>
          <a:xfrm>
            <a:off x="2365356" y="2619906"/>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0" name="Straight Connector 49"/>
          <p:cNvCxnSpPr/>
          <p:nvPr/>
        </p:nvCxnSpPr>
        <p:spPr>
          <a:xfrm>
            <a:off x="2508232" y="2675940"/>
            <a:ext cx="85725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51" name="Object 13"/>
          <p:cNvGraphicFramePr>
            <a:graphicFrameLocks noChangeAspect="1"/>
          </p:cNvGraphicFramePr>
          <p:nvPr/>
        </p:nvGraphicFramePr>
        <p:xfrm>
          <a:off x="3294050" y="3709974"/>
          <a:ext cx="1643074" cy="476253"/>
        </p:xfrm>
        <a:graphic>
          <a:graphicData uri="http://schemas.openxmlformats.org/presentationml/2006/ole">
            <mc:AlternateContent xmlns:mc="http://schemas.openxmlformats.org/markup-compatibility/2006">
              <mc:Choice xmlns:v="urn:schemas-microsoft-com:vml" Requires="v">
                <p:oleObj spid="_x0000_s14340" name="Visio" r:id="rId7" imgW="717499" imgH="488899" progId="Visio.Drawing.11">
                  <p:embed/>
                </p:oleObj>
              </mc:Choice>
              <mc:Fallback>
                <p:oleObj name="Visio" r:id="rId7" imgW="717499" imgH="488899" progId="Visio.Drawing.11">
                  <p:embed/>
                  <p:pic>
                    <p:nvPicPr>
                      <p:cNvPr id="5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4050" y="3709974"/>
                        <a:ext cx="1643074" cy="476253"/>
                      </a:xfrm>
                      <a:prstGeom prst="rect">
                        <a:avLst/>
                      </a:prstGeom>
                      <a:noFill/>
                      <a:ln>
                        <a:noFill/>
                      </a:ln>
                      <a:effectLst/>
                    </p:spPr>
                  </p:pic>
                </p:oleObj>
              </mc:Fallback>
            </mc:AlternateContent>
          </a:graphicData>
        </a:graphic>
      </p:graphicFrame>
      <p:sp>
        <p:nvSpPr>
          <p:cNvPr id="52" name="Text Box 16"/>
          <p:cNvSpPr txBox="1">
            <a:spLocks noChangeArrowheads="1"/>
          </p:cNvSpPr>
          <p:nvPr/>
        </p:nvSpPr>
        <p:spPr bwMode="auto">
          <a:xfrm>
            <a:off x="3294050" y="3889557"/>
            <a:ext cx="1714512" cy="220510"/>
          </a:xfrm>
          <a:prstGeom prst="rect">
            <a:avLst/>
          </a:prstGeom>
          <a:noFill/>
          <a:ln w="9525">
            <a:noFill/>
            <a:miter lim="800000"/>
            <a:headEnd/>
            <a:tailEnd/>
          </a:ln>
        </p:spPr>
        <p:txBody>
          <a:bodyPr wrap="square">
            <a:spAutoFit/>
          </a:bodyPr>
          <a:lstStyle/>
          <a:p>
            <a:pPr>
              <a:lnSpc>
                <a:spcPct val="50000"/>
              </a:lnSpc>
              <a:spcBef>
                <a:spcPts val="600"/>
              </a:spcBef>
            </a:pPr>
            <a:r>
              <a:rPr lang="en-US" sz="1400" dirty="0">
                <a:solidFill>
                  <a:srgbClr val="000000"/>
                </a:solidFill>
              </a:rPr>
              <a:t>return subjectState</a:t>
            </a:r>
          </a:p>
        </p:txBody>
      </p:sp>
      <p:grpSp>
        <p:nvGrpSpPr>
          <p:cNvPr id="15" name="Group 14"/>
          <p:cNvGrpSpPr/>
          <p:nvPr/>
        </p:nvGrpSpPr>
        <p:grpSpPr>
          <a:xfrm>
            <a:off x="1409208" y="3347760"/>
            <a:ext cx="1769420" cy="1510432"/>
            <a:chOff x="714348" y="3347760"/>
            <a:chExt cx="1857389" cy="1510432"/>
          </a:xfrm>
        </p:grpSpPr>
        <p:sp>
          <p:nvSpPr>
            <p:cNvPr id="27" name="Rectangle 15"/>
            <p:cNvSpPr/>
            <p:nvPr/>
          </p:nvSpPr>
          <p:spPr>
            <a:xfrm>
              <a:off x="714348" y="3347760"/>
              <a:ext cx="1857388" cy="350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ConcreteSubject</a:t>
              </a:r>
              <a:endParaRPr lang="en-IN" b="1" dirty="0"/>
            </a:p>
          </p:txBody>
        </p:sp>
        <p:sp>
          <p:nvSpPr>
            <p:cNvPr id="28" name="Rectangle 3"/>
            <p:cNvSpPr/>
            <p:nvPr/>
          </p:nvSpPr>
          <p:spPr>
            <a:xfrm>
              <a:off x="714349" y="3698534"/>
              <a:ext cx="1857388" cy="771675"/>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a:t>GetState()</a:t>
              </a:r>
            </a:p>
            <a:p>
              <a:r>
                <a:rPr lang="en-US" sz="1600" dirty="0" err="1"/>
                <a:t>SetState</a:t>
              </a:r>
              <a:r>
                <a:rPr lang="en-US" sz="1600" dirty="0"/>
                <a:t>()</a:t>
              </a:r>
            </a:p>
          </p:txBody>
        </p:sp>
        <p:sp>
          <p:nvSpPr>
            <p:cNvPr id="55" name="Rectangle 15"/>
            <p:cNvSpPr/>
            <p:nvPr/>
          </p:nvSpPr>
          <p:spPr>
            <a:xfrm>
              <a:off x="714348" y="4470209"/>
              <a:ext cx="1857388" cy="3879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a:t>subjectState</a:t>
              </a:r>
              <a:endParaRPr lang="en-IN" sz="1600" dirty="0"/>
            </a:p>
          </p:txBody>
        </p:sp>
      </p:grpSp>
      <p:sp>
        <p:nvSpPr>
          <p:cNvPr id="61" name="TextBox 60"/>
          <p:cNvSpPr txBox="1"/>
          <p:nvPr/>
        </p:nvSpPr>
        <p:spPr>
          <a:xfrm>
            <a:off x="4437058" y="3261223"/>
            <a:ext cx="857256" cy="307777"/>
          </a:xfrm>
          <a:prstGeom prst="rect">
            <a:avLst/>
          </a:prstGeom>
          <a:noFill/>
        </p:spPr>
        <p:txBody>
          <a:bodyPr wrap="square" rtlCol="0">
            <a:spAutoFit/>
          </a:bodyPr>
          <a:lstStyle/>
          <a:p>
            <a:r>
              <a:rPr lang="en-US" sz="1400" dirty="0"/>
              <a:t>subject</a:t>
            </a:r>
            <a:endParaRPr lang="en-IN" sz="1400" dirty="0"/>
          </a:p>
        </p:txBody>
      </p:sp>
      <p:sp>
        <p:nvSpPr>
          <p:cNvPr id="62" name="TextBox 61"/>
          <p:cNvSpPr txBox="1"/>
          <p:nvPr/>
        </p:nvSpPr>
        <p:spPr>
          <a:xfrm>
            <a:off x="3294050" y="1493628"/>
            <a:ext cx="928694" cy="307777"/>
          </a:xfrm>
          <a:prstGeom prst="rect">
            <a:avLst/>
          </a:prstGeom>
          <a:noFill/>
        </p:spPr>
        <p:txBody>
          <a:bodyPr wrap="square" rtlCol="0">
            <a:spAutoFit/>
          </a:bodyPr>
          <a:lstStyle/>
          <a:p>
            <a:r>
              <a:rPr lang="en-US" sz="1400" dirty="0"/>
              <a:t>observers</a:t>
            </a:r>
            <a:endParaRPr lang="en-IN" sz="1400" dirty="0"/>
          </a:p>
        </p:txBody>
      </p:sp>
      <p:cxnSp>
        <p:nvCxnSpPr>
          <p:cNvPr id="54" name="Straight Connector 53"/>
          <p:cNvCxnSpPr/>
          <p:nvPr/>
        </p:nvCxnSpPr>
        <p:spPr>
          <a:xfrm flipV="1">
            <a:off x="2523622" y="3896726"/>
            <a:ext cx="770428" cy="1376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403656" y="3848896"/>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6400526" y="3761972"/>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71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subjects keep track of their observers by keeping a reference of each </a:t>
            </a:r>
          </a:p>
          <a:p>
            <a:pPr lvl="1"/>
            <a:r>
              <a:rPr lang="en-US" dirty="0"/>
              <a:t>Array, List</a:t>
            </a:r>
          </a:p>
          <a:p>
            <a:r>
              <a:rPr lang="en-US" dirty="0"/>
              <a:t>An observer can depend on more than one subject. </a:t>
            </a:r>
          </a:p>
          <a:p>
            <a:pPr lvl="1"/>
            <a:r>
              <a:rPr lang="en-US" dirty="0"/>
              <a:t>Have the subject tell the observer who it is via updating interface</a:t>
            </a:r>
          </a:p>
          <a:p>
            <a:r>
              <a:rPr lang="en-US" dirty="0"/>
              <a:t>Update is triggered by the subject itself on a state-setting operation, observer or by the clients</a:t>
            </a:r>
          </a:p>
        </p:txBody>
      </p:sp>
      <p:sp>
        <p:nvSpPr>
          <p:cNvPr id="5" name="Slide Number Placeholder 4">
            <a:extLst>
              <a:ext uri="{FF2B5EF4-FFF2-40B4-BE49-F238E27FC236}">
                <a16:creationId xmlns:a16="http://schemas.microsoft.com/office/drawing/2014/main" id="{7469000C-D157-473D-AC40-B05490C694FE}"/>
              </a:ext>
            </a:extLst>
          </p:cNvPr>
          <p:cNvSpPr>
            <a:spLocks noGrp="1"/>
          </p:cNvSpPr>
          <p:nvPr>
            <p:ph type="sldNum" sz="quarter" idx="12"/>
          </p:nvPr>
        </p:nvSpPr>
        <p:spPr/>
        <p:txBody>
          <a:bodyPr/>
          <a:lstStyle/>
          <a:p>
            <a:fld id="{6CA6930D-BBCC-4B60-B588-351AC06BFA93}" type="slidenum">
              <a:rPr lang="en-US" smtClean="0"/>
              <a:t>145</a:t>
            </a:fld>
            <a:endParaRPr lang="en-US"/>
          </a:p>
        </p:txBody>
      </p:sp>
    </p:spTree>
    <p:extLst>
      <p:ext uri="{BB962C8B-B14F-4D97-AF65-F5344CB8AC3E}">
        <p14:creationId xmlns:p14="http://schemas.microsoft.com/office/powerpoint/2010/main" val="4731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p>
        </p:txBody>
      </p:sp>
      <p:sp>
        <p:nvSpPr>
          <p:cNvPr id="3" name="Content Placeholder 2"/>
          <p:cNvSpPr>
            <a:spLocks noGrp="1"/>
          </p:cNvSpPr>
          <p:nvPr>
            <p:ph idx="1"/>
          </p:nvPr>
        </p:nvSpPr>
        <p:spPr/>
        <p:txBody>
          <a:bodyPr/>
          <a:lstStyle/>
          <a:p>
            <a:r>
              <a:rPr lang="en-US" dirty="0"/>
              <a:t>Observers can register for specific events only</a:t>
            </a:r>
          </a:p>
          <a:p>
            <a:pPr lvl="1"/>
            <a:r>
              <a:rPr lang="en-US" dirty="0"/>
              <a:t>more efficient as it avoid unnecessary updates</a:t>
            </a:r>
          </a:p>
          <a:p>
            <a:pPr lvl="1"/>
            <a:r>
              <a:rPr lang="en-US" dirty="0"/>
              <a:t>only those observers will be updated that are dependent on the data that has changed</a:t>
            </a:r>
          </a:p>
          <a:p>
            <a:r>
              <a:rPr lang="en-US" dirty="0"/>
              <a:t>Before the subject notifies its Observers, it should be in a consistent state </a:t>
            </a:r>
          </a:p>
          <a:p>
            <a:pPr lvl="1"/>
            <a:r>
              <a:rPr lang="en-US" dirty="0"/>
              <a:t>Use template method to avoid inconsistency</a:t>
            </a:r>
          </a:p>
          <a:p>
            <a:pPr lvl="1"/>
            <a:endParaRPr lang="en-US" dirty="0"/>
          </a:p>
          <a:p>
            <a:endParaRPr lang="en-GB" dirty="0"/>
          </a:p>
        </p:txBody>
      </p:sp>
      <p:sp>
        <p:nvSpPr>
          <p:cNvPr id="5" name="Slide Number Placeholder 4">
            <a:extLst>
              <a:ext uri="{FF2B5EF4-FFF2-40B4-BE49-F238E27FC236}">
                <a16:creationId xmlns:a16="http://schemas.microsoft.com/office/drawing/2014/main" id="{722C238B-7025-4FA1-B3A1-FAFA910FCB6A}"/>
              </a:ext>
            </a:extLst>
          </p:cNvPr>
          <p:cNvSpPr>
            <a:spLocks noGrp="1"/>
          </p:cNvSpPr>
          <p:nvPr>
            <p:ph type="sldNum" sz="quarter" idx="12"/>
          </p:nvPr>
        </p:nvSpPr>
        <p:spPr/>
        <p:txBody>
          <a:bodyPr/>
          <a:lstStyle/>
          <a:p>
            <a:fld id="{6CA6930D-BBCC-4B60-B588-351AC06BFA93}" type="slidenum">
              <a:rPr lang="en-US" smtClean="0"/>
              <a:t>146</a:t>
            </a:fld>
            <a:endParaRPr lang="en-US"/>
          </a:p>
        </p:txBody>
      </p:sp>
    </p:spTree>
    <p:extLst>
      <p:ext uri="{BB962C8B-B14F-4D97-AF65-F5344CB8AC3E}">
        <p14:creationId xmlns:p14="http://schemas.microsoft.com/office/powerpoint/2010/main" val="427015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Model</a:t>
            </a:r>
          </a:p>
        </p:txBody>
      </p:sp>
      <p:sp>
        <p:nvSpPr>
          <p:cNvPr id="3" name="Content Placeholder 2"/>
          <p:cNvSpPr>
            <a:spLocks noGrp="1"/>
          </p:cNvSpPr>
          <p:nvPr>
            <p:ph idx="1"/>
          </p:nvPr>
        </p:nvSpPr>
        <p:spPr/>
        <p:txBody>
          <a:bodyPr>
            <a:normAutofit fontScale="92500" lnSpcReduction="10000"/>
          </a:bodyPr>
          <a:lstStyle/>
          <a:p>
            <a:r>
              <a:rPr lang="en-US" dirty="0"/>
              <a:t>The subject sends observers detailed information about the change</a:t>
            </a:r>
          </a:p>
          <a:p>
            <a:pPr lvl="1"/>
            <a:r>
              <a:rPr lang="en-US" dirty="0"/>
              <a:t>not efficient (for large data)</a:t>
            </a:r>
          </a:p>
          <a:p>
            <a:pPr lvl="1"/>
            <a:r>
              <a:rPr lang="en-US" dirty="0"/>
              <a:t>not all observers may require the data</a:t>
            </a:r>
          </a:p>
          <a:p>
            <a:pPr lvl="1"/>
            <a:r>
              <a:rPr lang="en-US" dirty="0"/>
              <a:t>difficult to generalize data for different types of observers</a:t>
            </a:r>
          </a:p>
          <a:p>
            <a:r>
              <a:rPr lang="en-US" dirty="0"/>
              <a:t>Better use a general type (Object, void *) as a hint for the type of data changed</a:t>
            </a:r>
          </a:p>
          <a:p>
            <a:r>
              <a:rPr lang="en-US" dirty="0"/>
              <a:t>In C++17, </a:t>
            </a:r>
            <a:r>
              <a:rPr lang="en-US" i="1" dirty="0"/>
              <a:t>std::any </a:t>
            </a:r>
            <a:r>
              <a:rPr lang="en-US" dirty="0"/>
              <a:t>can be used</a:t>
            </a:r>
          </a:p>
        </p:txBody>
      </p:sp>
      <p:sp>
        <p:nvSpPr>
          <p:cNvPr id="5" name="Slide Number Placeholder 4">
            <a:extLst>
              <a:ext uri="{FF2B5EF4-FFF2-40B4-BE49-F238E27FC236}">
                <a16:creationId xmlns:a16="http://schemas.microsoft.com/office/drawing/2014/main" id="{8AC3B58E-E017-40A3-AB6B-D242305023DD}"/>
              </a:ext>
            </a:extLst>
          </p:cNvPr>
          <p:cNvSpPr>
            <a:spLocks noGrp="1"/>
          </p:cNvSpPr>
          <p:nvPr>
            <p:ph type="sldNum" sz="quarter" idx="12"/>
          </p:nvPr>
        </p:nvSpPr>
        <p:spPr/>
        <p:txBody>
          <a:bodyPr/>
          <a:lstStyle/>
          <a:p>
            <a:fld id="{6CA6930D-BBCC-4B60-B588-351AC06BFA93}" type="slidenum">
              <a:rPr lang="en-US" smtClean="0"/>
              <a:t>147</a:t>
            </a:fld>
            <a:endParaRPr lang="en-US"/>
          </a:p>
        </p:txBody>
      </p:sp>
    </p:spTree>
    <p:extLst>
      <p:ext uri="{BB962C8B-B14F-4D97-AF65-F5344CB8AC3E}">
        <p14:creationId xmlns:p14="http://schemas.microsoft.com/office/powerpoint/2010/main" val="155196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Pull Model</a:t>
            </a:r>
          </a:p>
        </p:txBody>
      </p:sp>
      <p:sp>
        <p:nvSpPr>
          <p:cNvPr id="3" name="Content Placeholder 2"/>
          <p:cNvSpPr>
            <a:spLocks noGrp="1"/>
          </p:cNvSpPr>
          <p:nvPr>
            <p:ph idx="1"/>
          </p:nvPr>
        </p:nvSpPr>
        <p:spPr/>
        <p:txBody>
          <a:bodyPr>
            <a:normAutofit/>
          </a:bodyPr>
          <a:lstStyle/>
          <a:p>
            <a:r>
              <a:rPr lang="en-US" dirty="0"/>
              <a:t>Minimal information is sent to the observer </a:t>
            </a:r>
          </a:p>
          <a:p>
            <a:r>
              <a:rPr lang="en-US" dirty="0"/>
              <a:t>Observer asks for details explicitly thereafter </a:t>
            </a:r>
            <a:endParaRPr lang="en-US" dirty="0">
              <a:solidFill>
                <a:srgbClr val="C00000"/>
              </a:solidFill>
            </a:endParaRPr>
          </a:p>
          <a:p>
            <a:r>
              <a:rPr lang="en-US" dirty="0"/>
              <a:t>Can be used with all types of observers</a:t>
            </a:r>
          </a:p>
          <a:p>
            <a:r>
              <a:rPr lang="en-US" dirty="0"/>
              <a:t>It may be difficult for the observers to ascertain what data has changed</a:t>
            </a:r>
          </a:p>
        </p:txBody>
      </p:sp>
      <p:sp>
        <p:nvSpPr>
          <p:cNvPr id="5" name="Slide Number Placeholder 4">
            <a:extLst>
              <a:ext uri="{FF2B5EF4-FFF2-40B4-BE49-F238E27FC236}">
                <a16:creationId xmlns:a16="http://schemas.microsoft.com/office/drawing/2014/main" id="{ED0BC270-85E1-49D6-82C3-A5F6169F6D59}"/>
              </a:ext>
            </a:extLst>
          </p:cNvPr>
          <p:cNvSpPr>
            <a:spLocks noGrp="1"/>
          </p:cNvSpPr>
          <p:nvPr>
            <p:ph type="sldNum" sz="quarter" idx="12"/>
          </p:nvPr>
        </p:nvSpPr>
        <p:spPr/>
        <p:txBody>
          <a:bodyPr/>
          <a:lstStyle/>
          <a:p>
            <a:fld id="{6CA6930D-BBCC-4B60-B588-351AC06BFA93}" type="slidenum">
              <a:rPr lang="en-US" smtClean="0"/>
              <a:t>148</a:t>
            </a:fld>
            <a:endParaRPr lang="en-US"/>
          </a:p>
        </p:txBody>
      </p:sp>
    </p:spTree>
    <p:extLst>
      <p:ext uri="{BB962C8B-B14F-4D97-AF65-F5344CB8AC3E}">
        <p14:creationId xmlns:p14="http://schemas.microsoft.com/office/powerpoint/2010/main" val="377962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Specific Implementation</a:t>
            </a:r>
          </a:p>
        </p:txBody>
      </p:sp>
      <p:sp>
        <p:nvSpPr>
          <p:cNvPr id="3" name="Content Placeholder 2"/>
          <p:cNvSpPr>
            <a:spLocks noGrp="1"/>
          </p:cNvSpPr>
          <p:nvPr>
            <p:ph idx="1"/>
          </p:nvPr>
        </p:nvSpPr>
        <p:spPr/>
        <p:txBody>
          <a:bodyPr>
            <a:normAutofit/>
          </a:bodyPr>
          <a:lstStyle/>
          <a:p>
            <a:r>
              <a:rPr lang="en-US" dirty="0"/>
              <a:t>In C#, delegates &amp; events can be used for notifying the observers</a:t>
            </a:r>
          </a:p>
          <a:p>
            <a:pPr lvl="1"/>
            <a:r>
              <a:rPr lang="en-US" dirty="0"/>
              <a:t>more aligned towards C# language</a:t>
            </a:r>
          </a:p>
          <a:p>
            <a:r>
              <a:rPr lang="en-US" dirty="0"/>
              <a:t>Java provides Observer interface &amp; Observable class</a:t>
            </a:r>
          </a:p>
          <a:p>
            <a:pPr lvl="1"/>
            <a:r>
              <a:rPr lang="en-US" dirty="0"/>
              <a:t>provides the framework for registration, deregistration &amp; notification</a:t>
            </a:r>
          </a:p>
          <a:p>
            <a:r>
              <a:rPr lang="en-US" dirty="0"/>
              <a:t>C++ - function pointers &amp; function objects</a:t>
            </a:r>
          </a:p>
        </p:txBody>
      </p:sp>
      <p:sp>
        <p:nvSpPr>
          <p:cNvPr id="5" name="Slide Number Placeholder 4">
            <a:extLst>
              <a:ext uri="{FF2B5EF4-FFF2-40B4-BE49-F238E27FC236}">
                <a16:creationId xmlns:a16="http://schemas.microsoft.com/office/drawing/2014/main" id="{42E11CEE-DD28-404C-994F-947AEC020462}"/>
              </a:ext>
            </a:extLst>
          </p:cNvPr>
          <p:cNvSpPr>
            <a:spLocks noGrp="1"/>
          </p:cNvSpPr>
          <p:nvPr>
            <p:ph type="sldNum" sz="quarter" idx="12"/>
          </p:nvPr>
        </p:nvSpPr>
        <p:spPr/>
        <p:txBody>
          <a:bodyPr/>
          <a:lstStyle/>
          <a:p>
            <a:fld id="{6CA6930D-BBCC-4B60-B588-351AC06BFA93}" type="slidenum">
              <a:rPr lang="en-US" smtClean="0"/>
              <a:t>149</a:t>
            </a:fld>
            <a:endParaRPr lang="en-US"/>
          </a:p>
        </p:txBody>
      </p:sp>
    </p:spTree>
    <p:extLst>
      <p:ext uri="{BB962C8B-B14F-4D97-AF65-F5344CB8AC3E}">
        <p14:creationId xmlns:p14="http://schemas.microsoft.com/office/powerpoint/2010/main" val="223803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Definition</a:t>
            </a:r>
          </a:p>
        </p:txBody>
      </p:sp>
      <p:sp>
        <p:nvSpPr>
          <p:cNvPr id="4" name="Content Placeholder 3"/>
          <p:cNvSpPr>
            <a:spLocks noGrp="1"/>
          </p:cNvSpPr>
          <p:nvPr>
            <p:ph idx="1"/>
          </p:nvPr>
        </p:nvSpPr>
        <p:spPr/>
        <p:txBody>
          <a:bodyPr>
            <a:normAutofit fontScale="85000" lnSpcReduction="10000"/>
          </a:bodyPr>
          <a:lstStyle/>
          <a:p>
            <a:pPr marL="0" indent="0">
              <a:buNone/>
            </a:pPr>
            <a:r>
              <a:rPr lang="en-IN" sz="2800" i="1" dirty="0">
                <a:solidFill>
                  <a:schemeClr val="tx2">
                    <a:lumMod val="75000"/>
                  </a:schemeClr>
                </a:solidFill>
              </a:rPr>
              <a:t>An object represents an individual, identifiable item, unit or entity, either real or abstract, with a well defined role in the problem domain *</a:t>
            </a:r>
          </a:p>
          <a:p>
            <a:pPr marL="0" indent="0" algn="r">
              <a:buNone/>
            </a:pPr>
            <a:r>
              <a:rPr lang="en-IN" sz="2000" i="1" dirty="0">
                <a:solidFill>
                  <a:schemeClr val="tx2">
                    <a:lumMod val="75000"/>
                  </a:schemeClr>
                </a:solidFill>
              </a:rPr>
              <a:t>-Smith and </a:t>
            </a:r>
            <a:r>
              <a:rPr lang="en-IN" sz="2000" i="1" dirty="0" err="1">
                <a:solidFill>
                  <a:schemeClr val="tx2">
                    <a:lumMod val="75000"/>
                  </a:schemeClr>
                </a:solidFill>
              </a:rPr>
              <a:t>Tockey</a:t>
            </a:r>
            <a:endParaRPr lang="en-IN" dirty="0">
              <a:solidFill>
                <a:schemeClr val="tx2">
                  <a:lumMod val="75000"/>
                </a:schemeClr>
              </a:solidFill>
            </a:endParaRPr>
          </a:p>
          <a:p>
            <a:r>
              <a:rPr lang="en-IN" dirty="0"/>
              <a:t>Model some part of reality</a:t>
            </a:r>
          </a:p>
          <a:p>
            <a:r>
              <a:rPr lang="en-IN" dirty="0"/>
              <a:t>Exists in space and time</a:t>
            </a:r>
          </a:p>
          <a:p>
            <a:r>
              <a:rPr lang="en-IN" dirty="0"/>
              <a:t>Can be invented as outcome of a design process</a:t>
            </a:r>
          </a:p>
          <a:p>
            <a:r>
              <a:rPr lang="en-IN" dirty="0"/>
              <a:t>Has well-defined behaviour and a definite purpose</a:t>
            </a:r>
          </a:p>
          <a:p>
            <a:r>
              <a:rPr lang="en-IN" dirty="0"/>
              <a:t>Collaborate with other objects to provide a higher-level behaviour</a:t>
            </a:r>
          </a:p>
        </p:txBody>
      </p:sp>
      <p:sp>
        <p:nvSpPr>
          <p:cNvPr id="3" name="TextBox 2"/>
          <p:cNvSpPr txBox="1"/>
          <p:nvPr/>
        </p:nvSpPr>
        <p:spPr>
          <a:xfrm>
            <a:off x="204230" y="4976526"/>
            <a:ext cx="9751540" cy="271934"/>
          </a:xfrm>
          <a:prstGeom prst="rect">
            <a:avLst/>
          </a:prstGeom>
          <a:noFill/>
        </p:spPr>
        <p:txBody>
          <a:bodyPr wrap="square" rtlCol="0">
            <a:spAutoFit/>
          </a:bodyPr>
          <a:lstStyle/>
          <a:p>
            <a:pPr algn="ctr"/>
            <a:r>
              <a:rPr lang="en-IN" sz="1167" dirty="0"/>
              <a:t>* Smith, M., and </a:t>
            </a:r>
            <a:r>
              <a:rPr lang="en-IN" sz="1167" dirty="0" err="1"/>
              <a:t>Tockey</a:t>
            </a:r>
            <a:r>
              <a:rPr lang="en-IN" sz="1167" dirty="0"/>
              <a:t>, S. 1988. </a:t>
            </a:r>
            <a:r>
              <a:rPr lang="en-IN" sz="1167" i="1" dirty="0"/>
              <a:t>An Integrated Approach to Software Requirements Definition Using </a:t>
            </a:r>
            <a:r>
              <a:rPr lang="en-IN" sz="1167" i="1" dirty="0" err="1"/>
              <a:t>Objects:</a:t>
            </a:r>
            <a:r>
              <a:rPr lang="en-IN" sz="1167" dirty="0" err="1"/>
              <a:t>Boeing</a:t>
            </a:r>
            <a:r>
              <a:rPr lang="en-IN" sz="1167" dirty="0"/>
              <a:t> Commercial Airplane Support Division</a:t>
            </a:r>
          </a:p>
        </p:txBody>
      </p:sp>
      <p:sp>
        <p:nvSpPr>
          <p:cNvPr id="5" name="Footer Placeholder 4">
            <a:extLst>
              <a:ext uri="{FF2B5EF4-FFF2-40B4-BE49-F238E27FC236}">
                <a16:creationId xmlns:a16="http://schemas.microsoft.com/office/drawing/2014/main" id="{84D37042-F66B-4116-A0A1-F3ECCF6DD6C0}"/>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7" name="Slide Number Placeholder 6">
            <a:extLst>
              <a:ext uri="{FF2B5EF4-FFF2-40B4-BE49-F238E27FC236}">
                <a16:creationId xmlns:a16="http://schemas.microsoft.com/office/drawing/2014/main" id="{E67740C9-FAEC-40B7-B84F-13C31A097B6A}"/>
              </a:ext>
            </a:extLst>
          </p:cNvPr>
          <p:cNvSpPr>
            <a:spLocks noGrp="1"/>
          </p:cNvSpPr>
          <p:nvPr>
            <p:ph type="sldNum" sz="quarter" idx="12"/>
          </p:nvPr>
        </p:nvSpPr>
        <p:spPr/>
        <p:txBody>
          <a:bodyPr/>
          <a:lstStyle/>
          <a:p>
            <a:fld id="{6CA6930D-BBCC-4B60-B588-351AC06BFA93}" type="slidenum">
              <a:rPr lang="en-US" smtClean="0"/>
              <a:t>15</a:t>
            </a:fld>
            <a:endParaRPr lang="en-US"/>
          </a:p>
        </p:txBody>
      </p:sp>
    </p:spTree>
    <p:extLst>
      <p:ext uri="{BB962C8B-B14F-4D97-AF65-F5344CB8AC3E}">
        <p14:creationId xmlns:p14="http://schemas.microsoft.com/office/powerpoint/2010/main" val="87874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Consequences</a:t>
            </a:r>
            <a:endParaRPr lang="en-IN" dirty="0"/>
          </a:p>
        </p:txBody>
      </p:sp>
      <p:sp>
        <p:nvSpPr>
          <p:cNvPr id="3" name="Content Placeholder 2"/>
          <p:cNvSpPr>
            <a:spLocks noGrp="1"/>
          </p:cNvSpPr>
          <p:nvPr>
            <p:ph idx="1"/>
          </p:nvPr>
        </p:nvSpPr>
        <p:spPr/>
        <p:txBody>
          <a:bodyPr>
            <a:normAutofit/>
          </a:bodyPr>
          <a:lstStyle/>
          <a:p>
            <a:r>
              <a:rPr lang="en-US"/>
              <a:t>Minimal coupling between Subject and Observer</a:t>
            </a:r>
          </a:p>
          <a:p>
            <a:pPr lvl="1"/>
            <a:r>
              <a:rPr lang="en-US"/>
              <a:t>subjects can be reused without reusing their observers &amp; vice versa</a:t>
            </a:r>
          </a:p>
          <a:p>
            <a:pPr lvl="1"/>
            <a:r>
              <a:rPr lang="en-US"/>
              <a:t>observers can be added without modifying the subject</a:t>
            </a:r>
          </a:p>
          <a:p>
            <a:pPr lvl="1"/>
            <a:r>
              <a:rPr lang="en-US"/>
              <a:t>subjects only need to know the update interface </a:t>
            </a:r>
          </a:p>
          <a:p>
            <a:pPr lvl="1"/>
            <a:r>
              <a:rPr lang="en-US"/>
              <a:t>subject &amp; observer can belong to different layers</a:t>
            </a:r>
            <a:endParaRPr lang="en-US" dirty="0"/>
          </a:p>
        </p:txBody>
      </p:sp>
      <p:sp>
        <p:nvSpPr>
          <p:cNvPr id="5" name="Slide Number Placeholder 4">
            <a:extLst>
              <a:ext uri="{FF2B5EF4-FFF2-40B4-BE49-F238E27FC236}">
                <a16:creationId xmlns:a16="http://schemas.microsoft.com/office/drawing/2014/main" id="{F3ED62C3-1542-432C-A467-F0D03768EA11}"/>
              </a:ext>
            </a:extLst>
          </p:cNvPr>
          <p:cNvSpPr>
            <a:spLocks noGrp="1"/>
          </p:cNvSpPr>
          <p:nvPr>
            <p:ph type="sldNum" sz="quarter" idx="12"/>
          </p:nvPr>
        </p:nvSpPr>
        <p:spPr/>
        <p:txBody>
          <a:bodyPr/>
          <a:lstStyle/>
          <a:p>
            <a:fld id="{6CA6930D-BBCC-4B60-B588-351AC06BFA93}" type="slidenum">
              <a:rPr lang="en-US" smtClean="0"/>
              <a:t>150</a:t>
            </a:fld>
            <a:endParaRPr lang="en-US"/>
          </a:p>
        </p:txBody>
      </p:sp>
    </p:spTree>
    <p:extLst>
      <p:ext uri="{BB962C8B-B14F-4D97-AF65-F5344CB8AC3E}">
        <p14:creationId xmlns:p14="http://schemas.microsoft.com/office/powerpoint/2010/main" val="341813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E12AB4-A05B-4013-A93E-A8BE3E2B594C}"/>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56958071-D40C-4377-A8E0-973288F3D596}"/>
              </a:ext>
            </a:extLst>
          </p:cNvPr>
          <p:cNvSpPr>
            <a:spLocks noGrp="1"/>
          </p:cNvSpPr>
          <p:nvPr>
            <p:ph idx="1"/>
          </p:nvPr>
        </p:nvSpPr>
        <p:spPr/>
        <p:txBody>
          <a:bodyPr/>
          <a:lstStyle/>
          <a:p>
            <a:r>
              <a:rPr lang="en-US" dirty="0"/>
              <a:t>Support for broadcast communication</a:t>
            </a:r>
          </a:p>
          <a:p>
            <a:pPr lvl="1"/>
            <a:r>
              <a:rPr lang="en-US" dirty="0"/>
              <a:t>No need to specify the receiver of the notification. The notification is broadcast automatically to registered observers</a:t>
            </a:r>
          </a:p>
          <a:p>
            <a:pPr lvl="1"/>
            <a:r>
              <a:rPr lang="en-US" dirty="0"/>
              <a:t>subject is not dependent on observers, their number or what they do with the notification</a:t>
            </a:r>
          </a:p>
          <a:p>
            <a:endParaRPr lang="en-US" dirty="0"/>
          </a:p>
        </p:txBody>
      </p:sp>
      <p:sp>
        <p:nvSpPr>
          <p:cNvPr id="2" name="Slide Number Placeholder 1">
            <a:extLst>
              <a:ext uri="{FF2B5EF4-FFF2-40B4-BE49-F238E27FC236}">
                <a16:creationId xmlns:a16="http://schemas.microsoft.com/office/drawing/2014/main" id="{26F1E8B2-81FE-4466-BB02-5294ADEAB269}"/>
              </a:ext>
            </a:extLst>
          </p:cNvPr>
          <p:cNvSpPr>
            <a:spLocks noGrp="1"/>
          </p:cNvSpPr>
          <p:nvPr>
            <p:ph type="sldNum" sz="quarter" idx="12"/>
          </p:nvPr>
        </p:nvSpPr>
        <p:spPr/>
        <p:txBody>
          <a:bodyPr/>
          <a:lstStyle/>
          <a:p>
            <a:fld id="{6CA6930D-BBCC-4B60-B588-351AC06BFA93}" type="slidenum">
              <a:rPr lang="en-US" smtClean="0"/>
              <a:t>151</a:t>
            </a:fld>
            <a:endParaRPr lang="en-US"/>
          </a:p>
        </p:txBody>
      </p:sp>
    </p:spTree>
    <p:extLst>
      <p:ext uri="{BB962C8B-B14F-4D97-AF65-F5344CB8AC3E}">
        <p14:creationId xmlns:p14="http://schemas.microsoft.com/office/powerpoint/2010/main" val="264503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Observers don’t have any knowledge of each others presence.</a:t>
            </a:r>
          </a:p>
          <a:p>
            <a:pPr lvl="1"/>
            <a:r>
              <a:rPr lang="en-US" dirty="0"/>
              <a:t>Must be careful about triggering updates</a:t>
            </a:r>
          </a:p>
          <a:p>
            <a:r>
              <a:rPr lang="en-US" dirty="0"/>
              <a:t>Simple update interface makes it difficult for the observers to deduce changed item</a:t>
            </a:r>
          </a:p>
          <a:p>
            <a:r>
              <a:rPr lang="en-US" dirty="0"/>
              <a:t>Too many changes in the subject may cause a flood of updates in the observers</a:t>
            </a:r>
            <a:endParaRPr lang="en-IN" dirty="0"/>
          </a:p>
          <a:p>
            <a:endParaRPr lang="en-US" dirty="0"/>
          </a:p>
        </p:txBody>
      </p:sp>
      <p:sp>
        <p:nvSpPr>
          <p:cNvPr id="5" name="Slide Number Placeholder 4">
            <a:extLst>
              <a:ext uri="{FF2B5EF4-FFF2-40B4-BE49-F238E27FC236}">
                <a16:creationId xmlns:a16="http://schemas.microsoft.com/office/drawing/2014/main" id="{3EF368B1-99DA-442E-97B5-D03A6498DABE}"/>
              </a:ext>
            </a:extLst>
          </p:cNvPr>
          <p:cNvSpPr>
            <a:spLocks noGrp="1"/>
          </p:cNvSpPr>
          <p:nvPr>
            <p:ph type="sldNum" sz="quarter" idx="12"/>
          </p:nvPr>
        </p:nvSpPr>
        <p:spPr/>
        <p:txBody>
          <a:bodyPr/>
          <a:lstStyle/>
          <a:p>
            <a:fld id="{6CA6930D-BBCC-4B60-B588-351AC06BFA93}" type="slidenum">
              <a:rPr lang="en-US" smtClean="0"/>
              <a:t>152</a:t>
            </a:fld>
            <a:endParaRPr lang="en-US"/>
          </a:p>
        </p:txBody>
      </p:sp>
    </p:spTree>
    <p:extLst>
      <p:ext uri="{BB962C8B-B14F-4D97-AF65-F5344CB8AC3E}">
        <p14:creationId xmlns:p14="http://schemas.microsoft.com/office/powerpoint/2010/main" val="31237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Applicability</a:t>
            </a:r>
            <a:endParaRPr lang="en-IN" dirty="0"/>
          </a:p>
        </p:txBody>
      </p:sp>
      <p:sp>
        <p:nvSpPr>
          <p:cNvPr id="6" name="Text Placeholder 5"/>
          <p:cNvSpPr>
            <a:spLocks noGrp="1"/>
          </p:cNvSpPr>
          <p:nvPr>
            <p:ph idx="1"/>
          </p:nvPr>
        </p:nvSpPr>
        <p:spPr/>
        <p:txBody>
          <a:bodyPr>
            <a:normAutofit/>
          </a:bodyPr>
          <a:lstStyle/>
          <a:p>
            <a:r>
              <a:rPr lang="en-US" dirty="0"/>
              <a:t>The Observer pattern can be used when</a:t>
            </a:r>
          </a:p>
          <a:p>
            <a:pPr lvl="1"/>
            <a:r>
              <a:rPr lang="en-US" dirty="0"/>
              <a:t>a change to one object requires changing others, and you don’t know how many objects need to be changed</a:t>
            </a:r>
          </a:p>
          <a:p>
            <a:pPr lvl="1"/>
            <a:r>
              <a:rPr lang="en-US" dirty="0"/>
              <a:t>an object should be able to notify other objects without depending on those objects</a:t>
            </a:r>
          </a:p>
          <a:p>
            <a:pPr lvl="1"/>
            <a:r>
              <a:rPr lang="en-US" dirty="0"/>
              <a:t>several objects should synchronize their state with other objects</a:t>
            </a:r>
          </a:p>
          <a:p>
            <a:pPr lvl="1"/>
            <a:endParaRPr lang="en-IN" dirty="0"/>
          </a:p>
        </p:txBody>
      </p:sp>
      <p:sp>
        <p:nvSpPr>
          <p:cNvPr id="4" name="Slide Number Placeholder 3">
            <a:extLst>
              <a:ext uri="{FF2B5EF4-FFF2-40B4-BE49-F238E27FC236}">
                <a16:creationId xmlns:a16="http://schemas.microsoft.com/office/drawing/2014/main" id="{3D07F08E-0717-4A5B-A814-A5FF05601290}"/>
              </a:ext>
            </a:extLst>
          </p:cNvPr>
          <p:cNvSpPr>
            <a:spLocks noGrp="1"/>
          </p:cNvSpPr>
          <p:nvPr>
            <p:ph type="sldNum" sz="quarter" idx="12"/>
          </p:nvPr>
        </p:nvSpPr>
        <p:spPr/>
        <p:txBody>
          <a:bodyPr/>
          <a:lstStyle/>
          <a:p>
            <a:fld id="{6CA6930D-BBCC-4B60-B588-351AC06BFA93}" type="slidenum">
              <a:rPr lang="en-US" smtClean="0"/>
              <a:t>153</a:t>
            </a:fld>
            <a:endParaRPr lang="en-US"/>
          </a:p>
        </p:txBody>
      </p:sp>
    </p:spTree>
    <p:extLst>
      <p:ext uri="{BB962C8B-B14F-4D97-AF65-F5344CB8AC3E}">
        <p14:creationId xmlns:p14="http://schemas.microsoft.com/office/powerpoint/2010/main" val="116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Autofit/>
          </a:bodyPr>
          <a:lstStyle/>
          <a:p>
            <a:r>
              <a:rPr lang="en-US" sz="2000" dirty="0"/>
              <a:t>Often used with Model View Controller </a:t>
            </a:r>
          </a:p>
          <a:p>
            <a:r>
              <a:rPr lang="en-US" sz="2000" dirty="0"/>
              <a:t>Java provides </a:t>
            </a:r>
            <a:r>
              <a:rPr lang="en-US" sz="2000" i="1" dirty="0"/>
              <a:t>Observable</a:t>
            </a:r>
            <a:r>
              <a:rPr lang="en-US" sz="2000" dirty="0"/>
              <a:t> class &amp; </a:t>
            </a:r>
            <a:r>
              <a:rPr lang="en-US" sz="2000" i="1" dirty="0"/>
              <a:t>Observer</a:t>
            </a:r>
            <a:r>
              <a:rPr lang="en-US" sz="2000" dirty="0"/>
              <a:t> interface as built-in support for observer pattern</a:t>
            </a:r>
          </a:p>
          <a:p>
            <a:r>
              <a:rPr lang="en-US" sz="2000" dirty="0"/>
              <a:t>In .NET, delegates and events can be used to trigger notifications</a:t>
            </a:r>
            <a:endParaRPr lang="en-IN" sz="2000" dirty="0"/>
          </a:p>
          <a:p>
            <a:r>
              <a:rPr lang="en-US" sz="2000" dirty="0"/>
              <a:t>MFC uses Observer pattern in its Document View Architecture</a:t>
            </a:r>
          </a:p>
          <a:p>
            <a:r>
              <a:rPr lang="en-US" sz="2000" dirty="0"/>
              <a:t>QT &amp; Boost use signals &amp; slots </a:t>
            </a:r>
          </a:p>
          <a:p>
            <a:r>
              <a:rPr lang="en-US" sz="2000" dirty="0"/>
              <a:t>In COM, connection points architecture is based on Observer pattern</a:t>
            </a:r>
          </a:p>
          <a:p>
            <a:r>
              <a:rPr lang="en-US" sz="2000" dirty="0"/>
              <a:t>Used extensively in web applications as a part of Model View Controller</a:t>
            </a:r>
          </a:p>
          <a:p>
            <a:r>
              <a:rPr lang="en-US" sz="2000" dirty="0"/>
              <a:t>Most of the applications with multiple views rely on Observer pattern to keep the views in sync with the data</a:t>
            </a:r>
          </a:p>
        </p:txBody>
      </p:sp>
      <p:sp>
        <p:nvSpPr>
          <p:cNvPr id="5" name="Slide Number Placeholder 4">
            <a:extLst>
              <a:ext uri="{FF2B5EF4-FFF2-40B4-BE49-F238E27FC236}">
                <a16:creationId xmlns:a16="http://schemas.microsoft.com/office/drawing/2014/main" id="{45EF45FA-3845-4397-BB13-FB46562AF1B4}"/>
              </a:ext>
            </a:extLst>
          </p:cNvPr>
          <p:cNvSpPr>
            <a:spLocks noGrp="1"/>
          </p:cNvSpPr>
          <p:nvPr>
            <p:ph type="sldNum" sz="quarter" idx="12"/>
          </p:nvPr>
        </p:nvSpPr>
        <p:spPr/>
        <p:txBody>
          <a:bodyPr/>
          <a:lstStyle/>
          <a:p>
            <a:fld id="{6CA6930D-BBCC-4B60-B588-351AC06BFA93}" type="slidenum">
              <a:rPr lang="en-US" smtClean="0"/>
              <a:t>154</a:t>
            </a:fld>
            <a:endParaRPr lang="en-US"/>
          </a:p>
        </p:txBody>
      </p:sp>
    </p:spTree>
    <p:extLst>
      <p:ext uri="{BB962C8B-B14F-4D97-AF65-F5344CB8AC3E}">
        <p14:creationId xmlns:p14="http://schemas.microsoft.com/office/powerpoint/2010/main" val="344537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Decomposition</a:t>
            </a:r>
          </a:p>
        </p:txBody>
      </p:sp>
      <p:sp>
        <p:nvSpPr>
          <p:cNvPr id="3" name="Content Placeholder 2"/>
          <p:cNvSpPr>
            <a:spLocks noGrp="1"/>
          </p:cNvSpPr>
          <p:nvPr>
            <p:ph idx="1"/>
          </p:nvPr>
        </p:nvSpPr>
        <p:spPr/>
        <p:txBody>
          <a:bodyPr>
            <a:normAutofit/>
          </a:bodyPr>
          <a:lstStyle/>
          <a:p>
            <a:r>
              <a:rPr lang="en-IN" sz="3000" dirty="0"/>
              <a:t>Recognize relationship between the objects</a:t>
            </a:r>
          </a:p>
          <a:p>
            <a:pPr lvl="1"/>
            <a:r>
              <a:rPr lang="en-IN" sz="2667" dirty="0"/>
              <a:t>some objects may be generalized</a:t>
            </a:r>
          </a:p>
          <a:p>
            <a:r>
              <a:rPr lang="en-IN" sz="3000" dirty="0"/>
              <a:t>Understand how they interact and coordinate</a:t>
            </a:r>
          </a:p>
          <a:p>
            <a:r>
              <a:rPr lang="en-IN" sz="3000" dirty="0"/>
              <a:t>The coordination gives rise to the functionality of the system</a:t>
            </a:r>
          </a:p>
          <a:p>
            <a:endParaRPr lang="en-IN" sz="3000" dirty="0"/>
          </a:p>
        </p:txBody>
      </p:sp>
      <p:sp>
        <p:nvSpPr>
          <p:cNvPr id="4" name="Footer Placeholder 3">
            <a:extLst>
              <a:ext uri="{FF2B5EF4-FFF2-40B4-BE49-F238E27FC236}">
                <a16:creationId xmlns:a16="http://schemas.microsoft.com/office/drawing/2014/main" id="{50821107-DAEF-4439-8FC0-13D45AD6DBF3}"/>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AC781476-46B9-4ED3-8EDD-F01EEE2E3397}"/>
              </a:ext>
            </a:extLst>
          </p:cNvPr>
          <p:cNvSpPr>
            <a:spLocks noGrp="1"/>
          </p:cNvSpPr>
          <p:nvPr>
            <p:ph type="sldNum" sz="quarter" idx="12"/>
          </p:nvPr>
        </p:nvSpPr>
        <p:spPr/>
        <p:txBody>
          <a:bodyPr/>
          <a:lstStyle/>
          <a:p>
            <a:fld id="{6CA6930D-BBCC-4B60-B588-351AC06BFA93}" type="slidenum">
              <a:rPr lang="en-US" smtClean="0"/>
              <a:t>16</a:t>
            </a:fld>
            <a:endParaRPr lang="en-US"/>
          </a:p>
        </p:txBody>
      </p:sp>
    </p:spTree>
    <p:extLst>
      <p:ext uri="{BB962C8B-B14F-4D97-AF65-F5344CB8AC3E}">
        <p14:creationId xmlns:p14="http://schemas.microsoft.com/office/powerpoint/2010/main" val="345527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865"/>
            <a:ext cx="9144000" cy="952500"/>
          </a:xfrm>
        </p:spPr>
        <p:txBody>
          <a:bodyPr/>
          <a:lstStyle/>
          <a:p>
            <a:r>
              <a:rPr lang="en-IN" dirty="0"/>
              <a:t>Object Oriented Decomposition</a:t>
            </a:r>
          </a:p>
        </p:txBody>
      </p:sp>
      <p:sp>
        <p:nvSpPr>
          <p:cNvPr id="3" name="Content Placeholder 2"/>
          <p:cNvSpPr>
            <a:spLocks noGrp="1"/>
          </p:cNvSpPr>
          <p:nvPr>
            <p:ph idx="1"/>
          </p:nvPr>
        </p:nvSpPr>
        <p:spPr>
          <a:xfrm>
            <a:off x="508000" y="1333500"/>
            <a:ext cx="9144000" cy="3771636"/>
          </a:xfrm>
        </p:spPr>
        <p:txBody>
          <a:bodyPr>
            <a:normAutofit/>
          </a:bodyPr>
          <a:lstStyle/>
          <a:p>
            <a:r>
              <a:rPr lang="en-IN" dirty="0"/>
              <a:t>Uses bottom-up design</a:t>
            </a:r>
          </a:p>
          <a:p>
            <a:r>
              <a:rPr lang="en-IN" dirty="0"/>
              <a:t>The system is decomposed as a set of autonomous, but cooperative agents</a:t>
            </a:r>
          </a:p>
          <a:p>
            <a:r>
              <a:rPr lang="en-IN" dirty="0"/>
              <a:t>These agents are objects and represent key abstractions in the problem domain</a:t>
            </a:r>
          </a:p>
          <a:p>
            <a:pPr lvl="1"/>
            <a:r>
              <a:rPr lang="en-IN" dirty="0"/>
              <a:t>designed with detail</a:t>
            </a:r>
          </a:p>
          <a:p>
            <a:endParaRPr lang="en-IN" dirty="0"/>
          </a:p>
          <a:p>
            <a:endParaRPr lang="en-IN" dirty="0"/>
          </a:p>
        </p:txBody>
      </p:sp>
      <p:sp>
        <p:nvSpPr>
          <p:cNvPr id="4" name="Footer Placeholder 3">
            <a:extLst>
              <a:ext uri="{FF2B5EF4-FFF2-40B4-BE49-F238E27FC236}">
                <a16:creationId xmlns:a16="http://schemas.microsoft.com/office/drawing/2014/main" id="{FC91C126-0108-4A0D-A739-C9C13A28C815}"/>
              </a:ext>
            </a:extLst>
          </p:cNvPr>
          <p:cNvSpPr>
            <a:spLocks noGrp="1"/>
          </p:cNvSpPr>
          <p:nvPr>
            <p:ph type="ftr" sz="quarter" idx="4294967295"/>
          </p:nvPr>
        </p:nvSpPr>
        <p:spPr>
          <a:xfrm>
            <a:off x="60452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9" name="Slide Number Placeholder 8">
            <a:extLst>
              <a:ext uri="{FF2B5EF4-FFF2-40B4-BE49-F238E27FC236}">
                <a16:creationId xmlns:a16="http://schemas.microsoft.com/office/drawing/2014/main" id="{79A46D20-FACC-482B-83C5-9D9FDFF47D74}"/>
              </a:ext>
            </a:extLst>
          </p:cNvPr>
          <p:cNvSpPr>
            <a:spLocks noGrp="1"/>
          </p:cNvSpPr>
          <p:nvPr>
            <p:ph type="sldNum" sz="quarter" idx="12"/>
          </p:nvPr>
        </p:nvSpPr>
        <p:spPr/>
        <p:txBody>
          <a:bodyPr/>
          <a:lstStyle/>
          <a:p>
            <a:fld id="{6CA6930D-BBCC-4B60-B588-351AC06BFA93}" type="slidenum">
              <a:rPr lang="en-US" smtClean="0"/>
              <a:t>17</a:t>
            </a:fld>
            <a:endParaRPr lang="en-US"/>
          </a:p>
        </p:txBody>
      </p:sp>
    </p:spTree>
    <p:extLst>
      <p:ext uri="{BB962C8B-B14F-4D97-AF65-F5344CB8AC3E}">
        <p14:creationId xmlns:p14="http://schemas.microsoft.com/office/powerpoint/2010/main" val="80691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865"/>
            <a:ext cx="9144000" cy="952500"/>
          </a:xfrm>
        </p:spPr>
        <p:txBody>
          <a:bodyPr/>
          <a:lstStyle/>
          <a:p>
            <a:r>
              <a:rPr lang="en-IN" dirty="0"/>
              <a:t>Object Oriented Decomposition</a:t>
            </a:r>
          </a:p>
        </p:txBody>
      </p:sp>
      <p:sp>
        <p:nvSpPr>
          <p:cNvPr id="3" name="Content Placeholder 2"/>
          <p:cNvSpPr>
            <a:spLocks noGrp="1"/>
          </p:cNvSpPr>
          <p:nvPr>
            <p:ph idx="1"/>
          </p:nvPr>
        </p:nvSpPr>
        <p:spPr>
          <a:xfrm>
            <a:off x="508000" y="1333500"/>
            <a:ext cx="9144000" cy="3771636"/>
          </a:xfrm>
        </p:spPr>
        <p:txBody>
          <a:bodyPr>
            <a:normAutofit/>
          </a:bodyPr>
          <a:lstStyle/>
          <a:p>
            <a:r>
              <a:rPr lang="en-IN" dirty="0"/>
              <a:t>Each object has its own behaviour</a:t>
            </a:r>
          </a:p>
          <a:p>
            <a:r>
              <a:rPr lang="en-IN" dirty="0"/>
              <a:t>May model some object in the real world</a:t>
            </a:r>
          </a:p>
          <a:p>
            <a:r>
              <a:rPr lang="en-IN" dirty="0"/>
              <a:t>The objects coordinate with each other</a:t>
            </a:r>
          </a:p>
          <a:p>
            <a:pPr lvl="1"/>
            <a:r>
              <a:rPr lang="en-IN" dirty="0"/>
              <a:t>coordination gives rise to functionality of the system</a:t>
            </a:r>
          </a:p>
          <a:p>
            <a:pPr lvl="1"/>
            <a:r>
              <a:rPr lang="en-IN" dirty="0"/>
              <a:t>send messages to each other</a:t>
            </a:r>
          </a:p>
          <a:p>
            <a:endParaRPr lang="en-IN" dirty="0"/>
          </a:p>
          <a:p>
            <a:endParaRPr lang="en-IN" dirty="0"/>
          </a:p>
        </p:txBody>
      </p:sp>
      <p:sp>
        <p:nvSpPr>
          <p:cNvPr id="4" name="Footer Placeholder 3">
            <a:extLst>
              <a:ext uri="{FF2B5EF4-FFF2-40B4-BE49-F238E27FC236}">
                <a16:creationId xmlns:a16="http://schemas.microsoft.com/office/drawing/2014/main" id="{FC91C126-0108-4A0D-A739-C9C13A28C815}"/>
              </a:ext>
            </a:extLst>
          </p:cNvPr>
          <p:cNvSpPr>
            <a:spLocks noGrp="1"/>
          </p:cNvSpPr>
          <p:nvPr>
            <p:ph type="ftr" sz="quarter" idx="4294967295"/>
          </p:nvPr>
        </p:nvSpPr>
        <p:spPr>
          <a:xfrm>
            <a:off x="60452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9" name="Slide Number Placeholder 8">
            <a:extLst>
              <a:ext uri="{FF2B5EF4-FFF2-40B4-BE49-F238E27FC236}">
                <a16:creationId xmlns:a16="http://schemas.microsoft.com/office/drawing/2014/main" id="{7B3563C3-112C-4E29-A1DD-C5CFE0ECB446}"/>
              </a:ext>
            </a:extLst>
          </p:cNvPr>
          <p:cNvSpPr>
            <a:spLocks noGrp="1"/>
          </p:cNvSpPr>
          <p:nvPr>
            <p:ph type="sldNum" sz="quarter" idx="12"/>
          </p:nvPr>
        </p:nvSpPr>
        <p:spPr/>
        <p:txBody>
          <a:bodyPr/>
          <a:lstStyle/>
          <a:p>
            <a:fld id="{6CA6930D-BBCC-4B60-B588-351AC06BFA93}" type="slidenum">
              <a:rPr lang="en-US" smtClean="0"/>
              <a:t>18</a:t>
            </a:fld>
            <a:endParaRPr lang="en-US"/>
          </a:p>
        </p:txBody>
      </p:sp>
    </p:spTree>
    <p:extLst>
      <p:ext uri="{BB962C8B-B14F-4D97-AF65-F5344CB8AC3E}">
        <p14:creationId xmlns:p14="http://schemas.microsoft.com/office/powerpoint/2010/main" val="409074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6230568" y="1850093"/>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E</a:t>
            </a:r>
          </a:p>
        </p:txBody>
      </p:sp>
      <p:sp>
        <p:nvSpPr>
          <p:cNvPr id="49" name="Rectangle: Rounded Corners 48"/>
          <p:cNvSpPr/>
          <p:nvPr/>
        </p:nvSpPr>
        <p:spPr>
          <a:xfrm>
            <a:off x="5966917" y="3952592"/>
            <a:ext cx="1234325" cy="1081197"/>
          </a:xfrm>
          <a:prstGeom prst="roundRect">
            <a:avLst>
              <a:gd name="adj" fmla="val 9643"/>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000" u="sng" dirty="0"/>
              <a:t>Object X</a:t>
            </a:r>
          </a:p>
        </p:txBody>
      </p:sp>
      <p:sp>
        <p:nvSpPr>
          <p:cNvPr id="4" name="Title 3"/>
          <p:cNvSpPr>
            <a:spLocks noGrp="1"/>
          </p:cNvSpPr>
          <p:nvPr>
            <p:ph type="title"/>
          </p:nvPr>
        </p:nvSpPr>
        <p:spPr/>
        <p:txBody>
          <a:bodyPr/>
          <a:lstStyle/>
          <a:p>
            <a:r>
              <a:rPr lang="en-IN" dirty="0"/>
              <a:t>Object Oriented Decomposition</a:t>
            </a:r>
          </a:p>
        </p:txBody>
      </p:sp>
      <p:sp>
        <p:nvSpPr>
          <p:cNvPr id="5" name="Rectangle: Rounded Corners 4"/>
          <p:cNvSpPr/>
          <p:nvPr/>
        </p:nvSpPr>
        <p:spPr>
          <a:xfrm>
            <a:off x="1456098" y="3079639"/>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B</a:t>
            </a:r>
          </a:p>
        </p:txBody>
      </p:sp>
      <p:sp>
        <p:nvSpPr>
          <p:cNvPr id="6" name="Rectangle: Rounded Corners 5"/>
          <p:cNvSpPr/>
          <p:nvPr/>
        </p:nvSpPr>
        <p:spPr>
          <a:xfrm>
            <a:off x="3204949" y="4284947"/>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C</a:t>
            </a:r>
          </a:p>
        </p:txBody>
      </p:sp>
      <p:sp>
        <p:nvSpPr>
          <p:cNvPr id="7" name="Rectangle: Rounded Corners 6"/>
          <p:cNvSpPr/>
          <p:nvPr/>
        </p:nvSpPr>
        <p:spPr>
          <a:xfrm>
            <a:off x="3367343" y="1579003"/>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A</a:t>
            </a:r>
          </a:p>
        </p:txBody>
      </p:sp>
      <p:sp>
        <p:nvSpPr>
          <p:cNvPr id="8" name="Rectangle: Rounded Corners 7"/>
          <p:cNvSpPr/>
          <p:nvPr/>
        </p:nvSpPr>
        <p:spPr>
          <a:xfrm>
            <a:off x="5966917" y="3952592"/>
            <a:ext cx="1234325" cy="1081197"/>
          </a:xfrm>
          <a:prstGeom prst="roundRect">
            <a:avLst>
              <a:gd name="adj" fmla="val 9643"/>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000" u="sng" dirty="0"/>
              <a:t>Object D</a:t>
            </a:r>
          </a:p>
        </p:txBody>
      </p:sp>
      <p:cxnSp>
        <p:nvCxnSpPr>
          <p:cNvPr id="10" name="Straight Arrow Connector 9"/>
          <p:cNvCxnSpPr>
            <a:cxnSpLocks/>
            <a:stCxn id="8" idx="0"/>
            <a:endCxn id="9" idx="2"/>
          </p:cNvCxnSpPr>
          <p:nvPr/>
        </p:nvCxnSpPr>
        <p:spPr>
          <a:xfrm flipV="1">
            <a:off x="6584080" y="2931290"/>
            <a:ext cx="263651" cy="1021302"/>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6" idx="3"/>
            <a:endCxn id="8" idx="1"/>
          </p:cNvCxnSpPr>
          <p:nvPr/>
        </p:nvCxnSpPr>
        <p:spPr>
          <a:xfrm flipV="1">
            <a:off x="4439274" y="4493191"/>
            <a:ext cx="1527643" cy="332355"/>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3"/>
            <a:endCxn id="9" idx="1"/>
          </p:cNvCxnSpPr>
          <p:nvPr/>
        </p:nvCxnSpPr>
        <p:spPr>
          <a:xfrm flipV="1">
            <a:off x="2690423" y="2390692"/>
            <a:ext cx="3540146" cy="1229546"/>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6" idx="0"/>
            <a:endCxn id="7" idx="2"/>
          </p:cNvCxnSpPr>
          <p:nvPr/>
        </p:nvCxnSpPr>
        <p:spPr>
          <a:xfrm flipV="1">
            <a:off x="3822112" y="2660200"/>
            <a:ext cx="162393" cy="1624748"/>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5" idx="2"/>
            <a:endCxn id="6" idx="1"/>
          </p:cNvCxnSpPr>
          <p:nvPr/>
        </p:nvCxnSpPr>
        <p:spPr>
          <a:xfrm>
            <a:off x="2073261" y="4160836"/>
            <a:ext cx="1131689" cy="664710"/>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5" idx="0"/>
            <a:endCxn id="7" idx="1"/>
          </p:cNvCxnSpPr>
          <p:nvPr/>
        </p:nvCxnSpPr>
        <p:spPr>
          <a:xfrm flipV="1">
            <a:off x="2073260" y="2119602"/>
            <a:ext cx="1294083" cy="960038"/>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9" idx="1"/>
            <a:endCxn id="7" idx="3"/>
          </p:cNvCxnSpPr>
          <p:nvPr/>
        </p:nvCxnSpPr>
        <p:spPr>
          <a:xfrm flipH="1" flipV="1">
            <a:off x="4601668" y="2119602"/>
            <a:ext cx="1628901" cy="271090"/>
          </a:xfrm>
          <a:prstGeom prst="straightConnector1">
            <a:avLst/>
          </a:prstGeom>
          <a:ln w="28575">
            <a:solidFill>
              <a:schemeClr val="tx1">
                <a:lumMod val="65000"/>
                <a:lumOff val="35000"/>
              </a:schemeClr>
            </a:solidFill>
            <a:headEnd type="none" w="med" len="med"/>
            <a:tailEnd type="non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21053" y="1194283"/>
            <a:ext cx="1491729" cy="400110"/>
          </a:xfrm>
          <a:prstGeom prst="rect">
            <a:avLst/>
          </a:prstGeom>
          <a:noFill/>
        </p:spPr>
        <p:txBody>
          <a:bodyPr wrap="square" rtlCol="0">
            <a:spAutoFit/>
          </a:bodyPr>
          <a:lstStyle/>
          <a:p>
            <a:r>
              <a:rPr lang="en-IN" sz="2000" dirty="0"/>
              <a:t>Messages</a:t>
            </a:r>
          </a:p>
        </p:txBody>
      </p:sp>
      <p:sp>
        <p:nvSpPr>
          <p:cNvPr id="40" name="TextBox 39"/>
          <p:cNvSpPr txBox="1"/>
          <p:nvPr/>
        </p:nvSpPr>
        <p:spPr>
          <a:xfrm>
            <a:off x="7532248" y="1850093"/>
            <a:ext cx="2108892" cy="400110"/>
          </a:xfrm>
          <a:prstGeom prst="rect">
            <a:avLst/>
          </a:prstGeom>
          <a:noFill/>
        </p:spPr>
        <p:txBody>
          <a:bodyPr wrap="square" rtlCol="0">
            <a:spAutoFit/>
          </a:bodyPr>
          <a:lstStyle/>
          <a:p>
            <a:r>
              <a:rPr lang="en-IN" sz="2000" dirty="0"/>
              <a:t>Behaviour &amp; Data</a:t>
            </a:r>
          </a:p>
        </p:txBody>
      </p:sp>
      <p:cxnSp>
        <p:nvCxnSpPr>
          <p:cNvPr id="41" name="Straight Arrow Connector 40"/>
          <p:cNvCxnSpPr>
            <a:cxnSpLocks/>
          </p:cNvCxnSpPr>
          <p:nvPr/>
        </p:nvCxnSpPr>
        <p:spPr>
          <a:xfrm>
            <a:off x="5783704" y="1686394"/>
            <a:ext cx="87443" cy="548421"/>
          </a:xfrm>
          <a:prstGeom prst="straightConnector1">
            <a:avLst/>
          </a:prstGeom>
          <a:ln w="19050">
            <a:solidFill>
              <a:schemeClr val="accent5">
                <a:lumMod val="7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a:off x="5009213" y="1686393"/>
            <a:ext cx="469244" cy="973807"/>
          </a:xfrm>
          <a:prstGeom prst="straightConnector1">
            <a:avLst/>
          </a:prstGeom>
          <a:ln w="19050">
            <a:solidFill>
              <a:schemeClr val="accent5">
                <a:lumMod val="75000"/>
              </a:schemeClr>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27665286-DA44-4273-A24B-D0C6E1B0027F}"/>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11" name="Rectangle: Folded Corner 10">
            <a:extLst>
              <a:ext uri="{FF2B5EF4-FFF2-40B4-BE49-F238E27FC236}">
                <a16:creationId xmlns:a16="http://schemas.microsoft.com/office/drawing/2014/main" id="{31ACCE1D-95C6-4215-B8C8-CC85EDEF551F}"/>
              </a:ext>
            </a:extLst>
          </p:cNvPr>
          <p:cNvSpPr/>
          <p:nvPr/>
        </p:nvSpPr>
        <p:spPr>
          <a:xfrm>
            <a:off x="7103094" y="1952030"/>
            <a:ext cx="263651" cy="288032"/>
          </a:xfrm>
          <a:prstGeom prst="foldedCorner">
            <a:avLst>
              <a:gd name="adj" fmla="val 335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Rectangle: Folded Corner 23">
            <a:extLst>
              <a:ext uri="{FF2B5EF4-FFF2-40B4-BE49-F238E27FC236}">
                <a16:creationId xmlns:a16="http://schemas.microsoft.com/office/drawing/2014/main" id="{0D254AC3-84D2-4364-B848-18D41D619C0B}"/>
              </a:ext>
            </a:extLst>
          </p:cNvPr>
          <p:cNvSpPr/>
          <p:nvPr/>
        </p:nvSpPr>
        <p:spPr>
          <a:xfrm>
            <a:off x="4257102" y="1683220"/>
            <a:ext cx="263651" cy="288032"/>
          </a:xfrm>
          <a:prstGeom prst="foldedCorner">
            <a:avLst>
              <a:gd name="adj" fmla="val 335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Rectangle: Folded Corner 24">
            <a:extLst>
              <a:ext uri="{FF2B5EF4-FFF2-40B4-BE49-F238E27FC236}">
                <a16:creationId xmlns:a16="http://schemas.microsoft.com/office/drawing/2014/main" id="{876F672B-10EE-450D-80AF-C9AFD3390681}"/>
              </a:ext>
            </a:extLst>
          </p:cNvPr>
          <p:cNvSpPr/>
          <p:nvPr/>
        </p:nvSpPr>
        <p:spPr>
          <a:xfrm>
            <a:off x="6839443" y="4041190"/>
            <a:ext cx="263651" cy="288032"/>
          </a:xfrm>
          <a:prstGeom prst="foldedCorner">
            <a:avLst>
              <a:gd name="adj" fmla="val 335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Rectangle: Folded Corner 26">
            <a:extLst>
              <a:ext uri="{FF2B5EF4-FFF2-40B4-BE49-F238E27FC236}">
                <a16:creationId xmlns:a16="http://schemas.microsoft.com/office/drawing/2014/main" id="{BE7162B7-3570-41C8-B237-114C9C56F4BB}"/>
              </a:ext>
            </a:extLst>
          </p:cNvPr>
          <p:cNvSpPr/>
          <p:nvPr/>
        </p:nvSpPr>
        <p:spPr>
          <a:xfrm>
            <a:off x="4074516" y="4371336"/>
            <a:ext cx="263651" cy="288032"/>
          </a:xfrm>
          <a:prstGeom prst="foldedCorner">
            <a:avLst>
              <a:gd name="adj" fmla="val 335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8" name="Rectangle: Folded Corner 27">
            <a:extLst>
              <a:ext uri="{FF2B5EF4-FFF2-40B4-BE49-F238E27FC236}">
                <a16:creationId xmlns:a16="http://schemas.microsoft.com/office/drawing/2014/main" id="{4468E271-E124-4B76-B536-1C5FA00A1F9B}"/>
              </a:ext>
            </a:extLst>
          </p:cNvPr>
          <p:cNvSpPr/>
          <p:nvPr/>
        </p:nvSpPr>
        <p:spPr>
          <a:xfrm>
            <a:off x="2331213" y="3173876"/>
            <a:ext cx="263651" cy="288032"/>
          </a:xfrm>
          <a:prstGeom prst="foldedCorner">
            <a:avLst>
              <a:gd name="adj" fmla="val 335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Slide Number Placeholder 11">
            <a:extLst>
              <a:ext uri="{FF2B5EF4-FFF2-40B4-BE49-F238E27FC236}">
                <a16:creationId xmlns:a16="http://schemas.microsoft.com/office/drawing/2014/main" id="{1B7E749B-BC22-492F-86E1-69DE9E6E2617}"/>
              </a:ext>
            </a:extLst>
          </p:cNvPr>
          <p:cNvSpPr>
            <a:spLocks noGrp="1"/>
          </p:cNvSpPr>
          <p:nvPr>
            <p:ph type="sldNum" sz="quarter" idx="12"/>
          </p:nvPr>
        </p:nvSpPr>
        <p:spPr/>
        <p:txBody>
          <a:bodyPr/>
          <a:lstStyle/>
          <a:p>
            <a:fld id="{6CA6930D-BBCC-4B60-B588-351AC06BFA93}" type="slidenum">
              <a:rPr lang="en-US" smtClean="0"/>
              <a:t>19</a:t>
            </a:fld>
            <a:endParaRPr lang="en-US"/>
          </a:p>
        </p:txBody>
      </p:sp>
    </p:spTree>
    <p:extLst>
      <p:ext uri="{BB962C8B-B14F-4D97-AF65-F5344CB8AC3E}">
        <p14:creationId xmlns:p14="http://schemas.microsoft.com/office/powerpoint/2010/main" val="39875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3000" fill="remove" nodeType="clickEffect">
                                  <p:stCondLst>
                                    <p:cond delay="0"/>
                                  </p:stCondLst>
                                  <p:childTnLst>
                                    <p:animClr clrSpc="rgb" dir="cw">
                                      <p:cBhvr override="childStyle">
                                        <p:cTn id="6" dur="250" autoRev="1" fill="remove"/>
                                        <p:tgtEl>
                                          <p:spTgt spid="10"/>
                                        </p:tgtEl>
                                        <p:attrNameLst>
                                          <p:attrName>style.color</p:attrName>
                                        </p:attrNameLst>
                                      </p:cBhvr>
                                      <p:to>
                                        <a:srgbClr val="0070C0"/>
                                      </p:to>
                                    </p:animClr>
                                    <p:animClr clrSpc="rgb" dir="cw">
                                      <p:cBhvr>
                                        <p:cTn id="7" dur="250" autoRev="1" fill="remove"/>
                                        <p:tgtEl>
                                          <p:spTgt spid="10"/>
                                        </p:tgtEl>
                                        <p:attrNameLst>
                                          <p:attrName>fillcolor</p:attrName>
                                        </p:attrNameLst>
                                      </p:cBhvr>
                                      <p:to>
                                        <a:srgbClr val="0070C0"/>
                                      </p:to>
                                    </p:animClr>
                                    <p:set>
                                      <p:cBhvr>
                                        <p:cTn id="8" dur="250" autoRev="1" fill="remove"/>
                                        <p:tgtEl>
                                          <p:spTgt spid="10"/>
                                        </p:tgtEl>
                                        <p:attrNameLst>
                                          <p:attrName>fill.type</p:attrName>
                                        </p:attrNameLst>
                                      </p:cBhvr>
                                      <p:to>
                                        <p:strVal val="solid"/>
                                      </p:to>
                                    </p:set>
                                    <p:set>
                                      <p:cBhvr>
                                        <p:cTn id="9" dur="250" autoRev="1" fill="remove"/>
                                        <p:tgtEl>
                                          <p:spTgt spid="10"/>
                                        </p:tgtEl>
                                        <p:attrNameLst>
                                          <p:attrName>fill.on</p:attrName>
                                        </p:attrNameLst>
                                      </p:cBhvr>
                                      <p:to>
                                        <p:strVal val="true"/>
                                      </p:to>
                                    </p:set>
                                  </p:childTnLst>
                                </p:cTn>
                              </p:par>
                              <p:par>
                                <p:cTn id="10" presetID="27" presetClass="emph" presetSubtype="0" repeatCount="3000" fill="remove" nodeType="withEffect">
                                  <p:stCondLst>
                                    <p:cond delay="0"/>
                                  </p:stCondLst>
                                  <p:childTnLst>
                                    <p:animClr clrSpc="rgb" dir="cw">
                                      <p:cBhvr override="childStyle">
                                        <p:cTn id="11" dur="250" autoRev="1" fill="remove"/>
                                        <p:tgtEl>
                                          <p:spTgt spid="16"/>
                                        </p:tgtEl>
                                        <p:attrNameLst>
                                          <p:attrName>style.color</p:attrName>
                                        </p:attrNameLst>
                                      </p:cBhvr>
                                      <p:to>
                                        <a:srgbClr val="0070C0"/>
                                      </p:to>
                                    </p:animClr>
                                    <p:animClr clrSpc="rgb" dir="cw">
                                      <p:cBhvr>
                                        <p:cTn id="12" dur="250" autoRev="1" fill="remove"/>
                                        <p:tgtEl>
                                          <p:spTgt spid="16"/>
                                        </p:tgtEl>
                                        <p:attrNameLst>
                                          <p:attrName>fillcolor</p:attrName>
                                        </p:attrNameLst>
                                      </p:cBhvr>
                                      <p:to>
                                        <a:srgbClr val="0070C0"/>
                                      </p:to>
                                    </p:animClr>
                                    <p:set>
                                      <p:cBhvr>
                                        <p:cTn id="13" dur="250" autoRev="1" fill="remove"/>
                                        <p:tgtEl>
                                          <p:spTgt spid="16"/>
                                        </p:tgtEl>
                                        <p:attrNameLst>
                                          <p:attrName>fill.type</p:attrName>
                                        </p:attrNameLst>
                                      </p:cBhvr>
                                      <p:to>
                                        <p:strVal val="solid"/>
                                      </p:to>
                                    </p:set>
                                    <p:set>
                                      <p:cBhvr>
                                        <p:cTn id="14" dur="250" autoRev="1" fill="remove"/>
                                        <p:tgtEl>
                                          <p:spTgt spid="16"/>
                                        </p:tgtEl>
                                        <p:attrNameLst>
                                          <p:attrName>fill.on</p:attrName>
                                        </p:attrNameLst>
                                      </p:cBhvr>
                                      <p:to>
                                        <p:strVal val="true"/>
                                      </p:to>
                                    </p:set>
                                  </p:childTnLst>
                                </p:cTn>
                              </p:par>
                              <p:par>
                                <p:cTn id="15" presetID="27" presetClass="emph" presetSubtype="0" repeatCount="3000" fill="remove" nodeType="withEffect">
                                  <p:stCondLst>
                                    <p:cond delay="0"/>
                                  </p:stCondLst>
                                  <p:childTnLst>
                                    <p:animClr clrSpc="rgb" dir="cw">
                                      <p:cBhvr override="childStyle">
                                        <p:cTn id="16" dur="250" autoRev="1" fill="remove"/>
                                        <p:tgtEl>
                                          <p:spTgt spid="29"/>
                                        </p:tgtEl>
                                        <p:attrNameLst>
                                          <p:attrName>style.color</p:attrName>
                                        </p:attrNameLst>
                                      </p:cBhvr>
                                      <p:to>
                                        <a:srgbClr val="0070C0"/>
                                      </p:to>
                                    </p:animClr>
                                    <p:animClr clrSpc="rgb" dir="cw">
                                      <p:cBhvr>
                                        <p:cTn id="17" dur="250" autoRev="1" fill="remove"/>
                                        <p:tgtEl>
                                          <p:spTgt spid="29"/>
                                        </p:tgtEl>
                                        <p:attrNameLst>
                                          <p:attrName>fillcolor</p:attrName>
                                        </p:attrNameLst>
                                      </p:cBhvr>
                                      <p:to>
                                        <a:srgbClr val="0070C0"/>
                                      </p:to>
                                    </p:animClr>
                                    <p:set>
                                      <p:cBhvr>
                                        <p:cTn id="18" dur="250" autoRev="1" fill="remove"/>
                                        <p:tgtEl>
                                          <p:spTgt spid="29"/>
                                        </p:tgtEl>
                                        <p:attrNameLst>
                                          <p:attrName>fill.type</p:attrName>
                                        </p:attrNameLst>
                                      </p:cBhvr>
                                      <p:to>
                                        <p:strVal val="solid"/>
                                      </p:to>
                                    </p:set>
                                    <p:set>
                                      <p:cBhvr>
                                        <p:cTn id="19" dur="250" autoRev="1" fill="remove"/>
                                        <p:tgtEl>
                                          <p:spTgt spid="29"/>
                                        </p:tgtEl>
                                        <p:attrNameLst>
                                          <p:attrName>fill.on</p:attrName>
                                        </p:attrNameLst>
                                      </p:cBhvr>
                                      <p:to>
                                        <p:strVal val="true"/>
                                      </p:to>
                                    </p:set>
                                  </p:childTnLst>
                                </p:cTn>
                              </p:par>
                              <p:par>
                                <p:cTn id="20" presetID="27" presetClass="emph" presetSubtype="0" repeatCount="3000" fill="remove" nodeType="withEffect">
                                  <p:stCondLst>
                                    <p:cond delay="0"/>
                                  </p:stCondLst>
                                  <p:childTnLst>
                                    <p:animClr clrSpc="rgb" dir="cw">
                                      <p:cBhvr override="childStyle">
                                        <p:cTn id="21" dur="250" autoRev="1" fill="remove"/>
                                        <p:tgtEl>
                                          <p:spTgt spid="20"/>
                                        </p:tgtEl>
                                        <p:attrNameLst>
                                          <p:attrName>style.color</p:attrName>
                                        </p:attrNameLst>
                                      </p:cBhvr>
                                      <p:to>
                                        <a:srgbClr val="0070C0"/>
                                      </p:to>
                                    </p:animClr>
                                    <p:animClr clrSpc="rgb" dir="cw">
                                      <p:cBhvr>
                                        <p:cTn id="22" dur="250" autoRev="1" fill="remove"/>
                                        <p:tgtEl>
                                          <p:spTgt spid="20"/>
                                        </p:tgtEl>
                                        <p:attrNameLst>
                                          <p:attrName>fillcolor</p:attrName>
                                        </p:attrNameLst>
                                      </p:cBhvr>
                                      <p:to>
                                        <a:srgbClr val="0070C0"/>
                                      </p:to>
                                    </p:animClr>
                                    <p:set>
                                      <p:cBhvr>
                                        <p:cTn id="23" dur="250" autoRev="1" fill="remove"/>
                                        <p:tgtEl>
                                          <p:spTgt spid="20"/>
                                        </p:tgtEl>
                                        <p:attrNameLst>
                                          <p:attrName>fill.type</p:attrName>
                                        </p:attrNameLst>
                                      </p:cBhvr>
                                      <p:to>
                                        <p:strVal val="solid"/>
                                      </p:to>
                                    </p:set>
                                    <p:set>
                                      <p:cBhvr>
                                        <p:cTn id="24" dur="250" autoRev="1" fill="remove"/>
                                        <p:tgtEl>
                                          <p:spTgt spid="20"/>
                                        </p:tgtEl>
                                        <p:attrNameLst>
                                          <p:attrName>fill.on</p:attrName>
                                        </p:attrNameLst>
                                      </p:cBhvr>
                                      <p:to>
                                        <p:strVal val="true"/>
                                      </p:to>
                                    </p:set>
                                  </p:childTnLst>
                                </p:cTn>
                              </p:par>
                              <p:par>
                                <p:cTn id="25" presetID="27" presetClass="emph" presetSubtype="0" repeatCount="3000" fill="remove" nodeType="withEffect">
                                  <p:stCondLst>
                                    <p:cond delay="0"/>
                                  </p:stCondLst>
                                  <p:childTnLst>
                                    <p:animClr clrSpc="rgb" dir="cw">
                                      <p:cBhvr override="childStyle">
                                        <p:cTn id="26" dur="250" autoRev="1" fill="remove"/>
                                        <p:tgtEl>
                                          <p:spTgt spid="13"/>
                                        </p:tgtEl>
                                        <p:attrNameLst>
                                          <p:attrName>style.color</p:attrName>
                                        </p:attrNameLst>
                                      </p:cBhvr>
                                      <p:to>
                                        <a:srgbClr val="0070C0"/>
                                      </p:to>
                                    </p:animClr>
                                    <p:animClr clrSpc="rgb" dir="cw">
                                      <p:cBhvr>
                                        <p:cTn id="27" dur="250" autoRev="1" fill="remove"/>
                                        <p:tgtEl>
                                          <p:spTgt spid="13"/>
                                        </p:tgtEl>
                                        <p:attrNameLst>
                                          <p:attrName>fillcolor</p:attrName>
                                        </p:attrNameLst>
                                      </p:cBhvr>
                                      <p:to>
                                        <a:srgbClr val="0070C0"/>
                                      </p:to>
                                    </p:animClr>
                                    <p:set>
                                      <p:cBhvr>
                                        <p:cTn id="28" dur="250" autoRev="1" fill="remove"/>
                                        <p:tgtEl>
                                          <p:spTgt spid="13"/>
                                        </p:tgtEl>
                                        <p:attrNameLst>
                                          <p:attrName>fill.type</p:attrName>
                                        </p:attrNameLst>
                                      </p:cBhvr>
                                      <p:to>
                                        <p:strVal val="solid"/>
                                      </p:to>
                                    </p:set>
                                    <p:set>
                                      <p:cBhvr>
                                        <p:cTn id="29" dur="250" autoRev="1" fill="remove"/>
                                        <p:tgtEl>
                                          <p:spTgt spid="13"/>
                                        </p:tgtEl>
                                        <p:attrNameLst>
                                          <p:attrName>fill.on</p:attrName>
                                        </p:attrNameLst>
                                      </p:cBhvr>
                                      <p:to>
                                        <p:strVal val="true"/>
                                      </p:to>
                                    </p:set>
                                  </p:childTnLst>
                                </p:cTn>
                              </p:par>
                              <p:par>
                                <p:cTn id="30" presetID="27" presetClass="emph" presetSubtype="0" repeatCount="3000" fill="remove" nodeType="withEffect">
                                  <p:stCondLst>
                                    <p:cond delay="0"/>
                                  </p:stCondLst>
                                  <p:childTnLst>
                                    <p:animClr clrSpc="rgb" dir="cw">
                                      <p:cBhvr override="childStyle">
                                        <p:cTn id="31" dur="250" autoRev="1" fill="remove"/>
                                        <p:tgtEl>
                                          <p:spTgt spid="23"/>
                                        </p:tgtEl>
                                        <p:attrNameLst>
                                          <p:attrName>style.color</p:attrName>
                                        </p:attrNameLst>
                                      </p:cBhvr>
                                      <p:to>
                                        <a:srgbClr val="0070C0"/>
                                      </p:to>
                                    </p:animClr>
                                    <p:animClr clrSpc="rgb" dir="cw">
                                      <p:cBhvr>
                                        <p:cTn id="32" dur="250" autoRev="1" fill="remove"/>
                                        <p:tgtEl>
                                          <p:spTgt spid="23"/>
                                        </p:tgtEl>
                                        <p:attrNameLst>
                                          <p:attrName>fillcolor</p:attrName>
                                        </p:attrNameLst>
                                      </p:cBhvr>
                                      <p:to>
                                        <a:srgbClr val="0070C0"/>
                                      </p:to>
                                    </p:animClr>
                                    <p:set>
                                      <p:cBhvr>
                                        <p:cTn id="33" dur="250" autoRev="1" fill="remove"/>
                                        <p:tgtEl>
                                          <p:spTgt spid="23"/>
                                        </p:tgtEl>
                                        <p:attrNameLst>
                                          <p:attrName>fill.type</p:attrName>
                                        </p:attrNameLst>
                                      </p:cBhvr>
                                      <p:to>
                                        <p:strVal val="solid"/>
                                      </p:to>
                                    </p:set>
                                    <p:set>
                                      <p:cBhvr>
                                        <p:cTn id="34" dur="250" autoRev="1" fill="remove"/>
                                        <p:tgtEl>
                                          <p:spTgt spid="23"/>
                                        </p:tgtEl>
                                        <p:attrNameLst>
                                          <p:attrName>fill.on</p:attrName>
                                        </p:attrNameLst>
                                      </p:cBhvr>
                                      <p:to>
                                        <p:strVal val="true"/>
                                      </p:to>
                                    </p:set>
                                  </p:childTnLst>
                                </p:cTn>
                              </p:par>
                              <p:par>
                                <p:cTn id="35" presetID="27" presetClass="emph" presetSubtype="0" repeatCount="3000" fill="remove" nodeType="withEffect">
                                  <p:stCondLst>
                                    <p:cond delay="0"/>
                                  </p:stCondLst>
                                  <p:childTnLst>
                                    <p:animClr clrSpc="rgb" dir="cw">
                                      <p:cBhvr override="childStyle">
                                        <p:cTn id="36" dur="250" autoRev="1" fill="remove"/>
                                        <p:tgtEl>
                                          <p:spTgt spid="26"/>
                                        </p:tgtEl>
                                        <p:attrNameLst>
                                          <p:attrName>style.color</p:attrName>
                                        </p:attrNameLst>
                                      </p:cBhvr>
                                      <p:to>
                                        <a:srgbClr val="0070C0"/>
                                      </p:to>
                                    </p:animClr>
                                    <p:animClr clrSpc="rgb" dir="cw">
                                      <p:cBhvr>
                                        <p:cTn id="37" dur="250" autoRev="1" fill="remove"/>
                                        <p:tgtEl>
                                          <p:spTgt spid="26"/>
                                        </p:tgtEl>
                                        <p:attrNameLst>
                                          <p:attrName>fillcolor</p:attrName>
                                        </p:attrNameLst>
                                      </p:cBhvr>
                                      <p:to>
                                        <a:srgbClr val="0070C0"/>
                                      </p:to>
                                    </p:animClr>
                                    <p:set>
                                      <p:cBhvr>
                                        <p:cTn id="38" dur="250" autoRev="1" fill="remove"/>
                                        <p:tgtEl>
                                          <p:spTgt spid="26"/>
                                        </p:tgtEl>
                                        <p:attrNameLst>
                                          <p:attrName>fill.type</p:attrName>
                                        </p:attrNameLst>
                                      </p:cBhvr>
                                      <p:to>
                                        <p:strVal val="solid"/>
                                      </p:to>
                                    </p:set>
                                    <p:set>
                                      <p:cBhvr>
                                        <p:cTn id="39" dur="250" autoRev="1" fill="remove"/>
                                        <p:tgtEl>
                                          <p:spTgt spid="26"/>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par>
                          <p:cTn id="45" fill="hold">
                            <p:stCondLst>
                              <p:cond delay="500"/>
                            </p:stCondLst>
                            <p:childTnLst>
                              <p:par>
                                <p:cTn id="46" presetID="7" presetClass="emph" presetSubtype="2" repeatCount="indefinite" autoRev="1" fill="remove" grpId="0" nodeType="afterEffect">
                                  <p:stCondLst>
                                    <p:cond delay="0"/>
                                  </p:stCondLst>
                                  <p:endCondLst>
                                    <p:cond evt="onNext" delay="0">
                                      <p:tgtEl>
                                        <p:sldTgt/>
                                      </p:tgtEl>
                                    </p:cond>
                                  </p:endCondLst>
                                  <p:childTnLst>
                                    <p:animClr clrSpc="rgb" dir="cw">
                                      <p:cBhvr>
                                        <p:cTn id="47" dur="2000" fill="hold"/>
                                        <p:tgtEl>
                                          <p:spTgt spid="49"/>
                                        </p:tgtEl>
                                        <p:attrNameLst>
                                          <p:attrName>stroke.color</p:attrName>
                                        </p:attrNameLst>
                                      </p:cBhvr>
                                      <p:to>
                                        <a:schemeClr val="bg1"/>
                                      </p:to>
                                    </p:animClr>
                                    <p:set>
                                      <p:cBhvr>
                                        <p:cTn id="48" dur="2000" fill="hold"/>
                                        <p:tgtEl>
                                          <p:spTgt spid="4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4" name="Subtitle 4"/>
          <p:cNvSpPr txBox="1">
            <a:spLocks/>
          </p:cNvSpPr>
          <p:nvPr/>
        </p:nvSpPr>
        <p:spPr>
          <a:xfrm>
            <a:off x="2442172" y="2065412"/>
            <a:ext cx="5014093" cy="178676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1" dirty="0">
                <a:solidFill>
                  <a:schemeClr val="tx2">
                    <a:lumMod val="75000"/>
                  </a:schemeClr>
                </a:solidFill>
              </a:rPr>
              <a:t>Umar Lone</a:t>
            </a:r>
          </a:p>
          <a:p>
            <a:pPr marL="0" indent="0" algn="just">
              <a:buNone/>
            </a:pPr>
            <a:r>
              <a:rPr lang="en-US" sz="1600" b="1" dirty="0" err="1">
                <a:solidFill>
                  <a:schemeClr val="tx2">
                    <a:lumMod val="75000"/>
                  </a:schemeClr>
                </a:solidFill>
              </a:rPr>
              <a:t>Poash</a:t>
            </a:r>
            <a:r>
              <a:rPr lang="en-US" sz="1600" b="1" dirty="0">
                <a:solidFill>
                  <a:schemeClr val="tx2">
                    <a:lumMod val="75000"/>
                  </a:schemeClr>
                </a:solidFill>
              </a:rPr>
              <a:t> Technologies [</a:t>
            </a:r>
            <a:r>
              <a:rPr lang="en-US" sz="1400" b="1" dirty="0">
                <a:solidFill>
                  <a:schemeClr val="tx2">
                    <a:lumMod val="75000"/>
                  </a:schemeClr>
                </a:solidFill>
              </a:rPr>
              <a:t>www.poash.com</a:t>
            </a:r>
            <a:r>
              <a:rPr lang="en-US" sz="1600" b="1" dirty="0">
                <a:solidFill>
                  <a:schemeClr val="tx2">
                    <a:lumMod val="75000"/>
                  </a:schemeClr>
                </a:solidFill>
              </a:rPr>
              <a:t>]</a:t>
            </a:r>
          </a:p>
          <a:p>
            <a:pPr marL="0" indent="0" algn="just">
              <a:buNone/>
            </a:pPr>
            <a:r>
              <a:rPr lang="en-US" sz="1600" b="1" dirty="0">
                <a:solidFill>
                  <a:schemeClr val="tx2">
                    <a:lumMod val="75000"/>
                  </a:schemeClr>
                </a:solidFill>
              </a:rPr>
              <a:t>C/C++, C++2a, Advanced C++, Boost, ACE, STL, Win32 SDK, MFC, COM, ATL, Design Patterns, Linux, Bash Shell Scripting, Core Java, .NET Framework, C#, Android, Objective C, iOS, OOAD, UML, OpenMP, Unity3D</a:t>
            </a:r>
            <a:endParaRPr lang="en-US" sz="1600" i="1" dirty="0">
              <a:solidFill>
                <a:schemeClr val="tx2">
                  <a:lumMod val="75000"/>
                </a:schemeClr>
              </a:solidFill>
            </a:endParaRPr>
          </a:p>
        </p:txBody>
      </p:sp>
      <p:sp>
        <p:nvSpPr>
          <p:cNvPr id="5" name="Slide Number Placeholder 4">
            <a:extLst>
              <a:ext uri="{FF2B5EF4-FFF2-40B4-BE49-F238E27FC236}">
                <a16:creationId xmlns:a16="http://schemas.microsoft.com/office/drawing/2014/main" id="{27D1DFAB-847D-4E08-B1D7-B709F3D8AD4F}"/>
              </a:ext>
            </a:extLst>
          </p:cNvPr>
          <p:cNvSpPr>
            <a:spLocks noGrp="1"/>
          </p:cNvSpPr>
          <p:nvPr>
            <p:ph type="sldNum" sz="quarter" idx="12"/>
          </p:nvPr>
        </p:nvSpPr>
        <p:spPr/>
        <p:txBody>
          <a:bodyPr/>
          <a:lstStyle/>
          <a:p>
            <a:fld id="{6CA6930D-BBCC-4B60-B588-351AC06BFA93}" type="slidenum">
              <a:rPr lang="en-US" smtClean="0"/>
              <a:t>2</a:t>
            </a:fld>
            <a:endParaRPr lang="en-US"/>
          </a:p>
        </p:txBody>
      </p:sp>
    </p:spTree>
    <p:extLst>
      <p:ext uri="{BB962C8B-B14F-4D97-AF65-F5344CB8AC3E}">
        <p14:creationId xmlns:p14="http://schemas.microsoft.com/office/powerpoint/2010/main" val="211561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rmAutofit lnSpcReduction="10000"/>
          </a:bodyPr>
          <a:lstStyle/>
          <a:p>
            <a:r>
              <a:rPr lang="en-IN" dirty="0"/>
              <a:t>Follows separation of concerns</a:t>
            </a:r>
          </a:p>
          <a:p>
            <a:pPr lvl="1"/>
            <a:r>
              <a:rPr lang="en-IN" dirty="0"/>
              <a:t>each object has its own responsibility</a:t>
            </a:r>
          </a:p>
          <a:p>
            <a:pPr lvl="1"/>
            <a:r>
              <a:rPr lang="en-IN" dirty="0"/>
              <a:t>objects are organized in a hierarchy</a:t>
            </a:r>
          </a:p>
          <a:p>
            <a:pPr lvl="1"/>
            <a:r>
              <a:rPr lang="en-IN" dirty="0"/>
              <a:t>addresses the complexity through organization</a:t>
            </a:r>
          </a:p>
          <a:p>
            <a:r>
              <a:rPr lang="en-IN" dirty="0"/>
              <a:t>System is made of objects that represent real-life entities</a:t>
            </a:r>
          </a:p>
          <a:p>
            <a:r>
              <a:rPr lang="en-IN" dirty="0"/>
              <a:t>Maps closely to real-world problems</a:t>
            </a:r>
          </a:p>
        </p:txBody>
      </p:sp>
      <p:sp>
        <p:nvSpPr>
          <p:cNvPr id="4" name="Footer Placeholder 3">
            <a:extLst>
              <a:ext uri="{FF2B5EF4-FFF2-40B4-BE49-F238E27FC236}">
                <a16:creationId xmlns:a16="http://schemas.microsoft.com/office/drawing/2014/main" id="{31097B26-5163-4A7A-A558-B0FEF68211E7}"/>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0D08DD94-EA7E-42EE-A45D-310AC4DC5E12}"/>
              </a:ext>
            </a:extLst>
          </p:cNvPr>
          <p:cNvSpPr>
            <a:spLocks noGrp="1"/>
          </p:cNvSpPr>
          <p:nvPr>
            <p:ph type="sldNum" sz="quarter" idx="12"/>
          </p:nvPr>
        </p:nvSpPr>
        <p:spPr/>
        <p:txBody>
          <a:bodyPr/>
          <a:lstStyle/>
          <a:p>
            <a:fld id="{6CA6930D-BBCC-4B60-B588-351AC06BFA93}" type="slidenum">
              <a:rPr lang="en-US" smtClean="0"/>
              <a:t>20</a:t>
            </a:fld>
            <a:endParaRPr lang="en-US"/>
          </a:p>
        </p:txBody>
      </p:sp>
    </p:spTree>
    <p:extLst>
      <p:ext uri="{BB962C8B-B14F-4D97-AF65-F5344CB8AC3E}">
        <p14:creationId xmlns:p14="http://schemas.microsoft.com/office/powerpoint/2010/main" val="402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rmAutofit/>
          </a:bodyPr>
          <a:lstStyle/>
          <a:p>
            <a:r>
              <a:rPr lang="en-IN" dirty="0"/>
              <a:t>Data has high importance</a:t>
            </a:r>
          </a:p>
          <a:p>
            <a:pPr lvl="1"/>
            <a:r>
              <a:rPr lang="en-IN" dirty="0"/>
              <a:t>part of the object, not visible externally</a:t>
            </a:r>
          </a:p>
          <a:p>
            <a:r>
              <a:rPr lang="en-IN" dirty="0"/>
              <a:t>Enables generalization of objects</a:t>
            </a:r>
          </a:p>
          <a:p>
            <a:pPr lvl="1"/>
            <a:r>
              <a:rPr lang="en-IN" dirty="0"/>
              <a:t>promotes reuse of common functionality</a:t>
            </a:r>
          </a:p>
          <a:p>
            <a:pPr lvl="1"/>
            <a:r>
              <a:rPr lang="en-IN" dirty="0"/>
              <a:t>leads to smaller systems</a:t>
            </a:r>
          </a:p>
          <a:p>
            <a:r>
              <a:rPr lang="en-IN" dirty="0"/>
              <a:t>Evolve incrementally over a period of time</a:t>
            </a:r>
          </a:p>
        </p:txBody>
      </p:sp>
      <p:sp>
        <p:nvSpPr>
          <p:cNvPr id="4" name="Footer Placeholder 3">
            <a:extLst>
              <a:ext uri="{FF2B5EF4-FFF2-40B4-BE49-F238E27FC236}">
                <a16:creationId xmlns:a16="http://schemas.microsoft.com/office/drawing/2014/main" id="{31097B26-5163-4A7A-A558-B0FEF68211E7}"/>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29E079E6-9344-4AE0-ACA9-F266B8553900}"/>
              </a:ext>
            </a:extLst>
          </p:cNvPr>
          <p:cNvSpPr>
            <a:spLocks noGrp="1"/>
          </p:cNvSpPr>
          <p:nvPr>
            <p:ph type="sldNum" sz="quarter" idx="12"/>
          </p:nvPr>
        </p:nvSpPr>
        <p:spPr/>
        <p:txBody>
          <a:bodyPr/>
          <a:lstStyle/>
          <a:p>
            <a:fld id="{6CA6930D-BBCC-4B60-B588-351AC06BFA93}" type="slidenum">
              <a:rPr lang="en-US" smtClean="0"/>
              <a:t>21</a:t>
            </a:fld>
            <a:endParaRPr lang="en-US"/>
          </a:p>
        </p:txBody>
      </p:sp>
    </p:spTree>
    <p:extLst>
      <p:ext uri="{BB962C8B-B14F-4D97-AF65-F5344CB8AC3E}">
        <p14:creationId xmlns:p14="http://schemas.microsoft.com/office/powerpoint/2010/main" val="28527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Evolution </a:t>
            </a:r>
          </a:p>
        </p:txBody>
      </p:sp>
      <p:sp>
        <p:nvSpPr>
          <p:cNvPr id="3" name="Content Placeholder 2"/>
          <p:cNvSpPr>
            <a:spLocks noGrp="1"/>
          </p:cNvSpPr>
          <p:nvPr>
            <p:ph idx="1"/>
          </p:nvPr>
        </p:nvSpPr>
        <p:spPr/>
        <p:txBody>
          <a:bodyPr>
            <a:normAutofit fontScale="70000" lnSpcReduction="20000"/>
          </a:bodyPr>
          <a:lstStyle/>
          <a:p>
            <a:r>
              <a:rPr lang="en-IN" dirty="0"/>
              <a:t>Early computer languages were created for scientific and mathematical operations</a:t>
            </a:r>
          </a:p>
          <a:p>
            <a:r>
              <a:rPr lang="en-IN" dirty="0"/>
              <a:t>To accommodate complexity and large systems, new languages were invented</a:t>
            </a:r>
          </a:p>
          <a:p>
            <a:r>
              <a:rPr lang="en-IN" dirty="0"/>
              <a:t>Procedural languages were used for a long time, until complexity of systems further increased</a:t>
            </a:r>
          </a:p>
          <a:p>
            <a:pPr lvl="1"/>
            <a:r>
              <a:rPr lang="en-IN" dirty="0"/>
              <a:t>required reuse, scalability</a:t>
            </a:r>
          </a:p>
          <a:p>
            <a:r>
              <a:rPr lang="en-IN" dirty="0"/>
              <a:t>Eventually, OO languages like </a:t>
            </a:r>
            <a:r>
              <a:rPr lang="en-IN" dirty="0" err="1"/>
              <a:t>Simula</a:t>
            </a:r>
            <a:r>
              <a:rPr lang="en-IN" dirty="0"/>
              <a:t>, Smalltalk, C++, Java, </a:t>
            </a:r>
            <a:r>
              <a:rPr lang="en-IN" dirty="0" err="1"/>
              <a:t>etc</a:t>
            </a:r>
            <a:r>
              <a:rPr lang="en-IN" dirty="0"/>
              <a:t> came into picture</a:t>
            </a:r>
          </a:p>
          <a:p>
            <a:r>
              <a:rPr lang="en-IN" dirty="0"/>
              <a:t>The building block in these languages are classes &amp; objects rather than algorithms</a:t>
            </a:r>
          </a:p>
        </p:txBody>
      </p:sp>
      <p:sp>
        <p:nvSpPr>
          <p:cNvPr id="4" name="Footer Placeholder 3">
            <a:extLst>
              <a:ext uri="{FF2B5EF4-FFF2-40B4-BE49-F238E27FC236}">
                <a16:creationId xmlns:a16="http://schemas.microsoft.com/office/drawing/2014/main" id="{819935C6-6E55-4EA6-9C69-94E22A955E59}"/>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90F3171B-11C3-4342-A582-EDD739F61F42}"/>
              </a:ext>
            </a:extLst>
          </p:cNvPr>
          <p:cNvSpPr>
            <a:spLocks noGrp="1"/>
          </p:cNvSpPr>
          <p:nvPr>
            <p:ph type="sldNum" sz="quarter" idx="12"/>
          </p:nvPr>
        </p:nvSpPr>
        <p:spPr/>
        <p:txBody>
          <a:bodyPr/>
          <a:lstStyle/>
          <a:p>
            <a:fld id="{6CA6930D-BBCC-4B60-B588-351AC06BFA93}" type="slidenum">
              <a:rPr lang="en-US" smtClean="0"/>
              <a:t>22</a:t>
            </a:fld>
            <a:endParaRPr lang="en-US"/>
          </a:p>
        </p:txBody>
      </p:sp>
    </p:spTree>
    <p:extLst>
      <p:ext uri="{BB962C8B-B14F-4D97-AF65-F5344CB8AC3E}">
        <p14:creationId xmlns:p14="http://schemas.microsoft.com/office/powerpoint/2010/main" val="71523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Foundations Of Object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Programming languages evolved for developers who were trying to build system using algorithms as their building blocks</a:t>
            </a:r>
          </a:p>
          <a:p>
            <a:r>
              <a:rPr lang="en-US" dirty="0"/>
              <a:t>Similarly, OO design methods have evolved to help the developers to exploit the power of OO programming languages</a:t>
            </a:r>
          </a:p>
          <a:p>
            <a:r>
              <a:rPr lang="en-US" dirty="0"/>
              <a:t>These methods or principles collectively form a conceptual framework called object model</a:t>
            </a:r>
          </a:p>
          <a:p>
            <a:r>
              <a:rPr lang="en-US" dirty="0"/>
              <a:t>It builds upon three concepts</a:t>
            </a:r>
          </a:p>
          <a:p>
            <a:pPr lvl="1"/>
            <a:r>
              <a:rPr lang="en-US" dirty="0"/>
              <a:t>object-oriented analysis</a:t>
            </a:r>
          </a:p>
          <a:p>
            <a:pPr lvl="1"/>
            <a:r>
              <a:rPr lang="en-US" dirty="0"/>
              <a:t>object-oriented design</a:t>
            </a:r>
          </a:p>
          <a:p>
            <a:pPr lvl="1"/>
            <a:r>
              <a:rPr lang="en-US" dirty="0"/>
              <a:t>object-oriented programming</a:t>
            </a:r>
          </a:p>
          <a:p>
            <a:pPr lvl="1"/>
            <a:endParaRPr lang="en-US" dirty="0"/>
          </a:p>
        </p:txBody>
      </p:sp>
      <p:sp>
        <p:nvSpPr>
          <p:cNvPr id="4" name="Slide Number Placeholder 3">
            <a:extLst>
              <a:ext uri="{FF2B5EF4-FFF2-40B4-BE49-F238E27FC236}">
                <a16:creationId xmlns:a16="http://schemas.microsoft.com/office/drawing/2014/main" id="{FDE8A618-FA4D-4DBD-B66D-6FD697F9983B}"/>
              </a:ext>
            </a:extLst>
          </p:cNvPr>
          <p:cNvSpPr>
            <a:spLocks noGrp="1"/>
          </p:cNvSpPr>
          <p:nvPr>
            <p:ph type="sldNum" sz="quarter" idx="12"/>
          </p:nvPr>
        </p:nvSpPr>
        <p:spPr/>
        <p:txBody>
          <a:bodyPr/>
          <a:lstStyle/>
          <a:p>
            <a:fld id="{6CA6930D-BBCC-4B60-B588-351AC06BFA93}" type="slidenum">
              <a:rPr lang="en-US" smtClean="0"/>
              <a:t>23</a:t>
            </a:fld>
            <a:endParaRPr lang="en-US"/>
          </a:p>
        </p:txBody>
      </p:sp>
    </p:spTree>
    <p:extLst>
      <p:ext uri="{BB962C8B-B14F-4D97-AF65-F5344CB8AC3E}">
        <p14:creationId xmlns:p14="http://schemas.microsoft.com/office/powerpoint/2010/main" val="3116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Oriented Analysis</a:t>
            </a:r>
          </a:p>
        </p:txBody>
      </p:sp>
      <p:sp>
        <p:nvSpPr>
          <p:cNvPr id="3" name="Content Placeholder 2"/>
          <p:cNvSpPr>
            <a:spLocks noGrp="1"/>
          </p:cNvSpPr>
          <p:nvPr>
            <p:ph idx="1"/>
          </p:nvPr>
        </p:nvSpPr>
        <p:spPr>
          <a:xfrm>
            <a:off x="508000" y="1273324"/>
            <a:ext cx="9144000" cy="3960440"/>
          </a:xfrm>
        </p:spPr>
        <p:txBody>
          <a:bodyPr>
            <a:normAutofit fontScale="85000" lnSpcReduction="20000"/>
          </a:bodyPr>
          <a:lstStyle/>
          <a:p>
            <a:pPr marL="0" indent="0">
              <a:buNone/>
            </a:pPr>
            <a:r>
              <a:rPr lang="en-IN" sz="2600" i="1" dirty="0">
                <a:solidFill>
                  <a:schemeClr val="tx2"/>
                </a:solidFill>
              </a:rPr>
              <a:t>Method of analysis that examines the requirements from the perspective of the classes &amp; objects found in the vocabulary of the problem domain</a:t>
            </a:r>
          </a:p>
          <a:p>
            <a:pPr marL="0" indent="0" algn="r">
              <a:buNone/>
            </a:pPr>
            <a:endParaRPr lang="en-IN" sz="1500" i="1" dirty="0">
              <a:solidFill>
                <a:schemeClr val="accent5">
                  <a:lumMod val="75000"/>
                </a:schemeClr>
              </a:solidFill>
            </a:endParaRPr>
          </a:p>
          <a:p>
            <a:r>
              <a:rPr lang="en-IN" dirty="0"/>
              <a:t>This is the first step for developing an object-oriented system</a:t>
            </a:r>
          </a:p>
          <a:p>
            <a:r>
              <a:rPr lang="en-IN" dirty="0"/>
              <a:t>Investigation of problem and requirements rather solution</a:t>
            </a:r>
          </a:p>
          <a:p>
            <a:r>
              <a:rPr lang="en-IN" dirty="0"/>
              <a:t>Focuses on what the system is supposed to do rather how it will be done</a:t>
            </a:r>
          </a:p>
          <a:p>
            <a:r>
              <a:rPr lang="en-IN" dirty="0"/>
              <a:t>Looks at the behaviour of the system independent of its domain</a:t>
            </a:r>
          </a:p>
          <a:p>
            <a:r>
              <a:rPr lang="en-IN" dirty="0"/>
              <a:t>Examines the real-world environment in which the system will operate</a:t>
            </a:r>
          </a:p>
          <a:p>
            <a:endParaRPr lang="en-IN" dirty="0"/>
          </a:p>
          <a:p>
            <a:endParaRPr lang="en-IN" dirty="0"/>
          </a:p>
        </p:txBody>
      </p:sp>
      <p:sp>
        <p:nvSpPr>
          <p:cNvPr id="4" name="Slide Number Placeholder 3">
            <a:extLst>
              <a:ext uri="{FF2B5EF4-FFF2-40B4-BE49-F238E27FC236}">
                <a16:creationId xmlns:a16="http://schemas.microsoft.com/office/drawing/2014/main" id="{5EA206B9-6C57-4413-997D-6571F2F7E4D6}"/>
              </a:ext>
            </a:extLst>
          </p:cNvPr>
          <p:cNvSpPr>
            <a:spLocks noGrp="1"/>
          </p:cNvSpPr>
          <p:nvPr>
            <p:ph type="sldNum" sz="quarter" idx="12"/>
          </p:nvPr>
        </p:nvSpPr>
        <p:spPr/>
        <p:txBody>
          <a:bodyPr/>
          <a:lstStyle/>
          <a:p>
            <a:fld id="{6CA6930D-BBCC-4B60-B588-351AC06BFA93}" type="slidenum">
              <a:rPr lang="en-US" smtClean="0"/>
              <a:t>24</a:t>
            </a:fld>
            <a:endParaRPr lang="en-US"/>
          </a:p>
        </p:txBody>
      </p:sp>
    </p:spTree>
    <p:extLst>
      <p:ext uri="{BB962C8B-B14F-4D97-AF65-F5344CB8AC3E}">
        <p14:creationId xmlns:p14="http://schemas.microsoft.com/office/powerpoint/2010/main" val="264751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Object-Oriented Design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000" dirty="0"/>
              <a:t>	</a:t>
            </a:r>
            <a:r>
              <a:rPr lang="en-US" sz="2200" i="1" dirty="0">
                <a:solidFill>
                  <a:schemeClr val="tx2"/>
                </a:solidFill>
              </a:rPr>
              <a:t>It is a method of design that implements a system using a collection of classes &amp; objects</a:t>
            </a:r>
            <a:endParaRPr lang="en-US" sz="3000" i="1" dirty="0">
              <a:solidFill>
                <a:schemeClr val="tx2"/>
              </a:solidFill>
            </a:endParaRPr>
          </a:p>
          <a:p>
            <a:r>
              <a:rPr lang="en-US" sz="2800" dirty="0"/>
              <a:t>OO design uses different notations to express different models of the logical &amp; physical design of a system</a:t>
            </a:r>
          </a:p>
          <a:p>
            <a:r>
              <a:rPr lang="en-US" sz="2800" dirty="0"/>
              <a:t>OOD emphasizes proper &amp; effective structuring of the complex system using OOP</a:t>
            </a:r>
          </a:p>
          <a:p>
            <a:r>
              <a:rPr lang="en-US" sz="2800" dirty="0"/>
              <a:t>OOD transforms the conceptual model of OOA to take into account the constraints of architecture, platform, language, etc</a:t>
            </a:r>
          </a:p>
          <a:p>
            <a:r>
              <a:rPr lang="en-US" sz="2800" dirty="0"/>
              <a:t>The result is detailed description of how the system is to be built</a:t>
            </a:r>
          </a:p>
        </p:txBody>
      </p:sp>
      <p:sp>
        <p:nvSpPr>
          <p:cNvPr id="4" name="Slide Number Placeholder 3">
            <a:extLst>
              <a:ext uri="{FF2B5EF4-FFF2-40B4-BE49-F238E27FC236}">
                <a16:creationId xmlns:a16="http://schemas.microsoft.com/office/drawing/2014/main" id="{3FCF25BF-FCA4-4F94-8080-280F9C3F1AF0}"/>
              </a:ext>
            </a:extLst>
          </p:cNvPr>
          <p:cNvSpPr>
            <a:spLocks noGrp="1"/>
          </p:cNvSpPr>
          <p:nvPr>
            <p:ph type="sldNum" sz="quarter" idx="12"/>
          </p:nvPr>
        </p:nvSpPr>
        <p:spPr/>
        <p:txBody>
          <a:bodyPr/>
          <a:lstStyle/>
          <a:p>
            <a:fld id="{6CA6930D-BBCC-4B60-B588-351AC06BFA93}" type="slidenum">
              <a:rPr lang="en-US" smtClean="0"/>
              <a:t>25</a:t>
            </a:fld>
            <a:endParaRPr lang="en-US"/>
          </a:p>
        </p:txBody>
      </p:sp>
    </p:spTree>
    <p:extLst>
      <p:ext uri="{BB962C8B-B14F-4D97-AF65-F5344CB8AC3E}">
        <p14:creationId xmlns:p14="http://schemas.microsoft.com/office/powerpoint/2010/main" val="33849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Object-Oriented Programming</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a:solidFill>
                  <a:schemeClr val="tx2">
                    <a:lumMod val="90000"/>
                  </a:schemeClr>
                </a:solidFill>
              </a:rPr>
              <a:t>	</a:t>
            </a:r>
            <a:r>
              <a:rPr lang="en-US" sz="2600" i="1" dirty="0">
                <a:solidFill>
                  <a:schemeClr val="tx2">
                    <a:lumMod val="90000"/>
                  </a:schemeClr>
                </a:solidFill>
              </a:rPr>
              <a:t>It is a method of implementation in which programs are organized as cooperative collections of objects, each of which represents an instance of some class, and whose classes are all members of a hierarchy of classes united via inheritance relationships</a:t>
            </a:r>
            <a:endParaRPr lang="en-US" i="1" dirty="0">
              <a:solidFill>
                <a:schemeClr val="tx2">
                  <a:lumMod val="90000"/>
                </a:schemeClr>
              </a:solidFill>
            </a:endParaRPr>
          </a:p>
          <a:p>
            <a:r>
              <a:rPr lang="en-US" dirty="0"/>
              <a:t>The three important points in this definition are that OO programming</a:t>
            </a:r>
          </a:p>
          <a:p>
            <a:pPr lvl="1"/>
            <a:r>
              <a:rPr lang="en-US" dirty="0"/>
              <a:t>uses objects, &amp; not algorithms as its fundamental building blocks</a:t>
            </a:r>
          </a:p>
          <a:p>
            <a:pPr lvl="1"/>
            <a:r>
              <a:rPr lang="en-US" dirty="0"/>
              <a:t>each object is an instance of some class</a:t>
            </a:r>
          </a:p>
          <a:p>
            <a:pPr lvl="1"/>
            <a:r>
              <a:rPr lang="en-US" dirty="0"/>
              <a:t>classes are related to each other through inheritance relationships</a:t>
            </a:r>
          </a:p>
        </p:txBody>
      </p:sp>
      <p:sp>
        <p:nvSpPr>
          <p:cNvPr id="4" name="Slide Number Placeholder 3">
            <a:extLst>
              <a:ext uri="{FF2B5EF4-FFF2-40B4-BE49-F238E27FC236}">
                <a16:creationId xmlns:a16="http://schemas.microsoft.com/office/drawing/2014/main" id="{50F3E82A-B801-4BB6-9BCD-69AFE1369107}"/>
              </a:ext>
            </a:extLst>
          </p:cNvPr>
          <p:cNvSpPr>
            <a:spLocks noGrp="1"/>
          </p:cNvSpPr>
          <p:nvPr>
            <p:ph type="sldNum" sz="quarter" idx="12"/>
          </p:nvPr>
        </p:nvSpPr>
        <p:spPr/>
        <p:txBody>
          <a:bodyPr/>
          <a:lstStyle/>
          <a:p>
            <a:fld id="{6CA6930D-BBCC-4B60-B588-351AC06BFA93}" type="slidenum">
              <a:rPr lang="en-US" smtClean="0"/>
              <a:t>26</a:t>
            </a:fld>
            <a:endParaRPr lang="en-US"/>
          </a:p>
        </p:txBody>
      </p:sp>
    </p:spTree>
    <p:extLst>
      <p:ext uri="{BB962C8B-B14F-4D97-AF65-F5344CB8AC3E}">
        <p14:creationId xmlns:p14="http://schemas.microsoft.com/office/powerpoint/2010/main" val="1680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Languages</a:t>
            </a:r>
          </a:p>
        </p:txBody>
      </p:sp>
      <p:sp>
        <p:nvSpPr>
          <p:cNvPr id="3" name="Content Placeholder 2"/>
          <p:cNvSpPr>
            <a:spLocks noGrp="1"/>
          </p:cNvSpPr>
          <p:nvPr>
            <p:ph idx="1"/>
          </p:nvPr>
        </p:nvSpPr>
        <p:spPr/>
        <p:txBody>
          <a:bodyPr>
            <a:normAutofit fontScale="85000" lnSpcReduction="10000"/>
          </a:bodyPr>
          <a:lstStyle/>
          <a:p>
            <a:r>
              <a:rPr lang="en-US" dirty="0"/>
              <a:t>Object oriented languages evolved to help the developers to exploit the power of object oriented programming</a:t>
            </a:r>
          </a:p>
          <a:p>
            <a:r>
              <a:rPr lang="en-US" dirty="0"/>
              <a:t>This led to concept called as object model that contains the following important pillars</a:t>
            </a:r>
          </a:p>
          <a:p>
            <a:pPr lvl="1"/>
            <a:r>
              <a:rPr lang="en-US" dirty="0"/>
              <a:t>Abstraction</a:t>
            </a:r>
          </a:p>
          <a:p>
            <a:pPr lvl="1"/>
            <a:r>
              <a:rPr lang="en-US" dirty="0"/>
              <a:t>Encapsulation</a:t>
            </a:r>
          </a:p>
          <a:p>
            <a:pPr lvl="1"/>
            <a:r>
              <a:rPr lang="en-US" dirty="0"/>
              <a:t>Hierarchy</a:t>
            </a:r>
          </a:p>
          <a:p>
            <a:pPr lvl="1"/>
            <a:r>
              <a:rPr lang="en-US" dirty="0"/>
              <a:t>Polymorphism</a:t>
            </a:r>
          </a:p>
          <a:p>
            <a:pPr lvl="1"/>
            <a:r>
              <a:rPr lang="en-US" dirty="0"/>
              <a:t>Modularity</a:t>
            </a:r>
          </a:p>
        </p:txBody>
      </p:sp>
      <p:sp>
        <p:nvSpPr>
          <p:cNvPr id="5" name="Slide Number Placeholder 4">
            <a:extLst>
              <a:ext uri="{FF2B5EF4-FFF2-40B4-BE49-F238E27FC236}">
                <a16:creationId xmlns:a16="http://schemas.microsoft.com/office/drawing/2014/main" id="{431D7307-B2A5-4E6C-B9C3-EF648651ADC4}"/>
              </a:ext>
            </a:extLst>
          </p:cNvPr>
          <p:cNvSpPr>
            <a:spLocks noGrp="1"/>
          </p:cNvSpPr>
          <p:nvPr>
            <p:ph type="sldNum" sz="quarter" idx="12"/>
          </p:nvPr>
        </p:nvSpPr>
        <p:spPr/>
        <p:txBody>
          <a:bodyPr/>
          <a:lstStyle/>
          <a:p>
            <a:fld id="{6CA6930D-BBCC-4B60-B588-351AC06BFA93}" type="slidenum">
              <a:rPr lang="en-US" smtClean="0"/>
              <a:t>27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Abstraction</a:t>
            </a:r>
            <a:endParaRPr lang="en-US" dirty="0"/>
          </a:p>
        </p:txBody>
      </p:sp>
      <p:sp>
        <p:nvSpPr>
          <p:cNvPr id="3" name="Content Placeholder 2"/>
          <p:cNvSpPr>
            <a:spLocks noGrp="1"/>
          </p:cNvSpPr>
          <p:nvPr>
            <p:ph idx="1"/>
          </p:nvPr>
        </p:nvSpPr>
        <p:spPr>
          <a:xfrm>
            <a:off x="508000" y="1333500"/>
            <a:ext cx="9144000" cy="731912"/>
          </a:xfrm>
        </p:spPr>
        <p:txBody>
          <a:bodyPr>
            <a:normAutofit fontScale="77500" lnSpcReduction="20000"/>
          </a:bodyPr>
          <a:lstStyle/>
          <a:p>
            <a:pPr marL="0" indent="0">
              <a:buNone/>
            </a:pPr>
            <a:r>
              <a:rPr lang="en-US" i="1" dirty="0"/>
              <a:t>Abstraction focuses upon the essential characteristics of some object, relative to the perspective of the viewer</a:t>
            </a:r>
          </a:p>
        </p:txBody>
      </p:sp>
      <p:pic>
        <p:nvPicPr>
          <p:cNvPr id="5" name="Picture 2"/>
          <p:cNvPicPr>
            <a:picLocks noChangeAspect="1" noChangeArrowheads="1"/>
          </p:cNvPicPr>
          <p:nvPr/>
        </p:nvPicPr>
        <p:blipFill>
          <a:blip r:embed="rId3"/>
          <a:srcRect/>
          <a:stretch>
            <a:fillRect/>
          </a:stretch>
        </p:blipFill>
        <p:spPr bwMode="auto">
          <a:xfrm>
            <a:off x="2648240" y="2209111"/>
            <a:ext cx="4863520" cy="2846870"/>
          </a:xfrm>
          <a:prstGeom prst="rect">
            <a:avLst/>
          </a:prstGeom>
          <a:noFill/>
          <a:ln w="9525">
            <a:solidFill>
              <a:schemeClr val="bg1">
                <a:lumMod val="85000"/>
              </a:schemeClr>
            </a:solidFill>
            <a:miter lim="800000"/>
            <a:headEnd/>
            <a:tailEnd/>
          </a:ln>
          <a:effectLst/>
        </p:spPr>
      </p:pic>
      <p:sp>
        <p:nvSpPr>
          <p:cNvPr id="6" name="TextBox 5"/>
          <p:cNvSpPr txBox="1"/>
          <p:nvPr/>
        </p:nvSpPr>
        <p:spPr>
          <a:xfrm>
            <a:off x="2775744" y="5054185"/>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
        <p:nvSpPr>
          <p:cNvPr id="7" name="Slide Number Placeholder 6">
            <a:extLst>
              <a:ext uri="{FF2B5EF4-FFF2-40B4-BE49-F238E27FC236}">
                <a16:creationId xmlns:a16="http://schemas.microsoft.com/office/drawing/2014/main" id="{FB8FD2B2-3632-4455-8813-11370E64588E}"/>
              </a:ext>
            </a:extLst>
          </p:cNvPr>
          <p:cNvSpPr>
            <a:spLocks noGrp="1"/>
          </p:cNvSpPr>
          <p:nvPr>
            <p:ph type="sldNum" sz="quarter" idx="12"/>
          </p:nvPr>
        </p:nvSpPr>
        <p:spPr/>
        <p:txBody>
          <a:bodyPr/>
          <a:lstStyle/>
          <a:p>
            <a:fld id="{6CA6930D-BBCC-4B60-B588-351AC06BFA93}" type="slidenum">
              <a:rPr lang="en-US" smtClean="0"/>
              <a:t>28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a:xfrm>
            <a:off x="359834" y="1521354"/>
            <a:ext cx="5096463" cy="3626115"/>
          </a:xfrm>
        </p:spPr>
        <p:txBody>
          <a:bodyPr>
            <a:normAutofit fontScale="70000" lnSpcReduction="20000"/>
          </a:bodyPr>
          <a:lstStyle/>
          <a:p>
            <a:r>
              <a:rPr lang="en-IN" dirty="0"/>
              <a:t>The abstraction is performed based on the domain</a:t>
            </a:r>
          </a:p>
          <a:p>
            <a:r>
              <a:rPr lang="en-IN" dirty="0"/>
              <a:t>Performing correct abstraction for a given domain in necessary</a:t>
            </a:r>
          </a:p>
          <a:p>
            <a:r>
              <a:rPr lang="en-IN" dirty="0"/>
              <a:t>Domain expertise is important for performing correct abstraction</a:t>
            </a:r>
          </a:p>
          <a:p>
            <a:r>
              <a:rPr lang="en-IN" dirty="0"/>
              <a:t>Focus on entity abstraction</a:t>
            </a:r>
          </a:p>
          <a:p>
            <a:pPr lvl="1"/>
            <a:r>
              <a:rPr lang="en-IN" dirty="0"/>
              <a:t>represents a useful model of domain entity</a:t>
            </a:r>
          </a:p>
          <a:p>
            <a:pPr lvl="1"/>
            <a:r>
              <a:rPr lang="en-IN" dirty="0"/>
              <a:t>closely matches with the vocabulary of the problem domain</a:t>
            </a:r>
          </a:p>
          <a:p>
            <a:r>
              <a:rPr lang="en-IN" dirty="0" err="1"/>
              <a:t>e.g</a:t>
            </a:r>
            <a:r>
              <a:rPr lang="en-IN" dirty="0"/>
              <a:t> </a:t>
            </a:r>
            <a:r>
              <a:rPr lang="en-IN" i="1" dirty="0"/>
              <a:t>Bank, Account, Transaction</a:t>
            </a:r>
            <a:r>
              <a:rPr lang="en-IN" dirty="0"/>
              <a:t>, </a:t>
            </a:r>
            <a:r>
              <a:rPr lang="en-IN" dirty="0" err="1"/>
              <a:t>etc</a:t>
            </a:r>
            <a:endParaRPr lang="en-IN" dirty="0"/>
          </a:p>
        </p:txBody>
      </p:sp>
      <p:pic>
        <p:nvPicPr>
          <p:cNvPr id="1026" name="Picture 2" descr="Image result for blind men and the elephant commercial us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297" y="1824522"/>
            <a:ext cx="4483671" cy="332294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7B65BE9-979D-45B4-97BF-E1E891317F59}"/>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B0D3FF9D-9128-46FC-9BF0-4E0EF6D5970A}"/>
              </a:ext>
            </a:extLst>
          </p:cNvPr>
          <p:cNvSpPr>
            <a:spLocks noGrp="1"/>
          </p:cNvSpPr>
          <p:nvPr>
            <p:ph type="sldNum" sz="quarter" idx="12"/>
          </p:nvPr>
        </p:nvSpPr>
        <p:spPr/>
        <p:txBody>
          <a:bodyPr/>
          <a:lstStyle/>
          <a:p>
            <a:fld id="{6CA6930D-BBCC-4B60-B588-351AC06BFA93}" type="slidenum">
              <a:rPr lang="en-US" smtClean="0"/>
              <a:t>29</a:t>
            </a:fld>
            <a:endParaRPr lang="en-US"/>
          </a:p>
        </p:txBody>
      </p:sp>
    </p:spTree>
    <p:extLst>
      <p:ext uri="{BB962C8B-B14F-4D97-AF65-F5344CB8AC3E}">
        <p14:creationId xmlns:p14="http://schemas.microsoft.com/office/powerpoint/2010/main" val="389481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4E3-B854-4B11-AF13-4F18029A5D88}"/>
              </a:ext>
            </a:extLst>
          </p:cNvPr>
          <p:cNvSpPr>
            <a:spLocks noGrp="1"/>
          </p:cNvSpPr>
          <p:nvPr>
            <p:ph type="title"/>
          </p:nvPr>
        </p:nvSpPr>
        <p:spPr/>
        <p:txBody>
          <a:bodyPr/>
          <a:lstStyle/>
          <a:p>
            <a:r>
              <a:rPr lang="en-US" dirty="0"/>
              <a:t>learning.poash.com</a:t>
            </a:r>
            <a:endParaRPr lang="en-IN" dirty="0"/>
          </a:p>
        </p:txBody>
      </p:sp>
      <p:sp>
        <p:nvSpPr>
          <p:cNvPr id="4" name="Slide Number Placeholder 3">
            <a:extLst>
              <a:ext uri="{FF2B5EF4-FFF2-40B4-BE49-F238E27FC236}">
                <a16:creationId xmlns:a16="http://schemas.microsoft.com/office/drawing/2014/main" id="{1105565D-9371-4EDB-BF22-D4FD0265E093}"/>
              </a:ext>
            </a:extLst>
          </p:cNvPr>
          <p:cNvSpPr>
            <a:spLocks noGrp="1"/>
          </p:cNvSpPr>
          <p:nvPr>
            <p:ph type="sldNum" sz="quarter" idx="12"/>
          </p:nvPr>
        </p:nvSpPr>
        <p:spPr/>
        <p:txBody>
          <a:bodyPr/>
          <a:lstStyle/>
          <a:p>
            <a:fld id="{6CA6930D-BBCC-4B60-B588-351AC06BFA93}" type="slidenum">
              <a:rPr lang="en-US" smtClean="0"/>
              <a:t>3</a:t>
            </a:fld>
            <a:endParaRPr lang="en-US"/>
          </a:p>
        </p:txBody>
      </p:sp>
      <p:pic>
        <p:nvPicPr>
          <p:cNvPr id="8" name="Picture 7">
            <a:extLst>
              <a:ext uri="{FF2B5EF4-FFF2-40B4-BE49-F238E27FC236}">
                <a16:creationId xmlns:a16="http://schemas.microsoft.com/office/drawing/2014/main" id="{9FC50915-B0D8-4E92-A768-597BA7317FE4}"/>
              </a:ext>
            </a:extLst>
          </p:cNvPr>
          <p:cNvPicPr>
            <a:picLocks noChangeAspect="1"/>
          </p:cNvPicPr>
          <p:nvPr/>
        </p:nvPicPr>
        <p:blipFill>
          <a:blip r:embed="rId2"/>
          <a:stretch>
            <a:fillRect/>
          </a:stretch>
        </p:blipFill>
        <p:spPr>
          <a:xfrm>
            <a:off x="335398" y="1181365"/>
            <a:ext cx="5780441" cy="1902237"/>
          </a:xfrm>
          <a:prstGeom prst="rect">
            <a:avLst/>
          </a:prstGeom>
        </p:spPr>
      </p:pic>
      <p:pic>
        <p:nvPicPr>
          <p:cNvPr id="16" name="Picture 15">
            <a:extLst>
              <a:ext uri="{FF2B5EF4-FFF2-40B4-BE49-F238E27FC236}">
                <a16:creationId xmlns:a16="http://schemas.microsoft.com/office/drawing/2014/main" id="{B99D0F53-347D-4906-BEA2-A8FAFA829405}"/>
              </a:ext>
            </a:extLst>
          </p:cNvPr>
          <p:cNvPicPr>
            <a:picLocks noChangeAspect="1"/>
          </p:cNvPicPr>
          <p:nvPr/>
        </p:nvPicPr>
        <p:blipFill>
          <a:blip r:embed="rId3"/>
          <a:stretch>
            <a:fillRect/>
          </a:stretch>
        </p:blipFill>
        <p:spPr>
          <a:xfrm>
            <a:off x="3188396" y="3229354"/>
            <a:ext cx="5854886" cy="1919143"/>
          </a:xfrm>
          <a:prstGeom prst="rect">
            <a:avLst/>
          </a:prstGeom>
        </p:spPr>
      </p:pic>
    </p:spTree>
    <p:extLst>
      <p:ext uri="{BB962C8B-B14F-4D97-AF65-F5344CB8AC3E}">
        <p14:creationId xmlns:p14="http://schemas.microsoft.com/office/powerpoint/2010/main" val="24846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865"/>
            <a:ext cx="9144000" cy="952500"/>
          </a:xfrm>
        </p:spPr>
        <p:txBody>
          <a:bodyPr/>
          <a:lstStyle/>
          <a:p>
            <a:r>
              <a:rPr lang="en-GB" dirty="0"/>
              <a:t>Abstraction Example</a:t>
            </a:r>
          </a:p>
        </p:txBody>
      </p:sp>
      <p:sp>
        <p:nvSpPr>
          <p:cNvPr id="3" name="Content Placeholder 2">
            <a:extLst>
              <a:ext uri="{FF2B5EF4-FFF2-40B4-BE49-F238E27FC236}">
                <a16:creationId xmlns:a16="http://schemas.microsoft.com/office/drawing/2014/main" id="{99E4FEC1-48BB-49FB-8375-B4E4237175C8}"/>
              </a:ext>
            </a:extLst>
          </p:cNvPr>
          <p:cNvSpPr>
            <a:spLocks noGrp="1"/>
          </p:cNvSpPr>
          <p:nvPr>
            <p:ph idx="1"/>
          </p:nvPr>
        </p:nvSpPr>
        <p:spPr>
          <a:xfrm>
            <a:off x="508000" y="1333500"/>
            <a:ext cx="9144000" cy="1235968"/>
          </a:xfrm>
        </p:spPr>
        <p:txBody>
          <a:bodyPr/>
          <a:lstStyle/>
          <a:p>
            <a:r>
              <a:rPr lang="en-GB" dirty="0"/>
              <a:t>Design an animator component to animate movement of an image</a:t>
            </a:r>
          </a:p>
          <a:p>
            <a:endParaRPr lang="en-GB" dirty="0"/>
          </a:p>
          <a:p>
            <a:endParaRPr lang="en-IN" dirty="0"/>
          </a:p>
        </p:txBody>
      </p:sp>
      <p:graphicFrame>
        <p:nvGraphicFramePr>
          <p:cNvPr id="10" name="Table 10">
            <a:extLst>
              <a:ext uri="{FF2B5EF4-FFF2-40B4-BE49-F238E27FC236}">
                <a16:creationId xmlns:a16="http://schemas.microsoft.com/office/drawing/2014/main" id="{B01BCFC9-5379-4001-922E-95BDE6894721}"/>
              </a:ext>
            </a:extLst>
          </p:cNvPr>
          <p:cNvGraphicFramePr>
            <a:graphicFrameLocks noGrp="1"/>
          </p:cNvGraphicFramePr>
          <p:nvPr>
            <p:extLst>
              <p:ext uri="{D42A27DB-BD31-4B8C-83A1-F6EECF244321}">
                <p14:modId xmlns:p14="http://schemas.microsoft.com/office/powerpoint/2010/main" val="1562074017"/>
              </p:ext>
            </p:extLst>
          </p:nvPr>
        </p:nvGraphicFramePr>
        <p:xfrm>
          <a:off x="2847752" y="2497460"/>
          <a:ext cx="4464496" cy="2473960"/>
        </p:xfrm>
        <a:graphic>
          <a:graphicData uri="http://schemas.openxmlformats.org/drawingml/2006/table">
            <a:tbl>
              <a:tblPr bandRow="1">
                <a:tableStyleId>{69CF1AB2-1976-4502-BF36-3FF5EA218861}</a:tableStyleId>
              </a:tblPr>
              <a:tblGrid>
                <a:gridCol w="2232248">
                  <a:extLst>
                    <a:ext uri="{9D8B030D-6E8A-4147-A177-3AD203B41FA5}">
                      <a16:colId xmlns:a16="http://schemas.microsoft.com/office/drawing/2014/main" val="2712681515"/>
                    </a:ext>
                  </a:extLst>
                </a:gridCol>
                <a:gridCol w="2232248">
                  <a:extLst>
                    <a:ext uri="{9D8B030D-6E8A-4147-A177-3AD203B41FA5}">
                      <a16:colId xmlns:a16="http://schemas.microsoft.com/office/drawing/2014/main" val="3248706795"/>
                    </a:ext>
                  </a:extLst>
                </a:gridCol>
              </a:tblGrid>
              <a:tr h="370840">
                <a:tc>
                  <a:txBody>
                    <a:bodyPr/>
                    <a:lstStyle/>
                    <a:p>
                      <a:r>
                        <a:rPr lang="en-US" b="1" dirty="0"/>
                        <a:t>Abstraction</a:t>
                      </a:r>
                      <a:endParaRPr lang="en-IN" b="1" dirty="0"/>
                    </a:p>
                  </a:txBody>
                  <a:tcPr/>
                </a:tc>
                <a:tc>
                  <a:txBody>
                    <a:bodyPr/>
                    <a:lstStyle/>
                    <a:p>
                      <a:r>
                        <a:rPr lang="en-US" dirty="0"/>
                        <a:t>Animator</a:t>
                      </a:r>
                      <a:endParaRPr lang="en-IN" dirty="0"/>
                    </a:p>
                  </a:txBody>
                  <a:tcPr/>
                </a:tc>
                <a:extLst>
                  <a:ext uri="{0D108BD9-81ED-4DB2-BD59-A6C34878D82A}">
                    <a16:rowId xmlns:a16="http://schemas.microsoft.com/office/drawing/2014/main" val="1331869693"/>
                  </a:ext>
                </a:extLst>
              </a:tr>
              <a:tr h="370840">
                <a:tc>
                  <a:txBody>
                    <a:bodyPr/>
                    <a:lstStyle/>
                    <a:p>
                      <a:r>
                        <a:rPr lang="en-US" b="1" dirty="0"/>
                        <a:t>Characteristics</a:t>
                      </a:r>
                      <a:endParaRPr lang="en-IN" b="1" dirty="0"/>
                    </a:p>
                  </a:txBody>
                  <a:tcPr/>
                </a:tc>
                <a:tc>
                  <a:txBody>
                    <a:bodyPr/>
                    <a:lstStyle/>
                    <a:p>
                      <a:r>
                        <a:rPr lang="en-US" dirty="0"/>
                        <a:t>duration</a:t>
                      </a:r>
                    </a:p>
                    <a:p>
                      <a:r>
                        <a:rPr lang="en-US" dirty="0"/>
                        <a:t>start position</a:t>
                      </a:r>
                    </a:p>
                    <a:p>
                      <a:r>
                        <a:rPr lang="en-US" dirty="0"/>
                        <a:t>end position</a:t>
                      </a:r>
                    </a:p>
                    <a:p>
                      <a:r>
                        <a:rPr lang="en-US" dirty="0"/>
                        <a:t>image</a:t>
                      </a:r>
                      <a:endParaRPr lang="en-IN" dirty="0"/>
                    </a:p>
                  </a:txBody>
                  <a:tcPr/>
                </a:tc>
                <a:extLst>
                  <a:ext uri="{0D108BD9-81ED-4DB2-BD59-A6C34878D82A}">
                    <a16:rowId xmlns:a16="http://schemas.microsoft.com/office/drawing/2014/main" val="374180570"/>
                  </a:ext>
                </a:extLst>
              </a:tr>
              <a:tr h="370840">
                <a:tc>
                  <a:txBody>
                    <a:bodyPr/>
                    <a:lstStyle/>
                    <a:p>
                      <a:r>
                        <a:rPr lang="en-US" b="1" dirty="0"/>
                        <a:t>Behaviors</a:t>
                      </a:r>
                      <a:endParaRPr lang="en-IN" b="1" dirty="0"/>
                    </a:p>
                  </a:txBody>
                  <a:tcPr/>
                </a:tc>
                <a:tc>
                  <a:txBody>
                    <a:bodyPr/>
                    <a:lstStyle/>
                    <a:p>
                      <a:r>
                        <a:rPr lang="en-US" dirty="0"/>
                        <a:t>Start</a:t>
                      </a:r>
                    </a:p>
                    <a:p>
                      <a:r>
                        <a:rPr lang="en-US" dirty="0"/>
                        <a:t>Pause</a:t>
                      </a:r>
                      <a:endParaRPr lang="en-IN" dirty="0"/>
                    </a:p>
                    <a:p>
                      <a:r>
                        <a:rPr lang="en-IN" dirty="0"/>
                        <a:t>…</a:t>
                      </a:r>
                      <a:endParaRPr lang="en-US" dirty="0"/>
                    </a:p>
                  </a:txBody>
                  <a:tcPr/>
                </a:tc>
                <a:extLst>
                  <a:ext uri="{0D108BD9-81ED-4DB2-BD59-A6C34878D82A}">
                    <a16:rowId xmlns:a16="http://schemas.microsoft.com/office/drawing/2014/main" val="1670311115"/>
                  </a:ext>
                </a:extLst>
              </a:tr>
            </a:tbl>
          </a:graphicData>
        </a:graphic>
      </p:graphicFrame>
      <p:sp>
        <p:nvSpPr>
          <p:cNvPr id="11" name="Slide Number Placeholder 10">
            <a:extLst>
              <a:ext uri="{FF2B5EF4-FFF2-40B4-BE49-F238E27FC236}">
                <a16:creationId xmlns:a16="http://schemas.microsoft.com/office/drawing/2014/main" id="{2841D143-17AC-44F9-A150-A40BF4512DD8}"/>
              </a:ext>
            </a:extLst>
          </p:cNvPr>
          <p:cNvSpPr>
            <a:spLocks noGrp="1"/>
          </p:cNvSpPr>
          <p:nvPr>
            <p:ph type="sldNum" sz="quarter" idx="12"/>
          </p:nvPr>
        </p:nvSpPr>
        <p:spPr/>
        <p:txBody>
          <a:bodyPr/>
          <a:lstStyle/>
          <a:p>
            <a:fld id="{6CA6930D-BBCC-4B60-B588-351AC06BFA93}" type="slidenum">
              <a:rPr lang="en-US" smtClean="0"/>
              <a:t>30</a:t>
            </a:fld>
            <a:endParaRPr lang="en-US"/>
          </a:p>
        </p:txBody>
      </p:sp>
    </p:spTree>
    <p:extLst>
      <p:ext uri="{BB962C8B-B14F-4D97-AF65-F5344CB8AC3E}">
        <p14:creationId xmlns:p14="http://schemas.microsoft.com/office/powerpoint/2010/main" val="401896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Discussion</a:t>
            </a:r>
          </a:p>
        </p:txBody>
      </p:sp>
      <p:sp>
        <p:nvSpPr>
          <p:cNvPr id="7" name="Content Placeholder 6"/>
          <p:cNvSpPr>
            <a:spLocks noGrp="1"/>
          </p:cNvSpPr>
          <p:nvPr>
            <p:ph idx="1"/>
          </p:nvPr>
        </p:nvSpPr>
        <p:spPr/>
        <p:txBody>
          <a:bodyPr>
            <a:normAutofit fontScale="92500"/>
          </a:bodyPr>
          <a:lstStyle/>
          <a:p>
            <a:r>
              <a:rPr lang="en-IN" dirty="0"/>
              <a:t>Resolves complexity</a:t>
            </a:r>
          </a:p>
          <a:p>
            <a:r>
              <a:rPr lang="en-GB" dirty="0"/>
              <a:t>Representation of real-life objects as software entities</a:t>
            </a:r>
          </a:p>
          <a:p>
            <a:r>
              <a:rPr lang="en-GB" dirty="0"/>
              <a:t>Unnecessary details are left out as the focus is only on elements that are valid in the current problem domain</a:t>
            </a:r>
          </a:p>
          <a:p>
            <a:r>
              <a:rPr lang="en-GB" dirty="0"/>
              <a:t>Easy to model a solution for a problem</a:t>
            </a:r>
          </a:p>
          <a:p>
            <a:r>
              <a:rPr lang="en-GB" dirty="0"/>
              <a:t>A class/structure/interface is an abstraction</a:t>
            </a:r>
          </a:p>
        </p:txBody>
      </p:sp>
      <p:sp>
        <p:nvSpPr>
          <p:cNvPr id="2" name="Slide Number Placeholder 1">
            <a:extLst>
              <a:ext uri="{FF2B5EF4-FFF2-40B4-BE49-F238E27FC236}">
                <a16:creationId xmlns:a16="http://schemas.microsoft.com/office/drawing/2014/main" id="{C6EE4C86-B1DE-4176-95B2-086C872A4C9D}"/>
              </a:ext>
            </a:extLst>
          </p:cNvPr>
          <p:cNvSpPr>
            <a:spLocks noGrp="1"/>
          </p:cNvSpPr>
          <p:nvPr>
            <p:ph type="sldNum" sz="quarter" idx="12"/>
          </p:nvPr>
        </p:nvSpPr>
        <p:spPr/>
        <p:txBody>
          <a:bodyPr/>
          <a:lstStyle/>
          <a:p>
            <a:fld id="{6CA6930D-BBCC-4B60-B588-351AC06BFA93}" type="slidenum">
              <a:rPr lang="en-US" smtClean="0"/>
              <a:t>31</a:t>
            </a:fld>
            <a:endParaRPr lang="en-US"/>
          </a:p>
        </p:txBody>
      </p:sp>
    </p:spTree>
    <p:extLst>
      <p:ext uri="{BB962C8B-B14F-4D97-AF65-F5344CB8AC3E}">
        <p14:creationId xmlns:p14="http://schemas.microsoft.com/office/powerpoint/2010/main" val="8530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D36F-EEA4-40A1-852A-8919681D055E}"/>
              </a:ext>
            </a:extLst>
          </p:cNvPr>
          <p:cNvSpPr>
            <a:spLocks noGrp="1"/>
          </p:cNvSpPr>
          <p:nvPr>
            <p:ph type="title"/>
          </p:nvPr>
        </p:nvSpPr>
        <p:spPr/>
        <p:txBody>
          <a:bodyPr/>
          <a:lstStyle/>
          <a:p>
            <a:r>
              <a:rPr lang="en-US" dirty="0"/>
              <a:t>Object Collaborations</a:t>
            </a:r>
            <a:endParaRPr lang="en-IN" dirty="0"/>
          </a:p>
        </p:txBody>
      </p:sp>
      <p:sp>
        <p:nvSpPr>
          <p:cNvPr id="3" name="Content Placeholder 2">
            <a:extLst>
              <a:ext uri="{FF2B5EF4-FFF2-40B4-BE49-F238E27FC236}">
                <a16:creationId xmlns:a16="http://schemas.microsoft.com/office/drawing/2014/main" id="{BCE13572-AEE3-423B-9771-147A954895DF}"/>
              </a:ext>
            </a:extLst>
          </p:cNvPr>
          <p:cNvSpPr>
            <a:spLocks noGrp="1"/>
          </p:cNvSpPr>
          <p:nvPr>
            <p:ph idx="1"/>
          </p:nvPr>
        </p:nvSpPr>
        <p:spPr/>
        <p:txBody>
          <a:bodyPr>
            <a:normAutofit lnSpcReduction="10000"/>
          </a:bodyPr>
          <a:lstStyle/>
          <a:p>
            <a:r>
              <a:rPr lang="en-US" dirty="0"/>
              <a:t>No object operates independently</a:t>
            </a:r>
          </a:p>
          <a:p>
            <a:r>
              <a:rPr lang="en-US" dirty="0"/>
              <a:t>Every object provides some behavior that it is responsible for</a:t>
            </a:r>
          </a:p>
          <a:p>
            <a:r>
              <a:rPr lang="en-US" dirty="0"/>
              <a:t>Collaborates with another to achieve the overall behavior of a system</a:t>
            </a:r>
          </a:p>
          <a:p>
            <a:r>
              <a:rPr lang="en-US" dirty="0"/>
              <a:t>This is an important property of object-oriented systems</a:t>
            </a:r>
            <a:endParaRPr lang="en-IN" dirty="0"/>
          </a:p>
        </p:txBody>
      </p:sp>
      <p:sp>
        <p:nvSpPr>
          <p:cNvPr id="5" name="Slide Number Placeholder 4">
            <a:extLst>
              <a:ext uri="{FF2B5EF4-FFF2-40B4-BE49-F238E27FC236}">
                <a16:creationId xmlns:a16="http://schemas.microsoft.com/office/drawing/2014/main" id="{CA27A360-707D-4C6D-AE0D-388E726D48D3}"/>
              </a:ext>
            </a:extLst>
          </p:cNvPr>
          <p:cNvSpPr>
            <a:spLocks noGrp="1"/>
          </p:cNvSpPr>
          <p:nvPr>
            <p:ph type="sldNum" sz="quarter" idx="12"/>
          </p:nvPr>
        </p:nvSpPr>
        <p:spPr/>
        <p:txBody>
          <a:bodyPr/>
          <a:lstStyle/>
          <a:p>
            <a:fld id="{6CA6930D-BBCC-4B60-B588-351AC06BFA93}" type="slidenum">
              <a:rPr lang="en-US" smtClean="0"/>
              <a:t>32</a:t>
            </a:fld>
            <a:endParaRPr lang="en-US"/>
          </a:p>
        </p:txBody>
      </p:sp>
    </p:spTree>
    <p:extLst>
      <p:ext uri="{BB962C8B-B14F-4D97-AF65-F5344CB8AC3E}">
        <p14:creationId xmlns:p14="http://schemas.microsoft.com/office/powerpoint/2010/main" val="315922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EED6A-258A-4811-B7FD-CC3F83B37BA8}"/>
              </a:ext>
            </a:extLst>
          </p:cNvPr>
          <p:cNvSpPr>
            <a:spLocks noGrp="1"/>
          </p:cNvSpPr>
          <p:nvPr>
            <p:ph type="title"/>
          </p:nvPr>
        </p:nvSpPr>
        <p:spPr/>
        <p:txBody>
          <a:bodyPr/>
          <a:lstStyle/>
          <a:p>
            <a:r>
              <a:rPr lang="en-US" dirty="0"/>
              <a:t>Example</a:t>
            </a:r>
            <a:endParaRPr lang="en-IN" dirty="0"/>
          </a:p>
        </p:txBody>
      </p:sp>
      <p:pic>
        <p:nvPicPr>
          <p:cNvPr id="1026" name="Picture 2" descr="List of bicycle parts - Wikipedia">
            <a:extLst>
              <a:ext uri="{FF2B5EF4-FFF2-40B4-BE49-F238E27FC236}">
                <a16:creationId xmlns:a16="http://schemas.microsoft.com/office/drawing/2014/main" id="{C2F2BB6C-5A77-4420-9079-5074C6D6F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656" y="1402027"/>
            <a:ext cx="6192688" cy="3643353"/>
          </a:xfrm>
          <a:prstGeom prst="rect">
            <a:avLst/>
          </a:prstGeom>
          <a:solidFill>
            <a:srgbClr val="E6E6E6"/>
          </a:solidFill>
          <a:ln>
            <a:solidFill>
              <a:schemeClr val="tx1">
                <a:lumMod val="50000"/>
                <a:lumOff val="50000"/>
              </a:schemeClr>
            </a:solidFill>
          </a:ln>
        </p:spPr>
      </p:pic>
      <p:sp>
        <p:nvSpPr>
          <p:cNvPr id="6" name="Slide Number Placeholder 5">
            <a:extLst>
              <a:ext uri="{FF2B5EF4-FFF2-40B4-BE49-F238E27FC236}">
                <a16:creationId xmlns:a16="http://schemas.microsoft.com/office/drawing/2014/main" id="{E7359B0E-29F9-4386-9BBD-0E45A1763F0E}"/>
              </a:ext>
            </a:extLst>
          </p:cNvPr>
          <p:cNvSpPr>
            <a:spLocks noGrp="1"/>
          </p:cNvSpPr>
          <p:nvPr>
            <p:ph type="sldNum" sz="quarter" idx="12"/>
          </p:nvPr>
        </p:nvSpPr>
        <p:spPr/>
        <p:txBody>
          <a:bodyPr/>
          <a:lstStyle/>
          <a:p>
            <a:fld id="{6CA6930D-BBCC-4B60-B588-351AC06BFA93}" type="slidenum">
              <a:rPr lang="en-US" smtClean="0"/>
              <a:t>33</a:t>
            </a:fld>
            <a:endParaRPr lang="en-US"/>
          </a:p>
        </p:txBody>
      </p:sp>
    </p:spTree>
    <p:extLst>
      <p:ext uri="{BB962C8B-B14F-4D97-AF65-F5344CB8AC3E}">
        <p14:creationId xmlns:p14="http://schemas.microsoft.com/office/powerpoint/2010/main" val="103158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p:txBody>
          <a:bodyPr>
            <a:normAutofit/>
          </a:bodyPr>
          <a:lstStyle/>
          <a:p>
            <a:r>
              <a:rPr lang="en-IN" sz="2667" dirty="0"/>
              <a:t>The elements of abstraction provide a behaviour of the object through implementation</a:t>
            </a:r>
          </a:p>
          <a:p>
            <a:r>
              <a:rPr lang="en-IN" sz="2667" dirty="0"/>
              <a:t>Upholds the contract of its behaviour</a:t>
            </a:r>
          </a:p>
          <a:p>
            <a:r>
              <a:rPr lang="en-IN" sz="2667" dirty="0"/>
              <a:t>This implementation should be treated as a secret</a:t>
            </a:r>
          </a:p>
          <a:p>
            <a:pPr lvl="1"/>
            <a:r>
              <a:rPr lang="en-IN" sz="2333" dirty="0"/>
              <a:t>kept hidden from clients</a:t>
            </a:r>
          </a:p>
          <a:p>
            <a:r>
              <a:rPr lang="en-IN" sz="2667" dirty="0"/>
              <a:t>This is achieved through encapsulation</a:t>
            </a:r>
          </a:p>
          <a:p>
            <a:pPr marL="0" indent="0">
              <a:buNone/>
            </a:pPr>
            <a:endParaRPr lang="en-IN" sz="2667" dirty="0"/>
          </a:p>
        </p:txBody>
      </p:sp>
      <p:sp>
        <p:nvSpPr>
          <p:cNvPr id="4" name="Footer Placeholder 3">
            <a:extLst>
              <a:ext uri="{FF2B5EF4-FFF2-40B4-BE49-F238E27FC236}">
                <a16:creationId xmlns:a16="http://schemas.microsoft.com/office/drawing/2014/main" id="{C930C035-6DEB-4A0E-AE63-9686023B7383}"/>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61EE2C95-007F-4C0A-8ECA-6CD0717A811C}"/>
              </a:ext>
            </a:extLst>
          </p:cNvPr>
          <p:cNvSpPr>
            <a:spLocks noGrp="1"/>
          </p:cNvSpPr>
          <p:nvPr>
            <p:ph type="sldNum" sz="quarter" idx="12"/>
          </p:nvPr>
        </p:nvSpPr>
        <p:spPr/>
        <p:txBody>
          <a:bodyPr/>
          <a:lstStyle/>
          <a:p>
            <a:fld id="{6CA6930D-BBCC-4B60-B588-351AC06BFA93}" type="slidenum">
              <a:rPr lang="en-US" smtClean="0"/>
              <a:t>34</a:t>
            </a:fld>
            <a:endParaRPr lang="en-US"/>
          </a:p>
        </p:txBody>
      </p:sp>
    </p:spTree>
    <p:extLst>
      <p:ext uri="{BB962C8B-B14F-4D97-AF65-F5344CB8AC3E}">
        <p14:creationId xmlns:p14="http://schemas.microsoft.com/office/powerpoint/2010/main" val="15378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Encapsulation</a:t>
            </a:r>
            <a:endParaRPr lang="en-US" dirty="0"/>
          </a:p>
        </p:txBody>
      </p:sp>
      <p:sp>
        <p:nvSpPr>
          <p:cNvPr id="3" name="Content Placeholder 2"/>
          <p:cNvSpPr>
            <a:spLocks noGrp="1"/>
          </p:cNvSpPr>
          <p:nvPr>
            <p:ph idx="1"/>
          </p:nvPr>
        </p:nvSpPr>
        <p:spPr/>
        <p:txBody>
          <a:bodyPr/>
          <a:lstStyle/>
          <a:p>
            <a:pPr>
              <a:buNone/>
            </a:pPr>
            <a:r>
              <a:rPr lang="en-US" i="1" dirty="0"/>
              <a:t>Encapsulation hides the internal details of an object</a:t>
            </a:r>
          </a:p>
        </p:txBody>
      </p:sp>
      <p:pic>
        <p:nvPicPr>
          <p:cNvPr id="1026" name="Picture 2"/>
          <p:cNvPicPr>
            <a:picLocks noChangeAspect="1" noChangeArrowheads="1"/>
          </p:cNvPicPr>
          <p:nvPr/>
        </p:nvPicPr>
        <p:blipFill>
          <a:blip r:embed="rId3"/>
          <a:srcRect/>
          <a:stretch>
            <a:fillRect/>
          </a:stretch>
        </p:blipFill>
        <p:spPr bwMode="auto">
          <a:xfrm>
            <a:off x="2870202" y="2209428"/>
            <a:ext cx="4429125" cy="2808312"/>
          </a:xfrm>
          <a:prstGeom prst="rect">
            <a:avLst/>
          </a:prstGeom>
          <a:noFill/>
          <a:ln w="9525">
            <a:solidFill>
              <a:schemeClr val="bg1">
                <a:lumMod val="85000"/>
              </a:schemeClr>
            </a:solidFill>
            <a:miter lim="800000"/>
            <a:headEnd/>
            <a:tailEnd/>
          </a:ln>
          <a:effectLst/>
        </p:spPr>
      </p:pic>
      <p:sp>
        <p:nvSpPr>
          <p:cNvPr id="5" name="TextBox 4"/>
          <p:cNvSpPr txBox="1"/>
          <p:nvPr/>
        </p:nvSpPr>
        <p:spPr>
          <a:xfrm>
            <a:off x="2775744" y="4966636"/>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
        <p:nvSpPr>
          <p:cNvPr id="6" name="Slide Number Placeholder 5">
            <a:extLst>
              <a:ext uri="{FF2B5EF4-FFF2-40B4-BE49-F238E27FC236}">
                <a16:creationId xmlns:a16="http://schemas.microsoft.com/office/drawing/2014/main" id="{82AE54F2-1BE4-4E7F-97C1-6964FE1A8CED}"/>
              </a:ext>
            </a:extLst>
          </p:cNvPr>
          <p:cNvSpPr>
            <a:spLocks noGrp="1"/>
          </p:cNvSpPr>
          <p:nvPr>
            <p:ph type="sldNum" sz="quarter" idx="12"/>
          </p:nvPr>
        </p:nvSpPr>
        <p:spPr/>
        <p:txBody>
          <a:bodyPr/>
          <a:lstStyle/>
          <a:p>
            <a:fld id="{6CA6930D-BBCC-4B60-B588-351AC06BFA93}" type="slidenum">
              <a:rPr lang="en-US" smtClean="0"/>
              <a:t>35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Abstraction</a:t>
            </a:r>
          </a:p>
        </p:txBody>
      </p:sp>
      <p:sp>
        <p:nvSpPr>
          <p:cNvPr id="3" name="Content Placeholder 2"/>
          <p:cNvSpPr>
            <a:spLocks noGrp="1"/>
          </p:cNvSpPr>
          <p:nvPr>
            <p:ph idx="1"/>
          </p:nvPr>
        </p:nvSpPr>
        <p:spPr/>
        <p:txBody>
          <a:bodyPr>
            <a:normAutofit/>
          </a:bodyPr>
          <a:lstStyle/>
          <a:p>
            <a:r>
              <a:rPr lang="en-IN" sz="2667" dirty="0"/>
              <a:t>The elements of abstraction provide a behaviour of the object through implementation</a:t>
            </a:r>
          </a:p>
          <a:p>
            <a:r>
              <a:rPr lang="en-IN" sz="2667" dirty="0"/>
              <a:t>Upholds the contract of its behaviour</a:t>
            </a:r>
          </a:p>
          <a:p>
            <a:r>
              <a:rPr lang="en-IN" sz="2667" dirty="0"/>
              <a:t>This implementation should be treated as a secret</a:t>
            </a:r>
          </a:p>
          <a:p>
            <a:pPr lvl="1"/>
            <a:r>
              <a:rPr lang="en-IN" sz="2333" dirty="0"/>
              <a:t>kept hidden from clients</a:t>
            </a:r>
          </a:p>
          <a:p>
            <a:r>
              <a:rPr lang="en-IN" sz="2667" dirty="0"/>
              <a:t>This is achieved through encapsulation</a:t>
            </a:r>
          </a:p>
          <a:p>
            <a:pPr marL="0" indent="0">
              <a:buNone/>
            </a:pPr>
            <a:endParaRPr lang="en-IN" sz="2667" dirty="0"/>
          </a:p>
        </p:txBody>
      </p:sp>
      <p:sp>
        <p:nvSpPr>
          <p:cNvPr id="4" name="Footer Placeholder 3">
            <a:extLst>
              <a:ext uri="{FF2B5EF4-FFF2-40B4-BE49-F238E27FC236}">
                <a16:creationId xmlns:a16="http://schemas.microsoft.com/office/drawing/2014/main" id="{C930C035-6DEB-4A0E-AE63-9686023B7383}"/>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16F84155-74DA-4F57-B7E8-DB4C6653E80E}"/>
              </a:ext>
            </a:extLst>
          </p:cNvPr>
          <p:cNvSpPr>
            <a:spLocks noGrp="1"/>
          </p:cNvSpPr>
          <p:nvPr>
            <p:ph type="sldNum" sz="quarter" idx="12"/>
          </p:nvPr>
        </p:nvSpPr>
        <p:spPr/>
        <p:txBody>
          <a:bodyPr/>
          <a:lstStyle/>
          <a:p>
            <a:fld id="{6CA6930D-BBCC-4B60-B588-351AC06BFA93}" type="slidenum">
              <a:rPr lang="en-US" smtClean="0"/>
              <a:t>36</a:t>
            </a:fld>
            <a:endParaRPr lang="en-US"/>
          </a:p>
        </p:txBody>
      </p:sp>
    </p:spTree>
    <p:extLst>
      <p:ext uri="{BB962C8B-B14F-4D97-AF65-F5344CB8AC3E}">
        <p14:creationId xmlns:p14="http://schemas.microsoft.com/office/powerpoint/2010/main" val="15274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Encapsulation</a:t>
            </a:r>
          </a:p>
        </p:txBody>
      </p:sp>
      <p:sp>
        <p:nvSpPr>
          <p:cNvPr id="3" name="Content Placeholder 2"/>
          <p:cNvSpPr>
            <a:spLocks noGrp="1"/>
          </p:cNvSpPr>
          <p:nvPr>
            <p:ph idx="1"/>
          </p:nvPr>
        </p:nvSpPr>
        <p:spPr/>
        <p:txBody>
          <a:bodyPr>
            <a:normAutofit fontScale="92500" lnSpcReduction="10000"/>
          </a:bodyPr>
          <a:lstStyle/>
          <a:p>
            <a:r>
              <a:rPr lang="en-IN" sz="2667" dirty="0"/>
              <a:t>Abstractions work only when encapsulated</a:t>
            </a:r>
          </a:p>
          <a:p>
            <a:r>
              <a:rPr lang="en-IN" sz="2667" dirty="0"/>
              <a:t>Every class will have two parts: an interface and an implementation</a:t>
            </a:r>
          </a:p>
          <a:p>
            <a:r>
              <a:rPr lang="en-IN" sz="2667" dirty="0"/>
              <a:t>Interface captures the outside view and provides the behaviour</a:t>
            </a:r>
          </a:p>
          <a:p>
            <a:r>
              <a:rPr lang="en-IN" sz="2667" dirty="0"/>
              <a:t>Clients will make assumptions based on the outside view</a:t>
            </a:r>
          </a:p>
          <a:p>
            <a:r>
              <a:rPr lang="en-IN" sz="2667" dirty="0"/>
              <a:t>Implementation is encapsulated, so clients cannot make any assumptions on those details</a:t>
            </a:r>
          </a:p>
          <a:p>
            <a:r>
              <a:rPr lang="en-IN" sz="2667" dirty="0"/>
              <a:t>In turn, the abstraction is required to be accountable for its behaviour</a:t>
            </a:r>
          </a:p>
          <a:p>
            <a:endParaRPr lang="en-IN" sz="2667" dirty="0"/>
          </a:p>
        </p:txBody>
      </p:sp>
      <p:sp>
        <p:nvSpPr>
          <p:cNvPr id="4" name="Footer Placeholder 3">
            <a:extLst>
              <a:ext uri="{FF2B5EF4-FFF2-40B4-BE49-F238E27FC236}">
                <a16:creationId xmlns:a16="http://schemas.microsoft.com/office/drawing/2014/main" id="{E71E04E1-CE7D-46C1-BF26-2A7BC8EE1ABA}"/>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676E0F3E-9397-4D05-AFE6-3AF16EEDE783}"/>
              </a:ext>
            </a:extLst>
          </p:cNvPr>
          <p:cNvSpPr>
            <a:spLocks noGrp="1"/>
          </p:cNvSpPr>
          <p:nvPr>
            <p:ph type="sldNum" sz="quarter" idx="12"/>
          </p:nvPr>
        </p:nvSpPr>
        <p:spPr/>
        <p:txBody>
          <a:bodyPr/>
          <a:lstStyle/>
          <a:p>
            <a:fld id="{6CA6930D-BBCC-4B60-B588-351AC06BFA93}" type="slidenum">
              <a:rPr lang="en-US" smtClean="0"/>
              <a:t>37</a:t>
            </a:fld>
            <a:endParaRPr lang="en-US"/>
          </a:p>
        </p:txBody>
      </p:sp>
    </p:spTree>
    <p:extLst>
      <p:ext uri="{BB962C8B-B14F-4D97-AF65-F5344CB8AC3E}">
        <p14:creationId xmlns:p14="http://schemas.microsoft.com/office/powerpoint/2010/main" val="92457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normAutofit/>
          </a:bodyPr>
          <a:lstStyle/>
          <a:p>
            <a:r>
              <a:rPr lang="en-IN" sz="2667" dirty="0"/>
              <a:t>Clients don’t (&amp; shouldn’t) need to see the implementation details</a:t>
            </a:r>
          </a:p>
          <a:p>
            <a:r>
              <a:rPr lang="en-IN" sz="2667" dirty="0"/>
              <a:t>Change in internal implementation doesn’t effect the clients</a:t>
            </a:r>
          </a:p>
          <a:p>
            <a:r>
              <a:rPr lang="en-IN" sz="2667" dirty="0"/>
              <a:t>Encapsulation decouples clients from implementation details</a:t>
            </a:r>
          </a:p>
          <a:p>
            <a:r>
              <a:rPr lang="en-IN" sz="2667" dirty="0"/>
              <a:t>Enforces state changes to object only through behaviour</a:t>
            </a:r>
          </a:p>
          <a:p>
            <a:r>
              <a:rPr lang="en-IN" sz="2667" dirty="0"/>
              <a:t>Helps in building scalable &amp; flexible systems</a:t>
            </a:r>
          </a:p>
          <a:p>
            <a:endParaRPr lang="en-IN" sz="2667" dirty="0"/>
          </a:p>
          <a:p>
            <a:endParaRPr lang="en-IN" sz="2667" dirty="0"/>
          </a:p>
        </p:txBody>
      </p:sp>
      <p:sp>
        <p:nvSpPr>
          <p:cNvPr id="4" name="Footer Placeholder 3">
            <a:extLst>
              <a:ext uri="{FF2B5EF4-FFF2-40B4-BE49-F238E27FC236}">
                <a16:creationId xmlns:a16="http://schemas.microsoft.com/office/drawing/2014/main" id="{423CEE36-54F5-481F-B7A2-179CF7512C7D}"/>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536B4F2C-1D5B-4A5E-ABB7-1644675FB48C}"/>
              </a:ext>
            </a:extLst>
          </p:cNvPr>
          <p:cNvSpPr>
            <a:spLocks noGrp="1"/>
          </p:cNvSpPr>
          <p:nvPr>
            <p:ph type="sldNum" sz="quarter" idx="12"/>
          </p:nvPr>
        </p:nvSpPr>
        <p:spPr/>
        <p:txBody>
          <a:bodyPr/>
          <a:lstStyle/>
          <a:p>
            <a:fld id="{6CA6930D-BBCC-4B60-B588-351AC06BFA93}" type="slidenum">
              <a:rPr lang="en-US" smtClean="0"/>
              <a:t>38</a:t>
            </a:fld>
            <a:endParaRPr lang="en-US"/>
          </a:p>
        </p:txBody>
      </p:sp>
    </p:spTree>
    <p:extLst>
      <p:ext uri="{BB962C8B-B14F-4D97-AF65-F5344CB8AC3E}">
        <p14:creationId xmlns:p14="http://schemas.microsoft.com/office/powerpoint/2010/main" val="22311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E957-3FEE-47F5-89DF-9CBDAEF2DD0A}"/>
              </a:ext>
            </a:extLst>
          </p:cNvPr>
          <p:cNvSpPr>
            <a:spLocks noGrp="1"/>
          </p:cNvSpPr>
          <p:nvPr>
            <p:ph type="title"/>
          </p:nvPr>
        </p:nvSpPr>
        <p:spPr/>
        <p:txBody>
          <a:bodyPr/>
          <a:lstStyle/>
          <a:p>
            <a:r>
              <a:rPr lang="en-IN" dirty="0"/>
              <a:t>Hierarchy</a:t>
            </a:r>
          </a:p>
        </p:txBody>
      </p:sp>
      <p:sp>
        <p:nvSpPr>
          <p:cNvPr id="3" name="Content Placeholder 2">
            <a:extLst>
              <a:ext uri="{FF2B5EF4-FFF2-40B4-BE49-F238E27FC236}">
                <a16:creationId xmlns:a16="http://schemas.microsoft.com/office/drawing/2014/main" id="{655CC270-0D9F-4AA5-8BE6-2452CE075AB1}"/>
              </a:ext>
            </a:extLst>
          </p:cNvPr>
          <p:cNvSpPr>
            <a:spLocks noGrp="1"/>
          </p:cNvSpPr>
          <p:nvPr>
            <p:ph idx="1"/>
          </p:nvPr>
        </p:nvSpPr>
        <p:spPr>
          <a:xfrm>
            <a:off x="508000" y="1333500"/>
            <a:ext cx="9144000" cy="3756248"/>
          </a:xfrm>
        </p:spPr>
        <p:txBody>
          <a:bodyPr>
            <a:normAutofit fontScale="70000" lnSpcReduction="20000"/>
          </a:bodyPr>
          <a:lstStyle/>
          <a:p>
            <a:pPr marL="0" indent="0">
              <a:buNone/>
            </a:pPr>
            <a:r>
              <a:rPr lang="en-US" i="1" dirty="0">
                <a:solidFill>
                  <a:schemeClr val="tx2">
                    <a:lumMod val="90000"/>
                  </a:schemeClr>
                </a:solidFill>
              </a:rPr>
              <a:t>Hierarchy is a ranking or ordering of abstractions</a:t>
            </a:r>
          </a:p>
          <a:p>
            <a:endParaRPr lang="en-IN" dirty="0"/>
          </a:p>
          <a:p>
            <a:r>
              <a:rPr lang="en-IN" dirty="0"/>
              <a:t>Abstraction helps represent domain objects to resolve complexity</a:t>
            </a:r>
          </a:p>
          <a:p>
            <a:r>
              <a:rPr lang="en-IN" dirty="0"/>
              <a:t>Encapsulation further hides the implementation details</a:t>
            </a:r>
          </a:p>
          <a:p>
            <a:r>
              <a:rPr lang="en-IN" dirty="0"/>
              <a:t>The complexity can be reduced further by creating hierarchy of abstractions</a:t>
            </a:r>
          </a:p>
          <a:p>
            <a:pPr lvl="1"/>
            <a:r>
              <a:rPr lang="en-IN" dirty="0"/>
              <a:t>hierarchy represents relationships between abstractions</a:t>
            </a:r>
          </a:p>
          <a:p>
            <a:r>
              <a:rPr lang="en-IN" dirty="0"/>
              <a:t>Helps represent the problem domain and its objects</a:t>
            </a:r>
          </a:p>
          <a:p>
            <a:r>
              <a:rPr lang="en-IN" dirty="0"/>
              <a:t>The important hierarchies in a complex system are</a:t>
            </a:r>
          </a:p>
          <a:p>
            <a:pPr lvl="1"/>
            <a:r>
              <a:rPr lang="en-IN" dirty="0"/>
              <a:t>inheritance</a:t>
            </a:r>
          </a:p>
          <a:p>
            <a:pPr lvl="1"/>
            <a:r>
              <a:rPr lang="en-IN" dirty="0"/>
              <a:t>containment</a:t>
            </a:r>
          </a:p>
        </p:txBody>
      </p:sp>
      <p:sp>
        <p:nvSpPr>
          <p:cNvPr id="4" name="Footer Placeholder 3">
            <a:extLst>
              <a:ext uri="{FF2B5EF4-FFF2-40B4-BE49-F238E27FC236}">
                <a16:creationId xmlns:a16="http://schemas.microsoft.com/office/drawing/2014/main" id="{EC01FF87-270E-4674-9A56-F22B0294F685}"/>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F78D2DA8-2EAE-40D6-B69D-6678DA1ED8CD}"/>
              </a:ext>
            </a:extLst>
          </p:cNvPr>
          <p:cNvSpPr>
            <a:spLocks noGrp="1"/>
          </p:cNvSpPr>
          <p:nvPr>
            <p:ph type="sldNum" sz="quarter" idx="12"/>
          </p:nvPr>
        </p:nvSpPr>
        <p:spPr/>
        <p:txBody>
          <a:bodyPr/>
          <a:lstStyle/>
          <a:p>
            <a:fld id="{6CA6930D-BBCC-4B60-B588-351AC06BFA93}" type="slidenum">
              <a:rPr lang="en-US" smtClean="0"/>
              <a:t>39</a:t>
            </a:fld>
            <a:endParaRPr lang="en-US"/>
          </a:p>
        </p:txBody>
      </p:sp>
    </p:spTree>
    <p:extLst>
      <p:ext uri="{BB962C8B-B14F-4D97-AF65-F5344CB8AC3E}">
        <p14:creationId xmlns:p14="http://schemas.microsoft.com/office/powerpoint/2010/main" val="167853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endParaRPr lang="en-IN" dirty="0"/>
          </a:p>
        </p:txBody>
      </p:sp>
      <p:sp>
        <p:nvSpPr>
          <p:cNvPr id="3" name="Content Placeholder 2"/>
          <p:cNvSpPr>
            <a:spLocks noGrp="1"/>
          </p:cNvSpPr>
          <p:nvPr>
            <p:ph idx="1"/>
          </p:nvPr>
        </p:nvSpPr>
        <p:spPr/>
        <p:txBody>
          <a:bodyPr>
            <a:normAutofit/>
          </a:bodyPr>
          <a:lstStyle/>
          <a:p>
            <a:r>
              <a:rPr lang="en-IN" dirty="0"/>
              <a:t>At the end of this training, you’ll be able to</a:t>
            </a:r>
          </a:p>
          <a:p>
            <a:pPr lvl="1"/>
            <a:r>
              <a:rPr lang="en-IN" dirty="0"/>
              <a:t>Understand &amp; implement design principles</a:t>
            </a:r>
          </a:p>
          <a:p>
            <a:pPr lvl="1"/>
            <a:r>
              <a:rPr lang="en-IN" dirty="0"/>
              <a:t>Identify bad design</a:t>
            </a:r>
          </a:p>
          <a:p>
            <a:pPr lvl="1"/>
            <a:r>
              <a:rPr lang="en-IN" dirty="0"/>
              <a:t>Identify situations that require patterns</a:t>
            </a:r>
          </a:p>
          <a:p>
            <a:pPr lvl="1"/>
            <a:r>
              <a:rPr lang="en-IN" dirty="0"/>
              <a:t>Identify patterns in existing code</a:t>
            </a:r>
          </a:p>
          <a:p>
            <a:pPr lvl="1"/>
            <a:r>
              <a:rPr lang="en-IN" dirty="0"/>
              <a:t>Implement patterns in Java, C++ or C# (or any OO language)</a:t>
            </a:r>
          </a:p>
        </p:txBody>
      </p:sp>
      <p:sp>
        <p:nvSpPr>
          <p:cNvPr id="5" name="Slide Number Placeholder 4">
            <a:extLst>
              <a:ext uri="{FF2B5EF4-FFF2-40B4-BE49-F238E27FC236}">
                <a16:creationId xmlns:a16="http://schemas.microsoft.com/office/drawing/2014/main" id="{9BD097BB-4326-4820-941A-BA45E6D72D57}"/>
              </a:ext>
            </a:extLst>
          </p:cNvPr>
          <p:cNvSpPr>
            <a:spLocks noGrp="1"/>
          </p:cNvSpPr>
          <p:nvPr>
            <p:ph type="sldNum" sz="quarter" idx="12"/>
          </p:nvPr>
        </p:nvSpPr>
        <p:spPr/>
        <p:txBody>
          <a:bodyPr/>
          <a:lstStyle/>
          <a:p>
            <a:fld id="{6CA6930D-BBCC-4B60-B588-351AC06BFA93}" type="slidenum">
              <a:rPr lang="en-US" smtClean="0"/>
              <a:t>4</a:t>
            </a:fld>
            <a:endParaRPr lang="en-US"/>
          </a:p>
        </p:txBody>
      </p:sp>
    </p:spTree>
    <p:extLst>
      <p:ext uri="{BB962C8B-B14F-4D97-AF65-F5344CB8AC3E}">
        <p14:creationId xmlns:p14="http://schemas.microsoft.com/office/powerpoint/2010/main" val="325682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pPr>
              <a:buNone/>
            </a:pPr>
            <a:r>
              <a:rPr lang="en-US" sz="2800" i="1" dirty="0"/>
              <a:t>In “is a” relationship, a subclass will inherit the structure </a:t>
            </a:r>
          </a:p>
          <a:p>
            <a:pPr>
              <a:buNone/>
            </a:pPr>
            <a:r>
              <a:rPr lang="en-US" sz="2800" i="1" dirty="0"/>
              <a:t>&amp; behavior of its superclass</a:t>
            </a:r>
          </a:p>
        </p:txBody>
      </p:sp>
      <p:pic>
        <p:nvPicPr>
          <p:cNvPr id="4098" name="Picture 2"/>
          <p:cNvPicPr>
            <a:picLocks noChangeAspect="1" noChangeArrowheads="1"/>
          </p:cNvPicPr>
          <p:nvPr/>
        </p:nvPicPr>
        <p:blipFill>
          <a:blip r:embed="rId3"/>
          <a:srcRect/>
          <a:stretch>
            <a:fillRect/>
          </a:stretch>
        </p:blipFill>
        <p:spPr bwMode="auto">
          <a:xfrm>
            <a:off x="3092404" y="2308362"/>
            <a:ext cx="3850857" cy="2592288"/>
          </a:xfrm>
          <a:prstGeom prst="rect">
            <a:avLst/>
          </a:prstGeom>
          <a:noFill/>
          <a:ln w="9525">
            <a:solidFill>
              <a:schemeClr val="bg1">
                <a:lumMod val="85000"/>
              </a:schemeClr>
            </a:solidFill>
            <a:miter lim="800000"/>
            <a:headEnd/>
            <a:tailEnd/>
          </a:ln>
          <a:effectLst/>
        </p:spPr>
      </p:pic>
      <p:sp>
        <p:nvSpPr>
          <p:cNvPr id="6" name="TextBox 5"/>
          <p:cNvSpPr txBox="1"/>
          <p:nvPr/>
        </p:nvSpPr>
        <p:spPr>
          <a:xfrm>
            <a:off x="2713575" y="4894434"/>
            <a:ext cx="4608512" cy="215444"/>
          </a:xfrm>
          <a:prstGeom prst="rect">
            <a:avLst/>
          </a:prstGeom>
          <a:noFill/>
        </p:spPr>
        <p:txBody>
          <a:bodyPr wrap="square" rtlCol="0">
            <a:spAutoFit/>
          </a:bodyPr>
          <a:lstStyle>
            <a:defPPr>
              <a:defRPr lang="en-US"/>
            </a:defPPr>
            <a:lvl1pPr algn="ctr">
              <a:defRPr sz="800"/>
            </a:lvl1pPr>
          </a:lstStyle>
          <a:p>
            <a:r>
              <a:rPr lang="en-IN" dirty="0"/>
              <a:t>From Object-Oriented Analysis and Design with Applications</a:t>
            </a:r>
          </a:p>
        </p:txBody>
      </p:sp>
      <p:sp>
        <p:nvSpPr>
          <p:cNvPr id="5" name="Slide Number Placeholder 4">
            <a:extLst>
              <a:ext uri="{FF2B5EF4-FFF2-40B4-BE49-F238E27FC236}">
                <a16:creationId xmlns:a16="http://schemas.microsoft.com/office/drawing/2014/main" id="{063D0B89-563A-4DD8-9C8D-CCD8B5B18F24}"/>
              </a:ext>
            </a:extLst>
          </p:cNvPr>
          <p:cNvSpPr>
            <a:spLocks noGrp="1"/>
          </p:cNvSpPr>
          <p:nvPr>
            <p:ph type="sldNum" sz="quarter" idx="12"/>
          </p:nvPr>
        </p:nvSpPr>
        <p:spPr/>
        <p:txBody>
          <a:bodyPr/>
          <a:lstStyle/>
          <a:p>
            <a:fld id="{6CA6930D-BBCC-4B60-B588-351AC06BFA93}" type="slidenum">
              <a:rPr lang="en-US" smtClean="0"/>
              <a:t>40</a:t>
            </a:fld>
            <a:endParaRPr lang="en-US"/>
          </a:p>
        </p:txBody>
      </p:sp>
    </p:spTree>
    <p:extLst>
      <p:ext uri="{BB962C8B-B14F-4D97-AF65-F5344CB8AC3E}">
        <p14:creationId xmlns:p14="http://schemas.microsoft.com/office/powerpoint/2010/main" val="212415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Inheritance is a common technique for  reusing functionality in OO systems </a:t>
            </a:r>
          </a:p>
          <a:p>
            <a:r>
              <a:rPr lang="en-US" dirty="0"/>
              <a:t>Often known as </a:t>
            </a:r>
            <a:r>
              <a:rPr lang="en-US" i="1" dirty="0"/>
              <a:t>white-box </a:t>
            </a:r>
            <a:r>
              <a:rPr lang="en-US" dirty="0"/>
              <a:t>reuse </a:t>
            </a:r>
          </a:p>
          <a:p>
            <a:r>
              <a:rPr lang="en-US" dirty="0"/>
              <a:t>It refers to visibility</a:t>
            </a:r>
          </a:p>
          <a:p>
            <a:pPr lvl="1"/>
            <a:r>
              <a:rPr lang="en-US" dirty="0"/>
              <a:t>the internal structure of the parent classes is visible to subclasses</a:t>
            </a:r>
          </a:p>
          <a:p>
            <a:r>
              <a:rPr lang="en-US" dirty="0"/>
              <a:t>Defined statically at compile time</a:t>
            </a:r>
          </a:p>
          <a:p>
            <a:r>
              <a:rPr lang="en-US" dirty="0"/>
              <a:t>The implementation of the parent class can be easily modified by overriding</a:t>
            </a:r>
          </a:p>
          <a:p>
            <a:r>
              <a:rPr lang="en-US" dirty="0"/>
              <a:t>Easy and straightforward to use</a:t>
            </a:r>
          </a:p>
          <a:p>
            <a:endParaRPr lang="en-US" dirty="0"/>
          </a:p>
        </p:txBody>
      </p:sp>
      <p:sp>
        <p:nvSpPr>
          <p:cNvPr id="5" name="Slide Number Placeholder 4">
            <a:extLst>
              <a:ext uri="{FF2B5EF4-FFF2-40B4-BE49-F238E27FC236}">
                <a16:creationId xmlns:a16="http://schemas.microsoft.com/office/drawing/2014/main" id="{FFB4B3E3-812F-4F24-99ED-42AD092F8045}"/>
              </a:ext>
            </a:extLst>
          </p:cNvPr>
          <p:cNvSpPr>
            <a:spLocks noGrp="1"/>
          </p:cNvSpPr>
          <p:nvPr>
            <p:ph type="sldNum" sz="quarter" idx="12"/>
          </p:nvPr>
        </p:nvSpPr>
        <p:spPr/>
        <p:txBody>
          <a:bodyPr/>
          <a:lstStyle/>
          <a:p>
            <a:fld id="{6CA6930D-BBCC-4B60-B588-351AC06BFA93}" type="slidenum">
              <a:rPr lang="en-US" smtClean="0"/>
              <a:t>41</a:t>
            </a:fld>
            <a:endParaRPr lang="en-US"/>
          </a:p>
        </p:txBody>
      </p:sp>
    </p:spTree>
    <p:extLst>
      <p:ext uri="{BB962C8B-B14F-4D97-AF65-F5344CB8AC3E}">
        <p14:creationId xmlns:p14="http://schemas.microsoft.com/office/powerpoint/2010/main" val="373414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Hierarchy: "is a" Relationship</a:t>
            </a:r>
            <a:endParaRPr lang="en-US" dirty="0"/>
          </a:p>
        </p:txBody>
      </p:sp>
      <p:sp>
        <p:nvSpPr>
          <p:cNvPr id="24" name="Rectangle 23">
            <a:extLst>
              <a:ext uri="{FF2B5EF4-FFF2-40B4-BE49-F238E27FC236}">
                <a16:creationId xmlns:a16="http://schemas.microsoft.com/office/drawing/2014/main" id="{30004963-9EF7-47B6-ABB9-CEF66B59CF13}"/>
              </a:ext>
            </a:extLst>
          </p:cNvPr>
          <p:cNvSpPr/>
          <p:nvPr/>
        </p:nvSpPr>
        <p:spPr>
          <a:xfrm>
            <a:off x="4150367" y="1776783"/>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a:t>Car</a:t>
            </a:r>
          </a:p>
        </p:txBody>
      </p:sp>
      <p:sp>
        <p:nvSpPr>
          <p:cNvPr id="25" name="Rectangle 24">
            <a:extLst>
              <a:ext uri="{FF2B5EF4-FFF2-40B4-BE49-F238E27FC236}">
                <a16:creationId xmlns:a16="http://schemas.microsoft.com/office/drawing/2014/main" id="{B12AD6A3-4F6F-4602-9458-2C584BE89084}"/>
              </a:ext>
            </a:extLst>
          </p:cNvPr>
          <p:cNvSpPr/>
          <p:nvPr/>
        </p:nvSpPr>
        <p:spPr>
          <a:xfrm>
            <a:off x="2840856" y="3924249"/>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ElectricCar</a:t>
            </a:r>
            <a:endParaRPr lang="en-GB" sz="2160" b="1" dirty="0"/>
          </a:p>
        </p:txBody>
      </p:sp>
      <p:sp>
        <p:nvSpPr>
          <p:cNvPr id="26" name="Rectangle 25">
            <a:extLst>
              <a:ext uri="{FF2B5EF4-FFF2-40B4-BE49-F238E27FC236}">
                <a16:creationId xmlns:a16="http://schemas.microsoft.com/office/drawing/2014/main" id="{08525785-4BAC-4244-B55A-4449C2DCC354}"/>
              </a:ext>
            </a:extLst>
          </p:cNvPr>
          <p:cNvSpPr/>
          <p:nvPr/>
        </p:nvSpPr>
        <p:spPr>
          <a:xfrm>
            <a:off x="5584056" y="3924249"/>
            <a:ext cx="1701800" cy="81682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160" b="1" dirty="0" err="1"/>
              <a:t>PetrolCar</a:t>
            </a:r>
            <a:endParaRPr lang="en-GB" sz="2160" b="1" dirty="0"/>
          </a:p>
        </p:txBody>
      </p:sp>
      <p:grpSp>
        <p:nvGrpSpPr>
          <p:cNvPr id="27" name="Group 26">
            <a:extLst>
              <a:ext uri="{FF2B5EF4-FFF2-40B4-BE49-F238E27FC236}">
                <a16:creationId xmlns:a16="http://schemas.microsoft.com/office/drawing/2014/main" id="{AF57F6DC-E5B3-418E-8144-AA61C64053E5}"/>
              </a:ext>
            </a:extLst>
          </p:cNvPr>
          <p:cNvGrpSpPr/>
          <p:nvPr/>
        </p:nvGrpSpPr>
        <p:grpSpPr>
          <a:xfrm>
            <a:off x="4915742" y="2621888"/>
            <a:ext cx="171050" cy="728673"/>
            <a:chOff x="8130101" y="3729637"/>
            <a:chExt cx="171050" cy="728673"/>
          </a:xfrm>
        </p:grpSpPr>
        <p:cxnSp>
          <p:nvCxnSpPr>
            <p:cNvPr id="28" name="Straight Connector 27">
              <a:extLst>
                <a:ext uri="{FF2B5EF4-FFF2-40B4-BE49-F238E27FC236}">
                  <a16:creationId xmlns:a16="http://schemas.microsoft.com/office/drawing/2014/main" id="{13F2E3B4-2EA5-4E09-97D7-B9C7C4C92E36}"/>
                </a:ext>
              </a:extLst>
            </p:cNvPr>
            <p:cNvCxnSpPr>
              <a:cxnSpLocks/>
              <a:endCxn id="29"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D15D2318-3F73-4845-B6D7-9A3C25FECEAD}"/>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30" name="Straight Connector 29">
            <a:extLst>
              <a:ext uri="{FF2B5EF4-FFF2-40B4-BE49-F238E27FC236}">
                <a16:creationId xmlns:a16="http://schemas.microsoft.com/office/drawing/2014/main" id="{91F3F5A6-6BA8-4C91-9E35-9BEDCF9F386D}"/>
              </a:ext>
            </a:extLst>
          </p:cNvPr>
          <p:cNvCxnSpPr>
            <a:cxnSpLocks/>
          </p:cNvCxnSpPr>
          <p:nvPr/>
        </p:nvCxnSpPr>
        <p:spPr>
          <a:xfrm flipV="1">
            <a:off x="3691756" y="3350562"/>
            <a:ext cx="2743200" cy="1"/>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3576045-2E7C-4DC7-AEC4-B6CEC79DADFB}"/>
              </a:ext>
            </a:extLst>
          </p:cNvPr>
          <p:cNvCxnSpPr>
            <a:cxnSpLocks/>
            <a:stCxn id="26" idx="0"/>
          </p:cNvCxnSpPr>
          <p:nvPr/>
        </p:nvCxnSpPr>
        <p:spPr>
          <a:xfrm flipV="1">
            <a:off x="6434956" y="3350561"/>
            <a:ext cx="0" cy="573688"/>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8AC51D-2994-4A6E-88F0-84863481C6F5}"/>
              </a:ext>
            </a:extLst>
          </p:cNvPr>
          <p:cNvCxnSpPr>
            <a:cxnSpLocks/>
          </p:cNvCxnSpPr>
          <p:nvPr/>
        </p:nvCxnSpPr>
        <p:spPr>
          <a:xfrm flipV="1">
            <a:off x="3693692" y="3350561"/>
            <a:ext cx="0" cy="573688"/>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19D09B4-6770-4286-A1ED-0AFF6B73DD38}"/>
              </a:ext>
            </a:extLst>
          </p:cNvPr>
          <p:cNvSpPr>
            <a:spLocks noGrp="1"/>
          </p:cNvSpPr>
          <p:nvPr>
            <p:ph type="sldNum" sz="quarter" idx="12"/>
          </p:nvPr>
        </p:nvSpPr>
        <p:spPr/>
        <p:txBody>
          <a:bodyPr/>
          <a:lstStyle/>
          <a:p>
            <a:fld id="{6CA6930D-BBCC-4B60-B588-351AC06BFA93}" type="slidenum">
              <a:rPr lang="en-US" smtClean="0"/>
              <a:t>42</a:t>
            </a:fld>
            <a:endParaRPr lang="en-US"/>
          </a:p>
        </p:txBody>
      </p:sp>
    </p:spTree>
    <p:extLst>
      <p:ext uri="{BB962C8B-B14F-4D97-AF65-F5344CB8AC3E}">
        <p14:creationId xmlns:p14="http://schemas.microsoft.com/office/powerpoint/2010/main" val="32444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4" name="Content Placeholder 3"/>
          <p:cNvSpPr>
            <a:spLocks noGrp="1"/>
          </p:cNvSpPr>
          <p:nvPr>
            <p:ph idx="1"/>
          </p:nvPr>
        </p:nvSpPr>
        <p:spPr/>
        <p:txBody>
          <a:bodyPr>
            <a:normAutofit/>
          </a:bodyPr>
          <a:lstStyle/>
          <a:p>
            <a:r>
              <a:rPr lang="en-GB" dirty="0"/>
              <a:t>Helps in classification of objects based on their behaviour and implementation</a:t>
            </a:r>
          </a:p>
          <a:p>
            <a:r>
              <a:rPr lang="en-GB" dirty="0"/>
              <a:t>Enables reuse of existing code, thus avoiding code duplication</a:t>
            </a:r>
          </a:p>
          <a:p>
            <a:r>
              <a:rPr lang="en-GB" dirty="0"/>
              <a:t>Organizes the complexity and breaks it down into manageable chunks</a:t>
            </a:r>
          </a:p>
          <a:p>
            <a:pPr marL="0" indent="0">
              <a:buNone/>
            </a:pPr>
            <a:endParaRPr lang="en-GB" dirty="0"/>
          </a:p>
        </p:txBody>
      </p:sp>
      <p:sp>
        <p:nvSpPr>
          <p:cNvPr id="5" name="Slide Number Placeholder 4">
            <a:extLst>
              <a:ext uri="{FF2B5EF4-FFF2-40B4-BE49-F238E27FC236}">
                <a16:creationId xmlns:a16="http://schemas.microsoft.com/office/drawing/2014/main" id="{AFFF7F89-B51C-47B2-98A8-90D2C8B9D31D}"/>
              </a:ext>
            </a:extLst>
          </p:cNvPr>
          <p:cNvSpPr>
            <a:spLocks noGrp="1"/>
          </p:cNvSpPr>
          <p:nvPr>
            <p:ph type="sldNum" sz="quarter" idx="12"/>
          </p:nvPr>
        </p:nvSpPr>
        <p:spPr/>
        <p:txBody>
          <a:bodyPr/>
          <a:lstStyle/>
          <a:p>
            <a:fld id="{6CA6930D-BBCC-4B60-B588-351AC06BFA93}" type="slidenum">
              <a:rPr lang="en-US" smtClean="0"/>
              <a:t>43</a:t>
            </a:fld>
            <a:endParaRPr lang="en-US"/>
          </a:p>
        </p:txBody>
      </p:sp>
    </p:spTree>
    <p:extLst>
      <p:ext uri="{BB962C8B-B14F-4D97-AF65-F5344CB8AC3E}">
        <p14:creationId xmlns:p14="http://schemas.microsoft.com/office/powerpoint/2010/main" val="305022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a:t>When using inheritance incorrectly,</a:t>
            </a:r>
          </a:p>
          <a:p>
            <a:pPr lvl="1"/>
            <a:r>
              <a:rPr lang="en-US" dirty="0"/>
              <a:t>you can’t change the implementations inherited from the parent at run-time</a:t>
            </a:r>
          </a:p>
          <a:p>
            <a:pPr lvl="1"/>
            <a:r>
              <a:rPr lang="en-US" dirty="0"/>
              <a:t>a subclass is exposed to details of its parent’s implementation, so “inheritance breaks encapsulation”.</a:t>
            </a:r>
          </a:p>
          <a:p>
            <a:pPr lvl="1"/>
            <a:r>
              <a:rPr lang="en-US" dirty="0"/>
              <a:t>the implementation of a subclass become tightly coupled with its parent’s implementation</a:t>
            </a:r>
          </a:p>
          <a:p>
            <a:pPr lvl="1"/>
            <a:r>
              <a:rPr lang="en-US" dirty="0"/>
              <a:t>any change in the parent class will force the subclass to change</a:t>
            </a:r>
          </a:p>
          <a:p>
            <a:r>
              <a:rPr lang="en-US" dirty="0"/>
              <a:t>This creates a dependency which limits flexibility and ultimately, reusability.</a:t>
            </a:r>
          </a:p>
          <a:p>
            <a:endParaRPr lang="en-IN" dirty="0"/>
          </a:p>
          <a:p>
            <a:endParaRPr lang="en-IN" dirty="0"/>
          </a:p>
        </p:txBody>
      </p:sp>
      <p:sp>
        <p:nvSpPr>
          <p:cNvPr id="5" name="Slide Number Placeholder 4">
            <a:extLst>
              <a:ext uri="{FF2B5EF4-FFF2-40B4-BE49-F238E27FC236}">
                <a16:creationId xmlns:a16="http://schemas.microsoft.com/office/drawing/2014/main" id="{FB90F626-7D4D-4349-8DF2-A496F0F25D78}"/>
              </a:ext>
            </a:extLst>
          </p:cNvPr>
          <p:cNvSpPr>
            <a:spLocks noGrp="1"/>
          </p:cNvSpPr>
          <p:nvPr>
            <p:ph type="sldNum" sz="quarter" idx="12"/>
          </p:nvPr>
        </p:nvSpPr>
        <p:spPr/>
        <p:txBody>
          <a:bodyPr/>
          <a:lstStyle/>
          <a:p>
            <a:fld id="{6CA6930D-BBCC-4B60-B588-351AC06BFA93}" type="slidenum">
              <a:rPr lang="en-US" smtClean="0"/>
              <a:t>44</a:t>
            </a:fld>
            <a:endParaRPr lang="en-US"/>
          </a:p>
        </p:txBody>
      </p:sp>
    </p:spTree>
    <p:extLst>
      <p:ext uri="{BB962C8B-B14F-4D97-AF65-F5344CB8AC3E}">
        <p14:creationId xmlns:p14="http://schemas.microsoft.com/office/powerpoint/2010/main" val="396250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EBC9-6277-4084-9F0A-B5CFC87B3491}"/>
              </a:ext>
            </a:extLst>
          </p:cNvPr>
          <p:cNvSpPr>
            <a:spLocks noGrp="1"/>
          </p:cNvSpPr>
          <p:nvPr>
            <p:ph type="title"/>
          </p:nvPr>
        </p:nvSpPr>
        <p:spPr/>
        <p:txBody>
          <a:bodyPr/>
          <a:lstStyle/>
          <a:p>
            <a:r>
              <a:rPr lang="en-IN" dirty="0"/>
              <a:t>Example</a:t>
            </a:r>
          </a:p>
        </p:txBody>
      </p:sp>
      <p:grpSp>
        <p:nvGrpSpPr>
          <p:cNvPr id="7" name="Group 6">
            <a:extLst>
              <a:ext uri="{FF2B5EF4-FFF2-40B4-BE49-F238E27FC236}">
                <a16:creationId xmlns:a16="http://schemas.microsoft.com/office/drawing/2014/main" id="{4B532C42-D7F0-43BB-964E-1621F140A292}"/>
              </a:ext>
            </a:extLst>
          </p:cNvPr>
          <p:cNvGrpSpPr/>
          <p:nvPr/>
        </p:nvGrpSpPr>
        <p:grpSpPr>
          <a:xfrm>
            <a:off x="3929254" y="1523501"/>
            <a:ext cx="2518898" cy="1392287"/>
            <a:chOff x="3929254" y="1803018"/>
            <a:chExt cx="2114834" cy="1076273"/>
          </a:xfrm>
        </p:grpSpPr>
        <p:sp>
          <p:nvSpPr>
            <p:cNvPr id="4" name="Rectangle 3">
              <a:extLst>
                <a:ext uri="{FF2B5EF4-FFF2-40B4-BE49-F238E27FC236}">
                  <a16:creationId xmlns:a16="http://schemas.microsoft.com/office/drawing/2014/main" id="{D8A74647-79DF-4CE6-AE7A-5C7505560F76}"/>
                </a:ext>
              </a:extLst>
            </p:cNvPr>
            <p:cNvSpPr/>
            <p:nvPr/>
          </p:nvSpPr>
          <p:spPr>
            <a:xfrm>
              <a:off x="3929254" y="1803018"/>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b="1" i="1" dirty="0"/>
                <a:t>Frame</a:t>
              </a:r>
            </a:p>
          </p:txBody>
        </p:sp>
        <p:sp>
          <p:nvSpPr>
            <p:cNvPr id="5" name="Rectangle 4">
              <a:extLst>
                <a:ext uri="{FF2B5EF4-FFF2-40B4-BE49-F238E27FC236}">
                  <a16:creationId xmlns:a16="http://schemas.microsoft.com/office/drawing/2014/main" id="{7056FE18-6281-4741-A807-8CF162947351}"/>
                </a:ext>
              </a:extLst>
            </p:cNvPr>
            <p:cNvSpPr/>
            <p:nvPr/>
          </p:nvSpPr>
          <p:spPr>
            <a:xfrm>
              <a:off x="3929254" y="2108656"/>
              <a:ext cx="2114834" cy="77063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sz="1400" dirty="0" err="1"/>
                <a:t>Create:void</a:t>
              </a:r>
              <a:endParaRPr lang="en-GB" sz="1400" dirty="0"/>
            </a:p>
            <a:p>
              <a:r>
                <a:rPr lang="en-GB" sz="1400" i="1" dirty="0" err="1"/>
                <a:t>OnCreate</a:t>
              </a:r>
              <a:r>
                <a:rPr lang="en-GB" sz="1400" i="1" dirty="0"/>
                <a:t>(void):void</a:t>
              </a:r>
            </a:p>
            <a:p>
              <a:r>
                <a:rPr lang="en-GB" sz="1400" i="1" dirty="0" err="1"/>
                <a:t>OnDestroy</a:t>
              </a:r>
              <a:r>
                <a:rPr lang="en-GB" sz="1400" i="1" dirty="0"/>
                <a:t>(void):void</a:t>
              </a:r>
            </a:p>
            <a:p>
              <a:r>
                <a:rPr lang="en-GB" sz="1400" dirty="0" err="1"/>
                <a:t>SetTitle</a:t>
              </a:r>
              <a:r>
                <a:rPr lang="en-GB" sz="1400" dirty="0"/>
                <a:t>(</a:t>
              </a:r>
              <a:r>
                <a:rPr lang="en-GB" sz="1400" dirty="0" err="1"/>
                <a:t>title:string</a:t>
              </a:r>
              <a:r>
                <a:rPr lang="en-GB" sz="1400" dirty="0"/>
                <a:t>):void</a:t>
              </a:r>
            </a:p>
          </p:txBody>
        </p:sp>
      </p:grpSp>
      <p:grpSp>
        <p:nvGrpSpPr>
          <p:cNvPr id="13" name="Group 12">
            <a:extLst>
              <a:ext uri="{FF2B5EF4-FFF2-40B4-BE49-F238E27FC236}">
                <a16:creationId xmlns:a16="http://schemas.microsoft.com/office/drawing/2014/main" id="{BF6D1BF6-41CB-4573-BDF3-A1BAB77C15E0}"/>
              </a:ext>
            </a:extLst>
          </p:cNvPr>
          <p:cNvGrpSpPr/>
          <p:nvPr/>
        </p:nvGrpSpPr>
        <p:grpSpPr>
          <a:xfrm>
            <a:off x="3929254" y="3865612"/>
            <a:ext cx="2518898" cy="1075106"/>
            <a:chOff x="3929254" y="3510586"/>
            <a:chExt cx="2114834" cy="871405"/>
          </a:xfrm>
        </p:grpSpPr>
        <p:sp>
          <p:nvSpPr>
            <p:cNvPr id="8" name="Rectangle 7">
              <a:extLst>
                <a:ext uri="{FF2B5EF4-FFF2-40B4-BE49-F238E27FC236}">
                  <a16:creationId xmlns:a16="http://schemas.microsoft.com/office/drawing/2014/main" id="{51E114D4-7F30-49B0-A12B-753BBD9F7A22}"/>
                </a:ext>
              </a:extLst>
            </p:cNvPr>
            <p:cNvSpPr/>
            <p:nvPr/>
          </p:nvSpPr>
          <p:spPr>
            <a:xfrm>
              <a:off x="3929254" y="3510586"/>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Window</a:t>
              </a:r>
            </a:p>
          </p:txBody>
        </p:sp>
        <p:sp>
          <p:nvSpPr>
            <p:cNvPr id="9" name="Rectangle 8">
              <a:extLst>
                <a:ext uri="{FF2B5EF4-FFF2-40B4-BE49-F238E27FC236}">
                  <a16:creationId xmlns:a16="http://schemas.microsoft.com/office/drawing/2014/main" id="{354EF81D-9DFC-4CFC-8F4E-E71D7DDD8674}"/>
                </a:ext>
              </a:extLst>
            </p:cNvPr>
            <p:cNvSpPr/>
            <p:nvPr/>
          </p:nvSpPr>
          <p:spPr>
            <a:xfrm>
              <a:off x="3929254" y="3816225"/>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sz="1400" dirty="0" err="1"/>
                <a:t>OnCreate:void</a:t>
              </a:r>
              <a:endParaRPr lang="en-GB" sz="1400" dirty="0"/>
            </a:p>
            <a:p>
              <a:r>
                <a:rPr lang="en-GB" sz="1400" dirty="0" err="1"/>
                <a:t>OnDestroy:void</a:t>
              </a:r>
              <a:endParaRPr lang="en-GB" sz="1400" dirty="0"/>
            </a:p>
            <a:p>
              <a:endParaRPr lang="en-GB" sz="1400" dirty="0"/>
            </a:p>
          </p:txBody>
        </p:sp>
      </p:grpSp>
      <p:grpSp>
        <p:nvGrpSpPr>
          <p:cNvPr id="10" name="Group 9">
            <a:extLst>
              <a:ext uri="{FF2B5EF4-FFF2-40B4-BE49-F238E27FC236}">
                <a16:creationId xmlns:a16="http://schemas.microsoft.com/office/drawing/2014/main" id="{32EED07F-E554-4450-BB2E-58CFB61D5B38}"/>
              </a:ext>
            </a:extLst>
          </p:cNvPr>
          <p:cNvGrpSpPr/>
          <p:nvPr/>
        </p:nvGrpSpPr>
        <p:grpSpPr>
          <a:xfrm>
            <a:off x="5027399" y="2939133"/>
            <a:ext cx="322608" cy="926479"/>
            <a:chOff x="8130101" y="3729637"/>
            <a:chExt cx="171050" cy="728673"/>
          </a:xfrm>
        </p:grpSpPr>
        <p:cxnSp>
          <p:nvCxnSpPr>
            <p:cNvPr id="11" name="Straight Connector 10">
              <a:extLst>
                <a:ext uri="{FF2B5EF4-FFF2-40B4-BE49-F238E27FC236}">
                  <a16:creationId xmlns:a16="http://schemas.microsoft.com/office/drawing/2014/main" id="{468DE88A-581A-4F7D-999F-1F9A3A282925}"/>
                </a:ext>
              </a:extLst>
            </p:cNvPr>
            <p:cNvCxnSpPr>
              <a:cxnSpLocks/>
              <a:endCxn id="12"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7EE880C-BEB2-4EA4-A4A5-AE9ACDE2C011}"/>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500"/>
            </a:p>
          </p:txBody>
        </p:sp>
      </p:grpSp>
      <p:sp>
        <p:nvSpPr>
          <p:cNvPr id="3" name="Footer Placeholder 2">
            <a:extLst>
              <a:ext uri="{FF2B5EF4-FFF2-40B4-BE49-F238E27FC236}">
                <a16:creationId xmlns:a16="http://schemas.microsoft.com/office/drawing/2014/main" id="{AE1FE9E8-2006-4A4E-BC88-7A50C1D8CC81}"/>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14" name="Slide Number Placeholder 13">
            <a:extLst>
              <a:ext uri="{FF2B5EF4-FFF2-40B4-BE49-F238E27FC236}">
                <a16:creationId xmlns:a16="http://schemas.microsoft.com/office/drawing/2014/main" id="{C0EA3B9A-FA68-4B76-BC77-FB9F733C69B4}"/>
              </a:ext>
            </a:extLst>
          </p:cNvPr>
          <p:cNvSpPr>
            <a:spLocks noGrp="1"/>
          </p:cNvSpPr>
          <p:nvPr>
            <p:ph type="sldNum" sz="quarter" idx="12"/>
          </p:nvPr>
        </p:nvSpPr>
        <p:spPr/>
        <p:txBody>
          <a:bodyPr/>
          <a:lstStyle/>
          <a:p>
            <a:fld id="{6CA6930D-BBCC-4B60-B588-351AC06BFA93}" type="slidenum">
              <a:rPr lang="en-US" smtClean="0"/>
              <a:t>45</a:t>
            </a:fld>
            <a:endParaRPr lang="en-US"/>
          </a:p>
        </p:txBody>
      </p:sp>
    </p:spTree>
    <p:extLst>
      <p:ext uri="{BB962C8B-B14F-4D97-AF65-F5344CB8AC3E}">
        <p14:creationId xmlns:p14="http://schemas.microsoft.com/office/powerpoint/2010/main" val="9775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Interface</a:t>
            </a:r>
          </a:p>
        </p:txBody>
      </p:sp>
      <p:sp>
        <p:nvSpPr>
          <p:cNvPr id="5" name="Rectangle 4"/>
          <p:cNvSpPr/>
          <p:nvPr/>
        </p:nvSpPr>
        <p:spPr>
          <a:xfrm>
            <a:off x="1241555" y="1691866"/>
            <a:ext cx="2537801" cy="577572"/>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&lt;&lt;interface&gt;&gt;</a:t>
            </a:r>
          </a:p>
          <a:p>
            <a:pPr algn="ctr"/>
            <a:r>
              <a:rPr lang="en-GB" sz="1600" b="1" dirty="0" err="1"/>
              <a:t>ISerializable</a:t>
            </a:r>
            <a:endParaRPr lang="en-GB" sz="1600" b="1" dirty="0"/>
          </a:p>
        </p:txBody>
      </p:sp>
      <p:sp>
        <p:nvSpPr>
          <p:cNvPr id="6" name="Rectangle 5"/>
          <p:cNvSpPr/>
          <p:nvPr/>
        </p:nvSpPr>
        <p:spPr>
          <a:xfrm>
            <a:off x="1241555" y="2269436"/>
            <a:ext cx="2537801" cy="66540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cxnSp>
        <p:nvCxnSpPr>
          <p:cNvPr id="7" name="Straight Connector 6"/>
          <p:cNvCxnSpPr>
            <a:stCxn id="8" idx="3"/>
            <a:endCxn id="9" idx="0"/>
          </p:cNvCxnSpPr>
          <p:nvPr/>
        </p:nvCxnSpPr>
        <p:spPr>
          <a:xfrm>
            <a:off x="2510455" y="3180685"/>
            <a:ext cx="0" cy="594118"/>
          </a:xfrm>
          <a:prstGeom prst="line">
            <a:avLst/>
          </a:prstGeom>
          <a:ln w="28575">
            <a:solidFill>
              <a:srgbClr val="404040"/>
            </a:solidFill>
            <a:prstDash val="dash"/>
          </a:ln>
        </p:spPr>
        <p:style>
          <a:lnRef idx="2">
            <a:schemeClr val="accent1"/>
          </a:lnRef>
          <a:fillRef idx="0">
            <a:schemeClr val="accent1"/>
          </a:fillRef>
          <a:effectRef idx="1">
            <a:schemeClr val="accent1"/>
          </a:effectRef>
          <a:fontRef idx="minor">
            <a:schemeClr val="tx1"/>
          </a:fontRef>
        </p:style>
      </p:cxnSp>
      <p:sp>
        <p:nvSpPr>
          <p:cNvPr id="8" name="Isosceles Triangle 7"/>
          <p:cNvSpPr/>
          <p:nvPr/>
        </p:nvSpPr>
        <p:spPr>
          <a:xfrm>
            <a:off x="2383187" y="2934843"/>
            <a:ext cx="254537" cy="245843"/>
          </a:xfrm>
          <a:prstGeom prst="triangle">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9" name="Rectangle 8"/>
          <p:cNvSpPr/>
          <p:nvPr/>
        </p:nvSpPr>
        <p:spPr>
          <a:xfrm>
            <a:off x="1241555" y="3774804"/>
            <a:ext cx="2537801" cy="36676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Employee</a:t>
            </a:r>
          </a:p>
        </p:txBody>
      </p:sp>
      <p:sp>
        <p:nvSpPr>
          <p:cNvPr id="10" name="Rectangle 9"/>
          <p:cNvSpPr/>
          <p:nvPr/>
        </p:nvSpPr>
        <p:spPr>
          <a:xfrm>
            <a:off x="1241555" y="4141572"/>
            <a:ext cx="2537801" cy="562276"/>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sp>
        <p:nvSpPr>
          <p:cNvPr id="15" name="Snip Single Corner Rectangle 14"/>
          <p:cNvSpPr/>
          <p:nvPr/>
        </p:nvSpPr>
        <p:spPr>
          <a:xfrm>
            <a:off x="3819036" y="2969272"/>
            <a:ext cx="1392300" cy="881787"/>
          </a:xfrm>
          <a:prstGeom prst="snip1Rect">
            <a:avLst>
              <a:gd name="adj" fmla="val 26306"/>
            </a:avLst>
          </a:prstGeom>
          <a:solidFill>
            <a:srgbClr val="FFFA94"/>
          </a:solidFill>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Realization Arrow</a:t>
            </a:r>
          </a:p>
        </p:txBody>
      </p:sp>
      <p:sp>
        <p:nvSpPr>
          <p:cNvPr id="16" name="Right Triangle 15"/>
          <p:cNvSpPr/>
          <p:nvPr/>
        </p:nvSpPr>
        <p:spPr>
          <a:xfrm>
            <a:off x="4980183" y="2969272"/>
            <a:ext cx="231152" cy="236024"/>
          </a:xfrm>
          <a:prstGeom prst="rtTriangle">
            <a:avLst/>
          </a:prstGeom>
          <a:solidFill>
            <a:srgbClr val="FFFA94"/>
          </a:solidFill>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cxnSp>
        <p:nvCxnSpPr>
          <p:cNvPr id="17" name="Straight Connector 16"/>
          <p:cNvCxnSpPr>
            <a:stCxn id="15" idx="2"/>
          </p:cNvCxnSpPr>
          <p:nvPr/>
        </p:nvCxnSpPr>
        <p:spPr>
          <a:xfrm flipH="1">
            <a:off x="2510456" y="3410165"/>
            <a:ext cx="1308581" cy="0"/>
          </a:xfrm>
          <a:prstGeom prst="line">
            <a:avLst/>
          </a:prstGeom>
          <a:ln>
            <a:solidFill>
              <a:srgbClr val="404040"/>
            </a:solidFill>
            <a:prstDash val="dash"/>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5844620" y="2666766"/>
            <a:ext cx="293973" cy="286602"/>
          </a:xfrm>
          <a:prstGeom prst="ellipse">
            <a:avLst/>
          </a:prstGeom>
          <a:noFill/>
          <a:ln w="28575">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1" name="TextBox 20"/>
          <p:cNvSpPr txBox="1"/>
          <p:nvPr/>
        </p:nvSpPr>
        <p:spPr>
          <a:xfrm>
            <a:off x="5177847" y="3001911"/>
            <a:ext cx="1627518" cy="338554"/>
          </a:xfrm>
          <a:prstGeom prst="rect">
            <a:avLst/>
          </a:prstGeom>
          <a:noFill/>
        </p:spPr>
        <p:txBody>
          <a:bodyPr wrap="square" rtlCol="0">
            <a:spAutoFit/>
          </a:bodyPr>
          <a:lstStyle/>
          <a:p>
            <a:pPr algn="ctr"/>
            <a:r>
              <a:rPr lang="en-GB" sz="1600" u="sng" dirty="0" err="1">
                <a:solidFill>
                  <a:schemeClr val="tx1">
                    <a:lumMod val="75000"/>
                    <a:lumOff val="25000"/>
                  </a:schemeClr>
                </a:solidFill>
              </a:rPr>
              <a:t>ISerializable</a:t>
            </a:r>
            <a:endParaRPr lang="en-GB" sz="1600" u="sng" dirty="0">
              <a:solidFill>
                <a:schemeClr val="tx1">
                  <a:lumMod val="75000"/>
                  <a:lumOff val="25000"/>
                </a:schemeClr>
              </a:solidFill>
            </a:endParaRPr>
          </a:p>
        </p:txBody>
      </p:sp>
      <p:sp>
        <p:nvSpPr>
          <p:cNvPr id="23" name="Rectangle 22"/>
          <p:cNvSpPr/>
          <p:nvPr/>
        </p:nvSpPr>
        <p:spPr>
          <a:xfrm>
            <a:off x="6966114" y="2446031"/>
            <a:ext cx="2537801" cy="366767"/>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1600" b="1" dirty="0"/>
              <a:t>Employee</a:t>
            </a:r>
          </a:p>
        </p:txBody>
      </p:sp>
      <p:sp>
        <p:nvSpPr>
          <p:cNvPr id="24" name="Rectangle 23"/>
          <p:cNvSpPr/>
          <p:nvPr/>
        </p:nvSpPr>
        <p:spPr>
          <a:xfrm>
            <a:off x="6966114" y="2812799"/>
            <a:ext cx="2537801" cy="562276"/>
          </a:xfrm>
          <a:prstGeom prst="rect">
            <a:avLst/>
          </a:prstGeom>
          <a:solidFill>
            <a:schemeClr val="bg1">
              <a:lumMod val="85000"/>
            </a:schemeClr>
          </a:solidFill>
          <a:ln w="1905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t"/>
          <a:lstStyle/>
          <a:p>
            <a:r>
              <a:rPr lang="en-GB" sz="1400" dirty="0"/>
              <a:t>+Serialize(</a:t>
            </a:r>
            <a:r>
              <a:rPr lang="en-GB" sz="1400" dirty="0" err="1"/>
              <a:t>out:ofstream</a:t>
            </a:r>
            <a:r>
              <a:rPr lang="en-GB" sz="1400" dirty="0"/>
              <a:t>):void</a:t>
            </a:r>
          </a:p>
          <a:p>
            <a:r>
              <a:rPr lang="en-GB" sz="1400" dirty="0"/>
              <a:t>+</a:t>
            </a:r>
            <a:r>
              <a:rPr lang="en-GB" sz="1400" dirty="0" err="1"/>
              <a:t>Deserialize</a:t>
            </a:r>
            <a:r>
              <a:rPr lang="en-GB" sz="1400" dirty="0"/>
              <a:t>(</a:t>
            </a:r>
            <a:r>
              <a:rPr lang="en-GB" sz="1400" dirty="0" err="1"/>
              <a:t>in:ifstream</a:t>
            </a:r>
            <a:r>
              <a:rPr lang="en-GB" sz="1400" dirty="0"/>
              <a:t>):void</a:t>
            </a:r>
          </a:p>
        </p:txBody>
      </p:sp>
      <p:cxnSp>
        <p:nvCxnSpPr>
          <p:cNvPr id="28" name="Straight Connector 27"/>
          <p:cNvCxnSpPr/>
          <p:nvPr/>
        </p:nvCxnSpPr>
        <p:spPr>
          <a:xfrm flipH="1">
            <a:off x="6138593" y="2812798"/>
            <a:ext cx="827521" cy="0"/>
          </a:xfrm>
          <a:prstGeom prst="line">
            <a:avLst/>
          </a:prstGeom>
          <a:ln w="28575">
            <a:solidFill>
              <a:schemeClr val="tx1">
                <a:lumMod val="65000"/>
                <a:lumOff val="35000"/>
              </a:schemeClr>
            </a:solidFill>
            <a:prstDash val="solid"/>
          </a:ln>
        </p:spPr>
        <p:style>
          <a:lnRef idx="2">
            <a:schemeClr val="accent1"/>
          </a:lnRef>
          <a:fillRef idx="0">
            <a:schemeClr val="accent1"/>
          </a:fillRef>
          <a:effectRef idx="1">
            <a:schemeClr val="accent1"/>
          </a:effectRef>
          <a:fontRef idx="minor">
            <a:schemeClr val="tx1"/>
          </a:fontRef>
        </p:style>
      </p:cxnSp>
      <p:sp>
        <p:nvSpPr>
          <p:cNvPr id="3" name="Footer Placeholder 2">
            <a:extLst>
              <a:ext uri="{FF2B5EF4-FFF2-40B4-BE49-F238E27FC236}">
                <a16:creationId xmlns:a16="http://schemas.microsoft.com/office/drawing/2014/main" id="{549A6D9E-D866-4B29-84B8-7B42B7548896}"/>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11" name="Slide Number Placeholder 10">
            <a:extLst>
              <a:ext uri="{FF2B5EF4-FFF2-40B4-BE49-F238E27FC236}">
                <a16:creationId xmlns:a16="http://schemas.microsoft.com/office/drawing/2014/main" id="{10BACC98-7BA0-428B-869A-25E7EDA0D334}"/>
              </a:ext>
            </a:extLst>
          </p:cNvPr>
          <p:cNvSpPr>
            <a:spLocks noGrp="1"/>
          </p:cNvSpPr>
          <p:nvPr>
            <p:ph type="sldNum" sz="quarter" idx="12"/>
          </p:nvPr>
        </p:nvSpPr>
        <p:spPr/>
        <p:txBody>
          <a:bodyPr/>
          <a:lstStyle/>
          <a:p>
            <a:fld id="{6CA6930D-BBCC-4B60-B588-351AC06BFA93}" type="slidenum">
              <a:rPr lang="en-US" smtClean="0"/>
              <a:t>46</a:t>
            </a:fld>
            <a:endParaRPr lang="en-US"/>
          </a:p>
        </p:txBody>
      </p:sp>
    </p:spTree>
    <p:extLst>
      <p:ext uri="{BB962C8B-B14F-4D97-AF65-F5344CB8AC3E}">
        <p14:creationId xmlns:p14="http://schemas.microsoft.com/office/powerpoint/2010/main" val="48184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CF8-233B-48C1-948A-282B11B9DF39}"/>
              </a:ext>
            </a:extLst>
          </p:cNvPr>
          <p:cNvSpPr>
            <a:spLocks noGrp="1"/>
          </p:cNvSpPr>
          <p:nvPr>
            <p:ph type="title"/>
          </p:nvPr>
        </p:nvSpPr>
        <p:spPr/>
        <p:txBody>
          <a:bodyPr/>
          <a:lstStyle/>
          <a:p>
            <a:r>
              <a:rPr lang="en-IN" dirty="0"/>
              <a:t>Abstract Class Vs. Interface</a:t>
            </a:r>
          </a:p>
        </p:txBody>
      </p:sp>
      <p:sp>
        <p:nvSpPr>
          <p:cNvPr id="5" name="Text Placeholder 4">
            <a:extLst>
              <a:ext uri="{FF2B5EF4-FFF2-40B4-BE49-F238E27FC236}">
                <a16:creationId xmlns:a16="http://schemas.microsoft.com/office/drawing/2014/main" id="{FC415CC5-1D06-435A-86DB-F57E4F1A12C8}"/>
              </a:ext>
            </a:extLst>
          </p:cNvPr>
          <p:cNvSpPr>
            <a:spLocks noGrp="1"/>
          </p:cNvSpPr>
          <p:nvPr>
            <p:ph type="body" idx="1"/>
          </p:nvPr>
        </p:nvSpPr>
        <p:spPr/>
        <p:txBody>
          <a:bodyPr/>
          <a:lstStyle/>
          <a:p>
            <a:r>
              <a:rPr lang="en-IN" dirty="0"/>
              <a:t>Abstract Class</a:t>
            </a:r>
          </a:p>
        </p:txBody>
      </p:sp>
      <p:sp>
        <p:nvSpPr>
          <p:cNvPr id="3" name="Content Placeholder 2">
            <a:extLst>
              <a:ext uri="{FF2B5EF4-FFF2-40B4-BE49-F238E27FC236}">
                <a16:creationId xmlns:a16="http://schemas.microsoft.com/office/drawing/2014/main" id="{73ABCDF8-90BA-475E-9EBC-04F624775D55}"/>
              </a:ext>
            </a:extLst>
          </p:cNvPr>
          <p:cNvSpPr>
            <a:spLocks noGrp="1"/>
          </p:cNvSpPr>
          <p:nvPr>
            <p:ph sz="half" idx="2"/>
          </p:nvPr>
        </p:nvSpPr>
        <p:spPr/>
        <p:txBody>
          <a:bodyPr>
            <a:normAutofit fontScale="85000" lnSpcReduction="20000"/>
          </a:bodyPr>
          <a:lstStyle/>
          <a:p>
            <a:r>
              <a:rPr lang="en-IN" dirty="0"/>
              <a:t>Can contain fields or methods</a:t>
            </a:r>
          </a:p>
          <a:p>
            <a:r>
              <a:rPr lang="en-IN" dirty="0"/>
              <a:t>May provide default implementation of some behaviour</a:t>
            </a:r>
          </a:p>
          <a:p>
            <a:r>
              <a:rPr lang="en-IN" dirty="0"/>
              <a:t>Subclasses extend the behaviour of the base</a:t>
            </a:r>
          </a:p>
          <a:p>
            <a:r>
              <a:rPr lang="en-IN" dirty="0"/>
              <a:t>Subclasses cannot inherit from multiple abstract classes</a:t>
            </a:r>
          </a:p>
          <a:p>
            <a:r>
              <a:rPr lang="en-IN" dirty="0"/>
              <a:t>Can have different access modifiers</a:t>
            </a:r>
          </a:p>
          <a:p>
            <a:r>
              <a:rPr lang="en-IN" dirty="0"/>
              <a:t>Use to represent common behaviour and implementation when different subclasses are related</a:t>
            </a:r>
          </a:p>
        </p:txBody>
      </p:sp>
      <p:sp>
        <p:nvSpPr>
          <p:cNvPr id="6" name="Text Placeholder 5">
            <a:extLst>
              <a:ext uri="{FF2B5EF4-FFF2-40B4-BE49-F238E27FC236}">
                <a16:creationId xmlns:a16="http://schemas.microsoft.com/office/drawing/2014/main" id="{5E448ABE-B505-422C-8B20-27E01EE3EFA9}"/>
              </a:ext>
            </a:extLst>
          </p:cNvPr>
          <p:cNvSpPr>
            <a:spLocks noGrp="1"/>
          </p:cNvSpPr>
          <p:nvPr>
            <p:ph type="body" sz="quarter" idx="3"/>
          </p:nvPr>
        </p:nvSpPr>
        <p:spPr/>
        <p:txBody>
          <a:bodyPr/>
          <a:lstStyle/>
          <a:p>
            <a:r>
              <a:rPr lang="en-IN" dirty="0"/>
              <a:t>Interface</a:t>
            </a:r>
          </a:p>
        </p:txBody>
      </p:sp>
      <p:sp>
        <p:nvSpPr>
          <p:cNvPr id="4" name="Content Placeholder 3">
            <a:extLst>
              <a:ext uri="{FF2B5EF4-FFF2-40B4-BE49-F238E27FC236}">
                <a16:creationId xmlns:a16="http://schemas.microsoft.com/office/drawing/2014/main" id="{461E8741-6DDC-47CA-AD82-F45A8ED8EEFA}"/>
              </a:ext>
            </a:extLst>
          </p:cNvPr>
          <p:cNvSpPr>
            <a:spLocks noGrp="1"/>
          </p:cNvSpPr>
          <p:nvPr>
            <p:ph sz="quarter" idx="4"/>
          </p:nvPr>
        </p:nvSpPr>
        <p:spPr/>
        <p:txBody>
          <a:bodyPr>
            <a:normAutofit fontScale="85000" lnSpcReduction="10000"/>
          </a:bodyPr>
          <a:lstStyle/>
          <a:p>
            <a:r>
              <a:rPr lang="en-IN" dirty="0"/>
              <a:t>Contains only behaviour</a:t>
            </a:r>
          </a:p>
          <a:p>
            <a:r>
              <a:rPr lang="en-IN" dirty="0"/>
              <a:t>Cannot contain any implementation</a:t>
            </a:r>
          </a:p>
          <a:p>
            <a:r>
              <a:rPr lang="en-IN" dirty="0"/>
              <a:t>Subclasses implement the behaviour of the interface</a:t>
            </a:r>
          </a:p>
          <a:p>
            <a:r>
              <a:rPr lang="en-IN" dirty="0"/>
              <a:t>Subclasses can implement multiple interfaces</a:t>
            </a:r>
          </a:p>
          <a:p>
            <a:r>
              <a:rPr lang="en-IN" dirty="0"/>
              <a:t>All methods are public</a:t>
            </a:r>
          </a:p>
          <a:p>
            <a:r>
              <a:rPr lang="en-IN" dirty="0"/>
              <a:t>Use to represent common behaviour that “must” be implemented by disparate classes</a:t>
            </a:r>
          </a:p>
        </p:txBody>
      </p:sp>
      <p:sp>
        <p:nvSpPr>
          <p:cNvPr id="7" name="Footer Placeholder 6">
            <a:extLst>
              <a:ext uri="{FF2B5EF4-FFF2-40B4-BE49-F238E27FC236}">
                <a16:creationId xmlns:a16="http://schemas.microsoft.com/office/drawing/2014/main" id="{D7938E42-BDD2-4EAF-8E7B-1AFAAFAF16FD}"/>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9" name="Slide Number Placeholder 8">
            <a:extLst>
              <a:ext uri="{FF2B5EF4-FFF2-40B4-BE49-F238E27FC236}">
                <a16:creationId xmlns:a16="http://schemas.microsoft.com/office/drawing/2014/main" id="{21727F74-A893-49C6-B2D9-586B396ADF76}"/>
              </a:ext>
            </a:extLst>
          </p:cNvPr>
          <p:cNvSpPr>
            <a:spLocks noGrp="1"/>
          </p:cNvSpPr>
          <p:nvPr>
            <p:ph type="sldNum" sz="quarter" idx="12"/>
          </p:nvPr>
        </p:nvSpPr>
        <p:spPr/>
        <p:txBody>
          <a:bodyPr/>
          <a:lstStyle/>
          <a:p>
            <a:fld id="{6CA6930D-BBCC-4B60-B588-351AC06BFA93}" type="slidenum">
              <a:rPr lang="en-US" smtClean="0"/>
              <a:t>47</a:t>
            </a:fld>
            <a:endParaRPr lang="en-US"/>
          </a:p>
        </p:txBody>
      </p:sp>
    </p:spTree>
    <p:extLst>
      <p:ext uri="{BB962C8B-B14F-4D97-AF65-F5344CB8AC3E}">
        <p14:creationId xmlns:p14="http://schemas.microsoft.com/office/powerpoint/2010/main" val="11758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p>
        </p:txBody>
      </p:sp>
      <p:sp>
        <p:nvSpPr>
          <p:cNvPr id="3" name="Content Placeholder 2"/>
          <p:cNvSpPr>
            <a:spLocks noGrp="1"/>
          </p:cNvSpPr>
          <p:nvPr>
            <p:ph idx="1"/>
          </p:nvPr>
        </p:nvSpPr>
        <p:spPr>
          <a:xfrm>
            <a:off x="327472" y="1345332"/>
            <a:ext cx="5895528" cy="3925169"/>
          </a:xfrm>
        </p:spPr>
        <p:txBody>
          <a:bodyPr/>
          <a:lstStyle/>
          <a:p>
            <a:pPr>
              <a:buNone/>
            </a:pPr>
            <a:r>
              <a:rPr lang="en-US" dirty="0"/>
              <a:t>	Abstractions form a hierarchy. In this example, the toy mice are composed of other objects and signifies “part of” relationship</a:t>
            </a:r>
          </a:p>
        </p:txBody>
      </p:sp>
      <p:pic>
        <p:nvPicPr>
          <p:cNvPr id="3074" name="Picture 2"/>
          <p:cNvPicPr>
            <a:picLocks noChangeAspect="1" noChangeArrowheads="1"/>
          </p:cNvPicPr>
          <p:nvPr/>
        </p:nvPicPr>
        <p:blipFill>
          <a:blip r:embed="rId3"/>
          <a:srcRect/>
          <a:stretch>
            <a:fillRect/>
          </a:stretch>
        </p:blipFill>
        <p:spPr bwMode="auto">
          <a:xfrm>
            <a:off x="6223002" y="1345332"/>
            <a:ext cx="2980539" cy="3429000"/>
          </a:xfrm>
          <a:prstGeom prst="rect">
            <a:avLst/>
          </a:prstGeom>
          <a:noFill/>
          <a:ln w="9525">
            <a:solidFill>
              <a:schemeClr val="bg1">
                <a:lumMod val="85000"/>
              </a:schemeClr>
            </a:solidFill>
            <a:miter lim="800000"/>
            <a:headEnd/>
            <a:tailEnd/>
          </a:ln>
          <a:effectLst/>
        </p:spPr>
      </p:pic>
      <p:sp>
        <p:nvSpPr>
          <p:cNvPr id="6" name="TextBox 5"/>
          <p:cNvSpPr txBox="1"/>
          <p:nvPr/>
        </p:nvSpPr>
        <p:spPr>
          <a:xfrm>
            <a:off x="6289231" y="4758397"/>
            <a:ext cx="2839338" cy="215444"/>
          </a:xfrm>
          <a:prstGeom prst="rect">
            <a:avLst/>
          </a:prstGeom>
          <a:noFill/>
        </p:spPr>
        <p:txBody>
          <a:bodyPr wrap="square" rtlCol="0">
            <a:spAutoFit/>
          </a:bodyPr>
          <a:lstStyle/>
          <a:p>
            <a:pPr algn="ctr"/>
            <a:r>
              <a:rPr lang="en-IN" sz="800" dirty="0"/>
              <a:t>From Object-Oriented Analysis and Design with Applications</a:t>
            </a:r>
          </a:p>
        </p:txBody>
      </p:sp>
      <p:sp>
        <p:nvSpPr>
          <p:cNvPr id="5" name="Slide Number Placeholder 4">
            <a:extLst>
              <a:ext uri="{FF2B5EF4-FFF2-40B4-BE49-F238E27FC236}">
                <a16:creationId xmlns:a16="http://schemas.microsoft.com/office/drawing/2014/main" id="{5524B294-D883-44EC-8321-74FE51253B5A}"/>
              </a:ext>
            </a:extLst>
          </p:cNvPr>
          <p:cNvSpPr>
            <a:spLocks noGrp="1"/>
          </p:cNvSpPr>
          <p:nvPr>
            <p:ph type="sldNum" sz="quarter" idx="12"/>
          </p:nvPr>
        </p:nvSpPr>
        <p:spPr/>
        <p:txBody>
          <a:bodyPr/>
          <a:lstStyle/>
          <a:p>
            <a:fld id="{6CA6930D-BBCC-4B60-B588-351AC06BFA93}" type="slidenum">
              <a:rPr lang="en-US" smtClean="0"/>
              <a:t>48</a:t>
            </a:fld>
            <a:endParaRPr lang="en-US"/>
          </a:p>
        </p:txBody>
      </p:sp>
    </p:spTree>
    <p:extLst>
      <p:ext uri="{BB962C8B-B14F-4D97-AF65-F5344CB8AC3E}">
        <p14:creationId xmlns:p14="http://schemas.microsoft.com/office/powerpoint/2010/main" val="300009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0812-352F-423C-83A1-F3A1151C3A8D}"/>
              </a:ext>
            </a:extLst>
          </p:cNvPr>
          <p:cNvSpPr>
            <a:spLocks noGrp="1"/>
          </p:cNvSpPr>
          <p:nvPr>
            <p:ph type="title"/>
          </p:nvPr>
        </p:nvSpPr>
        <p:spPr/>
        <p:txBody>
          <a:bodyPr/>
          <a:lstStyle/>
          <a:p>
            <a:r>
              <a:rPr lang="en-IN" dirty="0"/>
              <a:t>Containment</a:t>
            </a:r>
          </a:p>
        </p:txBody>
      </p:sp>
      <p:sp>
        <p:nvSpPr>
          <p:cNvPr id="3" name="Content Placeholder 2">
            <a:extLst>
              <a:ext uri="{FF2B5EF4-FFF2-40B4-BE49-F238E27FC236}">
                <a16:creationId xmlns:a16="http://schemas.microsoft.com/office/drawing/2014/main" id="{2ECA0129-2622-4057-95E6-082760C7F02B}"/>
              </a:ext>
            </a:extLst>
          </p:cNvPr>
          <p:cNvSpPr>
            <a:spLocks noGrp="1"/>
          </p:cNvSpPr>
          <p:nvPr>
            <p:ph idx="1"/>
          </p:nvPr>
        </p:nvSpPr>
        <p:spPr/>
        <p:txBody>
          <a:bodyPr>
            <a:normAutofit fontScale="85000" lnSpcReduction="10000"/>
          </a:bodyPr>
          <a:lstStyle/>
          <a:p>
            <a:r>
              <a:rPr lang="en-IN" dirty="0"/>
              <a:t>This is a relationship between objects</a:t>
            </a:r>
          </a:p>
          <a:p>
            <a:r>
              <a:rPr lang="en-IN" dirty="0"/>
              <a:t>Signifies “has a” relationship</a:t>
            </a:r>
          </a:p>
          <a:p>
            <a:r>
              <a:rPr lang="en-IN" dirty="0"/>
              <a:t>One object may contain another object to reuse its behaviour</a:t>
            </a:r>
          </a:p>
          <a:p>
            <a:r>
              <a:rPr lang="en-IN" dirty="0"/>
              <a:t>Multiple forms of containment exist</a:t>
            </a:r>
          </a:p>
          <a:p>
            <a:pPr lvl="1"/>
            <a:r>
              <a:rPr lang="en-IN" dirty="0"/>
              <a:t>Composition</a:t>
            </a:r>
          </a:p>
          <a:p>
            <a:pPr lvl="1"/>
            <a:r>
              <a:rPr lang="en-IN" dirty="0"/>
              <a:t>Aggregation</a:t>
            </a:r>
          </a:p>
          <a:p>
            <a:pPr lvl="1"/>
            <a:r>
              <a:rPr lang="en-IN" dirty="0"/>
              <a:t>Association</a:t>
            </a:r>
          </a:p>
          <a:p>
            <a:pPr lvl="1"/>
            <a:r>
              <a:rPr lang="en-IN" dirty="0"/>
              <a:t>Dependency</a:t>
            </a:r>
          </a:p>
        </p:txBody>
      </p:sp>
      <p:sp>
        <p:nvSpPr>
          <p:cNvPr id="4" name="Footer Placeholder 3">
            <a:extLst>
              <a:ext uri="{FF2B5EF4-FFF2-40B4-BE49-F238E27FC236}">
                <a16:creationId xmlns:a16="http://schemas.microsoft.com/office/drawing/2014/main" id="{BC2049D3-83B0-4DCB-BF0E-9C1BCAFF24EE}"/>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2F3B4E02-2F6B-463C-B53C-463C5E11A32B}"/>
              </a:ext>
            </a:extLst>
          </p:cNvPr>
          <p:cNvSpPr>
            <a:spLocks noGrp="1"/>
          </p:cNvSpPr>
          <p:nvPr>
            <p:ph type="sldNum" sz="quarter" idx="12"/>
          </p:nvPr>
        </p:nvSpPr>
        <p:spPr/>
        <p:txBody>
          <a:bodyPr/>
          <a:lstStyle/>
          <a:p>
            <a:fld id="{6CA6930D-BBCC-4B60-B588-351AC06BFA93}" type="slidenum">
              <a:rPr lang="en-US" smtClean="0"/>
              <a:t>49</a:t>
            </a:fld>
            <a:endParaRPr lang="en-US"/>
          </a:p>
        </p:txBody>
      </p:sp>
    </p:spTree>
    <p:extLst>
      <p:ext uri="{BB962C8B-B14F-4D97-AF65-F5344CB8AC3E}">
        <p14:creationId xmlns:p14="http://schemas.microsoft.com/office/powerpoint/2010/main" val="8752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Software</a:t>
            </a:r>
          </a:p>
        </p:txBody>
      </p:sp>
      <p:sp>
        <p:nvSpPr>
          <p:cNvPr id="3" name="Content Placeholder 2"/>
          <p:cNvSpPr>
            <a:spLocks noGrp="1"/>
          </p:cNvSpPr>
          <p:nvPr>
            <p:ph idx="1"/>
          </p:nvPr>
        </p:nvSpPr>
        <p:spPr/>
        <p:txBody>
          <a:bodyPr>
            <a:normAutofit fontScale="92500" lnSpcReduction="10000"/>
          </a:bodyPr>
          <a:lstStyle/>
          <a:p>
            <a:r>
              <a:rPr lang="en-US" dirty="0"/>
              <a:t>Why do we write software?</a:t>
            </a:r>
          </a:p>
          <a:p>
            <a:pPr lvl="1"/>
            <a:r>
              <a:rPr lang="en-US" dirty="0"/>
              <a:t>to solve problems</a:t>
            </a:r>
          </a:p>
          <a:p>
            <a:pPr lvl="1"/>
            <a:r>
              <a:rPr lang="en-US" dirty="0"/>
              <a:t>to ease complexity</a:t>
            </a:r>
          </a:p>
          <a:p>
            <a:pPr lvl="1"/>
            <a:r>
              <a:rPr lang="en-US" dirty="0"/>
              <a:t>to automate tasks</a:t>
            </a:r>
          </a:p>
          <a:p>
            <a:pPr lvl="1"/>
            <a:r>
              <a:rPr lang="en-US" dirty="0"/>
              <a:t>to work efficiently</a:t>
            </a:r>
          </a:p>
          <a:p>
            <a:pPr lvl="1"/>
            <a:endParaRPr lang="en-US" dirty="0"/>
          </a:p>
          <a:p>
            <a:r>
              <a:rPr lang="en-US" dirty="0"/>
              <a:t>Is writing software easy?</a:t>
            </a:r>
          </a:p>
          <a:p>
            <a:r>
              <a:rPr lang="en-US" dirty="0"/>
              <a:t>Software is complex!!!</a:t>
            </a:r>
          </a:p>
        </p:txBody>
      </p:sp>
      <p:sp>
        <p:nvSpPr>
          <p:cNvPr id="5" name="Slide Number Placeholder 4">
            <a:extLst>
              <a:ext uri="{FF2B5EF4-FFF2-40B4-BE49-F238E27FC236}">
                <a16:creationId xmlns:a16="http://schemas.microsoft.com/office/drawing/2014/main" id="{6580BE7B-C3A5-433B-B041-92786B490BF3}"/>
              </a:ext>
            </a:extLst>
          </p:cNvPr>
          <p:cNvSpPr>
            <a:spLocks noGrp="1"/>
          </p:cNvSpPr>
          <p:nvPr>
            <p:ph type="sldNum" sz="quarter" idx="12"/>
          </p:nvPr>
        </p:nvSpPr>
        <p:spPr/>
        <p:txBody>
          <a:bodyPr/>
          <a:lstStyle/>
          <a:p>
            <a:fld id="{6CA6930D-BBCC-4B60-B588-351AC06BFA93}" type="slidenum">
              <a:rPr lang="en-US" smtClean="0"/>
              <a:t>5</a:t>
            </a:fld>
            <a:endParaRPr lang="en-US"/>
          </a:p>
        </p:txBody>
      </p:sp>
    </p:spTree>
    <p:extLst>
      <p:ext uri="{BB962C8B-B14F-4D97-AF65-F5344CB8AC3E}">
        <p14:creationId xmlns:p14="http://schemas.microsoft.com/office/powerpoint/2010/main" val="75441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FF74-BCBF-48A9-A6CA-B8D4DAC2AFF2}"/>
              </a:ext>
            </a:extLst>
          </p:cNvPr>
          <p:cNvSpPr>
            <a:spLocks noGrp="1"/>
          </p:cNvSpPr>
          <p:nvPr>
            <p:ph type="title"/>
          </p:nvPr>
        </p:nvSpPr>
        <p:spPr/>
        <p:txBody>
          <a:bodyPr/>
          <a:lstStyle/>
          <a:p>
            <a:r>
              <a:rPr lang="en-IN" dirty="0"/>
              <a:t>Composition</a:t>
            </a:r>
          </a:p>
        </p:txBody>
      </p:sp>
      <p:sp>
        <p:nvSpPr>
          <p:cNvPr id="3" name="Content Placeholder 2">
            <a:extLst>
              <a:ext uri="{FF2B5EF4-FFF2-40B4-BE49-F238E27FC236}">
                <a16:creationId xmlns:a16="http://schemas.microsoft.com/office/drawing/2014/main" id="{2A219EE7-A559-424C-9719-92184A24C075}"/>
              </a:ext>
            </a:extLst>
          </p:cNvPr>
          <p:cNvSpPr>
            <a:spLocks noGrp="1"/>
          </p:cNvSpPr>
          <p:nvPr>
            <p:ph idx="1"/>
          </p:nvPr>
        </p:nvSpPr>
        <p:spPr/>
        <p:txBody>
          <a:bodyPr>
            <a:normAutofit lnSpcReduction="10000"/>
          </a:bodyPr>
          <a:lstStyle/>
          <a:p>
            <a:r>
              <a:rPr lang="en-IN" dirty="0"/>
              <a:t>This is a strong relationship &amp; signifies a physical containment</a:t>
            </a:r>
          </a:p>
          <a:p>
            <a:r>
              <a:rPr lang="en-IN" dirty="0"/>
              <a:t>One object is “part of” another object </a:t>
            </a:r>
          </a:p>
          <a:p>
            <a:r>
              <a:rPr lang="en-IN" dirty="0"/>
              <a:t>The outer object is responsible for its lifetime</a:t>
            </a:r>
          </a:p>
          <a:p>
            <a:r>
              <a:rPr lang="en-IN" dirty="0"/>
              <a:t>E.g. Button is part of Window</a:t>
            </a:r>
          </a:p>
          <a:p>
            <a:r>
              <a:rPr lang="en-IN" dirty="0"/>
              <a:t>When the Window is closed, the button is also destroyed</a:t>
            </a:r>
          </a:p>
          <a:p>
            <a:endParaRPr lang="en-IN" dirty="0"/>
          </a:p>
        </p:txBody>
      </p:sp>
      <p:sp>
        <p:nvSpPr>
          <p:cNvPr id="4" name="Footer Placeholder 3">
            <a:extLst>
              <a:ext uri="{FF2B5EF4-FFF2-40B4-BE49-F238E27FC236}">
                <a16:creationId xmlns:a16="http://schemas.microsoft.com/office/drawing/2014/main" id="{2903365D-5E8C-43B5-954C-9F60723C9784}"/>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032A3FD0-41D3-4443-BBC7-1A219D839BB9}"/>
              </a:ext>
            </a:extLst>
          </p:cNvPr>
          <p:cNvSpPr>
            <a:spLocks noGrp="1"/>
          </p:cNvSpPr>
          <p:nvPr>
            <p:ph type="sldNum" sz="quarter" idx="12"/>
          </p:nvPr>
        </p:nvSpPr>
        <p:spPr/>
        <p:txBody>
          <a:bodyPr/>
          <a:lstStyle/>
          <a:p>
            <a:fld id="{6CA6930D-BBCC-4B60-B588-351AC06BFA93}" type="slidenum">
              <a:rPr lang="en-US" smtClean="0"/>
              <a:t>50</a:t>
            </a:fld>
            <a:endParaRPr lang="en-US"/>
          </a:p>
        </p:txBody>
      </p:sp>
    </p:spTree>
    <p:extLst>
      <p:ext uri="{BB962C8B-B14F-4D97-AF65-F5344CB8AC3E}">
        <p14:creationId xmlns:p14="http://schemas.microsoft.com/office/powerpoint/2010/main" val="28684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grpSp>
        <p:nvGrpSpPr>
          <p:cNvPr id="9" name="Group 8">
            <a:extLst>
              <a:ext uri="{FF2B5EF4-FFF2-40B4-BE49-F238E27FC236}">
                <a16:creationId xmlns:a16="http://schemas.microsoft.com/office/drawing/2014/main" id="{022CD880-A197-4AA3-963A-3B7B0A4688B5}"/>
              </a:ext>
            </a:extLst>
          </p:cNvPr>
          <p:cNvGrpSpPr/>
          <p:nvPr/>
        </p:nvGrpSpPr>
        <p:grpSpPr>
          <a:xfrm>
            <a:off x="1911648" y="1725907"/>
            <a:ext cx="5740993" cy="898023"/>
            <a:chOff x="2760002" y="1671431"/>
            <a:chExt cx="3681647" cy="575894"/>
          </a:xfrm>
        </p:grpSpPr>
        <p:sp>
          <p:nvSpPr>
            <p:cNvPr id="6" name="Rectangle 5">
              <a:extLst>
                <a:ext uri="{FF2B5EF4-FFF2-40B4-BE49-F238E27FC236}">
                  <a16:creationId xmlns:a16="http://schemas.microsoft.com/office/drawing/2014/main" id="{F0988BA5-58AC-4D55-A2E7-0B4F4AE2978D}"/>
                </a:ext>
              </a:extLst>
            </p:cNvPr>
            <p:cNvSpPr/>
            <p:nvPr/>
          </p:nvSpPr>
          <p:spPr>
            <a:xfrm>
              <a:off x="2760002" y="167143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Window</a:t>
              </a:r>
            </a:p>
          </p:txBody>
        </p:sp>
        <p:sp>
          <p:nvSpPr>
            <p:cNvPr id="8" name="Rectangle 7">
              <a:extLst>
                <a:ext uri="{FF2B5EF4-FFF2-40B4-BE49-F238E27FC236}">
                  <a16:creationId xmlns:a16="http://schemas.microsoft.com/office/drawing/2014/main" id="{F2316F7A-92F7-40C2-A7DE-6D6A55F5C00D}"/>
                </a:ext>
              </a:extLst>
            </p:cNvPr>
            <p:cNvSpPr/>
            <p:nvPr/>
          </p:nvSpPr>
          <p:spPr>
            <a:xfrm>
              <a:off x="5088639" y="167143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Button</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4494493" y="195144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4305240" y="1870830"/>
              <a:ext cx="156786" cy="156786"/>
            </a:xfrm>
            <a:prstGeom prst="rect">
              <a:avLst/>
            </a:prstGeom>
            <a:solidFill>
              <a:schemeClr val="tx1">
                <a:lumMod val="75000"/>
                <a:lumOff val="25000"/>
              </a:schemeClr>
            </a:solid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400"/>
            </a:p>
          </p:txBody>
        </p:sp>
      </p:grpSp>
      <p:grpSp>
        <p:nvGrpSpPr>
          <p:cNvPr id="12" name="Group 11">
            <a:extLst>
              <a:ext uri="{FF2B5EF4-FFF2-40B4-BE49-F238E27FC236}">
                <a16:creationId xmlns:a16="http://schemas.microsoft.com/office/drawing/2014/main" id="{4C0EED52-8C24-462B-B845-1E7886EFF2E2}"/>
              </a:ext>
            </a:extLst>
          </p:cNvPr>
          <p:cNvGrpSpPr/>
          <p:nvPr/>
        </p:nvGrpSpPr>
        <p:grpSpPr>
          <a:xfrm>
            <a:off x="1911648" y="3549193"/>
            <a:ext cx="5740904" cy="898009"/>
            <a:chOff x="2760002" y="3289891"/>
            <a:chExt cx="3681647" cy="575894"/>
          </a:xfrm>
        </p:grpSpPr>
        <p:sp>
          <p:nvSpPr>
            <p:cNvPr id="15" name="Rectangle 14">
              <a:extLst>
                <a:ext uri="{FF2B5EF4-FFF2-40B4-BE49-F238E27FC236}">
                  <a16:creationId xmlns:a16="http://schemas.microsoft.com/office/drawing/2014/main" id="{CF3F1B03-ADCD-4218-B1B5-E518489ABE94}"/>
                </a:ext>
              </a:extLst>
            </p:cNvPr>
            <p:cNvSpPr/>
            <p:nvPr/>
          </p:nvSpPr>
          <p:spPr>
            <a:xfrm>
              <a:off x="2760002" y="328989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err="1"/>
                <a:t>AddressBook</a:t>
              </a:r>
              <a:endParaRPr lang="en-GB" sz="2400" b="1" dirty="0"/>
            </a:p>
          </p:txBody>
        </p:sp>
        <p:sp>
          <p:nvSpPr>
            <p:cNvPr id="16" name="Rectangle 15">
              <a:extLst>
                <a:ext uri="{FF2B5EF4-FFF2-40B4-BE49-F238E27FC236}">
                  <a16:creationId xmlns:a16="http://schemas.microsoft.com/office/drawing/2014/main" id="{7739ACA2-FB78-4FD2-B57E-5A439F40FAA8}"/>
                </a:ext>
              </a:extLst>
            </p:cNvPr>
            <p:cNvSpPr/>
            <p:nvPr/>
          </p:nvSpPr>
          <p:spPr>
            <a:xfrm>
              <a:off x="5088639" y="328989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400" b="1" dirty="0"/>
                <a:t>Contact</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4494493" y="356990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4305240" y="3489290"/>
              <a:ext cx="156786" cy="156786"/>
            </a:xfrm>
            <a:prstGeom prst="rect">
              <a:avLst/>
            </a:prstGeom>
            <a:solidFill>
              <a:schemeClr val="tx1">
                <a:lumMod val="75000"/>
                <a:lumOff val="25000"/>
              </a:schemeClr>
            </a:solid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sz="2400"/>
            </a:p>
          </p:txBody>
        </p:sp>
      </p:grpSp>
      <p:sp>
        <p:nvSpPr>
          <p:cNvPr id="3" name="Footer Placeholder 2">
            <a:extLst>
              <a:ext uri="{FF2B5EF4-FFF2-40B4-BE49-F238E27FC236}">
                <a16:creationId xmlns:a16="http://schemas.microsoft.com/office/drawing/2014/main" id="{5064015C-A1C5-4A62-89DB-C20174F71338}"/>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5" name="Slide Number Placeholder 4">
            <a:extLst>
              <a:ext uri="{FF2B5EF4-FFF2-40B4-BE49-F238E27FC236}">
                <a16:creationId xmlns:a16="http://schemas.microsoft.com/office/drawing/2014/main" id="{E6AF11AC-FCBA-45F0-9276-7C2517C5315C}"/>
              </a:ext>
            </a:extLst>
          </p:cNvPr>
          <p:cNvSpPr>
            <a:spLocks noGrp="1"/>
          </p:cNvSpPr>
          <p:nvPr>
            <p:ph type="sldNum" sz="quarter" idx="12"/>
          </p:nvPr>
        </p:nvSpPr>
        <p:spPr/>
        <p:txBody>
          <a:bodyPr/>
          <a:lstStyle/>
          <a:p>
            <a:fld id="{6CA6930D-BBCC-4B60-B588-351AC06BFA93}" type="slidenum">
              <a:rPr lang="en-US" smtClean="0"/>
              <a:t>51</a:t>
            </a:fld>
            <a:endParaRPr lang="en-US"/>
          </a:p>
        </p:txBody>
      </p:sp>
    </p:spTree>
    <p:extLst>
      <p:ext uri="{BB962C8B-B14F-4D97-AF65-F5344CB8AC3E}">
        <p14:creationId xmlns:p14="http://schemas.microsoft.com/office/powerpoint/2010/main" val="241116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E400-7380-40DA-ABFD-4ACFBCE059E0}"/>
              </a:ext>
            </a:extLst>
          </p:cNvPr>
          <p:cNvSpPr>
            <a:spLocks noGrp="1"/>
          </p:cNvSpPr>
          <p:nvPr>
            <p:ph type="title"/>
          </p:nvPr>
        </p:nvSpPr>
        <p:spPr/>
        <p:txBody>
          <a:bodyPr/>
          <a:lstStyle/>
          <a:p>
            <a:r>
              <a:rPr lang="en-IN" dirty="0"/>
              <a:t>Aggregation</a:t>
            </a:r>
          </a:p>
        </p:txBody>
      </p:sp>
      <p:sp>
        <p:nvSpPr>
          <p:cNvPr id="3" name="Content Placeholder 2">
            <a:extLst>
              <a:ext uri="{FF2B5EF4-FFF2-40B4-BE49-F238E27FC236}">
                <a16:creationId xmlns:a16="http://schemas.microsoft.com/office/drawing/2014/main" id="{7F04968B-CBF0-4C02-A65B-362BB1F17ABB}"/>
              </a:ext>
            </a:extLst>
          </p:cNvPr>
          <p:cNvSpPr>
            <a:spLocks noGrp="1"/>
          </p:cNvSpPr>
          <p:nvPr>
            <p:ph idx="1"/>
          </p:nvPr>
        </p:nvSpPr>
        <p:spPr/>
        <p:txBody>
          <a:bodyPr>
            <a:normAutofit/>
          </a:bodyPr>
          <a:lstStyle/>
          <a:p>
            <a:r>
              <a:rPr lang="en-IN" sz="2667" dirty="0"/>
              <a:t>Denotes a logical containment of an object</a:t>
            </a:r>
          </a:p>
          <a:p>
            <a:r>
              <a:rPr lang="en-IN" sz="2667" dirty="0"/>
              <a:t>Weaker than composition</a:t>
            </a:r>
          </a:p>
          <a:p>
            <a:pPr lvl="1"/>
            <a:r>
              <a:rPr lang="en-IN" sz="2333" dirty="0"/>
              <a:t>E.g. training has students</a:t>
            </a:r>
          </a:p>
          <a:p>
            <a:r>
              <a:rPr lang="en-IN" sz="2667" dirty="0"/>
              <a:t>Training does not physically contain the students</a:t>
            </a:r>
          </a:p>
          <a:p>
            <a:r>
              <a:rPr lang="en-IN" sz="2667" dirty="0"/>
              <a:t>The students are shared with other trainings</a:t>
            </a:r>
          </a:p>
          <a:p>
            <a:r>
              <a:rPr lang="en-IN" sz="2667" dirty="0"/>
              <a:t>A training does not control the lifetime of its students; they exist independently</a:t>
            </a:r>
          </a:p>
        </p:txBody>
      </p:sp>
      <p:sp>
        <p:nvSpPr>
          <p:cNvPr id="4" name="Footer Placeholder 3">
            <a:extLst>
              <a:ext uri="{FF2B5EF4-FFF2-40B4-BE49-F238E27FC236}">
                <a16:creationId xmlns:a16="http://schemas.microsoft.com/office/drawing/2014/main" id="{92AF278B-F8C3-4B1F-8AE3-5CF7F207DED8}"/>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7F4C0E6E-FBB5-4457-9386-4D70B718F6E1}"/>
              </a:ext>
            </a:extLst>
          </p:cNvPr>
          <p:cNvSpPr>
            <a:spLocks noGrp="1"/>
          </p:cNvSpPr>
          <p:nvPr>
            <p:ph type="sldNum" sz="quarter" idx="12"/>
          </p:nvPr>
        </p:nvSpPr>
        <p:spPr/>
        <p:txBody>
          <a:bodyPr/>
          <a:lstStyle/>
          <a:p>
            <a:fld id="{6CA6930D-BBCC-4B60-B588-351AC06BFA93}" type="slidenum">
              <a:rPr lang="en-US" smtClean="0"/>
              <a:t>52</a:t>
            </a:fld>
            <a:endParaRPr lang="en-US"/>
          </a:p>
        </p:txBody>
      </p:sp>
    </p:spTree>
    <p:extLst>
      <p:ext uri="{BB962C8B-B14F-4D97-AF65-F5344CB8AC3E}">
        <p14:creationId xmlns:p14="http://schemas.microsoft.com/office/powerpoint/2010/main" val="22185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3E2E0F98-D5E5-4A03-BD96-C7449450291C}"/>
              </a:ext>
            </a:extLst>
          </p:cNvPr>
          <p:cNvSpPr/>
          <p:nvPr/>
        </p:nvSpPr>
        <p:spPr>
          <a:xfrm>
            <a:off x="3671261" y="1342160"/>
            <a:ext cx="2101944" cy="366767"/>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Training</a:t>
            </a:r>
          </a:p>
        </p:txBody>
      </p:sp>
      <p:sp>
        <p:nvSpPr>
          <p:cNvPr id="5" name="Rectangle 4">
            <a:extLst>
              <a:ext uri="{FF2B5EF4-FFF2-40B4-BE49-F238E27FC236}">
                <a16:creationId xmlns:a16="http://schemas.microsoft.com/office/drawing/2014/main" id="{34456929-385F-42A2-8533-9E68EE91478B}"/>
              </a:ext>
            </a:extLst>
          </p:cNvPr>
          <p:cNvSpPr/>
          <p:nvPr/>
        </p:nvSpPr>
        <p:spPr>
          <a:xfrm>
            <a:off x="3671261" y="1701071"/>
            <a:ext cx="2101944" cy="34910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r>
              <a:rPr lang="en-GB" dirty="0"/>
              <a:t>students</a:t>
            </a:r>
          </a:p>
        </p:txBody>
      </p:sp>
      <p:sp>
        <p:nvSpPr>
          <p:cNvPr id="6" name="Rectangle 5">
            <a:extLst>
              <a:ext uri="{FF2B5EF4-FFF2-40B4-BE49-F238E27FC236}">
                <a16:creationId xmlns:a16="http://schemas.microsoft.com/office/drawing/2014/main" id="{F0988BA5-58AC-4D55-A2E7-0B4F4AE2978D}"/>
              </a:ext>
            </a:extLst>
          </p:cNvPr>
          <p:cNvSpPr/>
          <p:nvPr/>
        </p:nvSpPr>
        <p:spPr>
          <a:xfrm>
            <a:off x="2893548" y="261411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Training</a:t>
            </a:r>
          </a:p>
        </p:txBody>
      </p:sp>
      <p:sp>
        <p:nvSpPr>
          <p:cNvPr id="8" name="Rectangle 7">
            <a:extLst>
              <a:ext uri="{FF2B5EF4-FFF2-40B4-BE49-F238E27FC236}">
                <a16:creationId xmlns:a16="http://schemas.microsoft.com/office/drawing/2014/main" id="{F2316F7A-92F7-40C2-A7DE-6D6A55F5C00D}"/>
              </a:ext>
            </a:extLst>
          </p:cNvPr>
          <p:cNvSpPr/>
          <p:nvPr/>
        </p:nvSpPr>
        <p:spPr>
          <a:xfrm>
            <a:off x="5222186" y="261411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Student</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4628040" y="289412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A81A948-9446-4AF1-A660-0458FF6C8FEE}"/>
              </a:ext>
            </a:extLst>
          </p:cNvPr>
          <p:cNvSpPr/>
          <p:nvPr/>
        </p:nvSpPr>
        <p:spPr>
          <a:xfrm rot="2726887">
            <a:off x="4438786" y="2813510"/>
            <a:ext cx="156786" cy="156786"/>
          </a:xfrm>
          <a:prstGeom prst="rect">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CF3F1B03-ADCD-4218-B1B5-E518489ABE94}"/>
              </a:ext>
            </a:extLst>
          </p:cNvPr>
          <p:cNvSpPr/>
          <p:nvPr/>
        </p:nvSpPr>
        <p:spPr>
          <a:xfrm>
            <a:off x="2893548" y="4232571"/>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Car</a:t>
            </a:r>
          </a:p>
        </p:txBody>
      </p:sp>
      <p:sp>
        <p:nvSpPr>
          <p:cNvPr id="16" name="Rectangle 15">
            <a:extLst>
              <a:ext uri="{FF2B5EF4-FFF2-40B4-BE49-F238E27FC236}">
                <a16:creationId xmlns:a16="http://schemas.microsoft.com/office/drawing/2014/main" id="{7739ACA2-FB78-4FD2-B57E-5A439F40FAA8}"/>
              </a:ext>
            </a:extLst>
          </p:cNvPr>
          <p:cNvSpPr/>
          <p:nvPr/>
        </p:nvSpPr>
        <p:spPr>
          <a:xfrm>
            <a:off x="5222186" y="4232572"/>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Passenger</a:t>
            </a:r>
          </a:p>
        </p:txBody>
      </p:sp>
      <p:cxnSp>
        <p:nvCxnSpPr>
          <p:cNvPr id="17" name="Straight Connector 16">
            <a:extLst>
              <a:ext uri="{FF2B5EF4-FFF2-40B4-BE49-F238E27FC236}">
                <a16:creationId xmlns:a16="http://schemas.microsoft.com/office/drawing/2014/main" id="{1E04F186-7AD6-4DB6-BA92-04B1914525CE}"/>
              </a:ext>
            </a:extLst>
          </p:cNvPr>
          <p:cNvCxnSpPr>
            <a:cxnSpLocks/>
          </p:cNvCxnSpPr>
          <p:nvPr/>
        </p:nvCxnSpPr>
        <p:spPr>
          <a:xfrm>
            <a:off x="4628040" y="4512588"/>
            <a:ext cx="594145"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DE9CFD5-1FFB-4954-B7AE-BDC8AF297EFB}"/>
              </a:ext>
            </a:extLst>
          </p:cNvPr>
          <p:cNvSpPr/>
          <p:nvPr/>
        </p:nvSpPr>
        <p:spPr>
          <a:xfrm rot="2726887">
            <a:off x="4438786" y="4431970"/>
            <a:ext cx="156786" cy="156786"/>
          </a:xfrm>
          <a:prstGeom prst="rect">
            <a:avLst/>
          </a:prstGeom>
          <a:noFill/>
          <a:ln w="28575" cmpd="sng">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3" name="Footer Placeholder 2">
            <a:extLst>
              <a:ext uri="{FF2B5EF4-FFF2-40B4-BE49-F238E27FC236}">
                <a16:creationId xmlns:a16="http://schemas.microsoft.com/office/drawing/2014/main" id="{F9612357-E9C4-4B55-867A-72D690D83A19}"/>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9" name="Slide Number Placeholder 8">
            <a:extLst>
              <a:ext uri="{FF2B5EF4-FFF2-40B4-BE49-F238E27FC236}">
                <a16:creationId xmlns:a16="http://schemas.microsoft.com/office/drawing/2014/main" id="{091A5360-CB6A-4337-BC31-26C0E1DB62E4}"/>
              </a:ext>
            </a:extLst>
          </p:cNvPr>
          <p:cNvSpPr>
            <a:spLocks noGrp="1"/>
          </p:cNvSpPr>
          <p:nvPr>
            <p:ph type="sldNum" sz="quarter" idx="12"/>
          </p:nvPr>
        </p:nvSpPr>
        <p:spPr/>
        <p:txBody>
          <a:bodyPr/>
          <a:lstStyle/>
          <a:p>
            <a:fld id="{6CA6930D-BBCC-4B60-B588-351AC06BFA93}" type="slidenum">
              <a:rPr lang="en-US" smtClean="0"/>
              <a:t>53</a:t>
            </a:fld>
            <a:endParaRPr lang="en-US"/>
          </a:p>
        </p:txBody>
      </p:sp>
    </p:spTree>
    <p:extLst>
      <p:ext uri="{BB962C8B-B14F-4D97-AF65-F5344CB8AC3E}">
        <p14:creationId xmlns:p14="http://schemas.microsoft.com/office/powerpoint/2010/main" val="70518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FD6E-9301-4C4E-9F33-207872F62FF6}"/>
              </a:ext>
            </a:extLst>
          </p:cNvPr>
          <p:cNvSpPr>
            <a:spLocks noGrp="1"/>
          </p:cNvSpPr>
          <p:nvPr>
            <p:ph type="title"/>
          </p:nvPr>
        </p:nvSpPr>
        <p:spPr/>
        <p:txBody>
          <a:bodyPr/>
          <a:lstStyle/>
          <a:p>
            <a:r>
              <a:rPr lang="en-IN" dirty="0"/>
              <a:t>Association</a:t>
            </a:r>
          </a:p>
        </p:txBody>
      </p:sp>
      <p:sp>
        <p:nvSpPr>
          <p:cNvPr id="3" name="Content Placeholder 2">
            <a:extLst>
              <a:ext uri="{FF2B5EF4-FFF2-40B4-BE49-F238E27FC236}">
                <a16:creationId xmlns:a16="http://schemas.microsoft.com/office/drawing/2014/main" id="{1AA3C62A-A876-487B-9D9D-CEE97BAEE177}"/>
              </a:ext>
            </a:extLst>
          </p:cNvPr>
          <p:cNvSpPr>
            <a:spLocks noGrp="1"/>
          </p:cNvSpPr>
          <p:nvPr>
            <p:ph idx="1"/>
          </p:nvPr>
        </p:nvSpPr>
        <p:spPr/>
        <p:txBody>
          <a:bodyPr>
            <a:normAutofit fontScale="92500"/>
          </a:bodyPr>
          <a:lstStyle/>
          <a:p>
            <a:r>
              <a:rPr lang="en-IN" dirty="0"/>
              <a:t>This also implies reuse of objects</a:t>
            </a:r>
          </a:p>
          <a:p>
            <a:r>
              <a:rPr lang="en-IN" dirty="0"/>
              <a:t>Represents a semantic connection between the classes</a:t>
            </a:r>
          </a:p>
          <a:p>
            <a:r>
              <a:rPr lang="en-IN" dirty="0"/>
              <a:t>A class will contain a reference of another object and use it for some time</a:t>
            </a:r>
          </a:p>
          <a:p>
            <a:r>
              <a:rPr lang="en-IN" dirty="0"/>
              <a:t>Often accompanied with phrases such as uses, controls, etc</a:t>
            </a:r>
          </a:p>
          <a:p>
            <a:r>
              <a:rPr lang="en-IN" dirty="0"/>
              <a:t>E.g. Analyst analyses Requirements</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77DCE738-63B7-43F4-A531-3537D474EC34}"/>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1E30561C-B93D-4FF1-B922-99E392087DE7}"/>
              </a:ext>
            </a:extLst>
          </p:cNvPr>
          <p:cNvSpPr>
            <a:spLocks noGrp="1"/>
          </p:cNvSpPr>
          <p:nvPr>
            <p:ph type="sldNum" sz="quarter" idx="12"/>
          </p:nvPr>
        </p:nvSpPr>
        <p:spPr/>
        <p:txBody>
          <a:bodyPr/>
          <a:lstStyle/>
          <a:p>
            <a:fld id="{6CA6930D-BBCC-4B60-B588-351AC06BFA93}" type="slidenum">
              <a:rPr lang="en-US" smtClean="0"/>
              <a:t>54</a:t>
            </a:fld>
            <a:endParaRPr lang="en-US"/>
          </a:p>
        </p:txBody>
      </p:sp>
    </p:spTree>
    <p:extLst>
      <p:ext uri="{BB962C8B-B14F-4D97-AF65-F5344CB8AC3E}">
        <p14:creationId xmlns:p14="http://schemas.microsoft.com/office/powerpoint/2010/main" val="22388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67A8-B3DE-40C0-BB44-2EDBDBDCA9D0}"/>
              </a:ext>
            </a:extLst>
          </p:cNvPr>
          <p:cNvSpPr>
            <a:spLocks noGrp="1"/>
          </p:cNvSpPr>
          <p:nvPr>
            <p:ph type="title"/>
          </p:nvPr>
        </p:nvSpPr>
        <p:spPr/>
        <p:txBody>
          <a:bodyPr/>
          <a:lstStyle/>
          <a:p>
            <a:r>
              <a:rPr lang="en-IN" dirty="0"/>
              <a:t>Example</a:t>
            </a:r>
          </a:p>
        </p:txBody>
      </p:sp>
      <p:sp>
        <p:nvSpPr>
          <p:cNvPr id="6" name="Rectangle 5">
            <a:extLst>
              <a:ext uri="{FF2B5EF4-FFF2-40B4-BE49-F238E27FC236}">
                <a16:creationId xmlns:a16="http://schemas.microsoft.com/office/drawing/2014/main" id="{F0988BA5-58AC-4D55-A2E7-0B4F4AE2978D}"/>
              </a:ext>
            </a:extLst>
          </p:cNvPr>
          <p:cNvSpPr/>
          <p:nvPr/>
        </p:nvSpPr>
        <p:spPr>
          <a:xfrm>
            <a:off x="2061882" y="1956898"/>
            <a:ext cx="172672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Analyst</a:t>
            </a:r>
          </a:p>
        </p:txBody>
      </p:sp>
      <p:sp>
        <p:nvSpPr>
          <p:cNvPr id="8" name="Rectangle 7">
            <a:extLst>
              <a:ext uri="{FF2B5EF4-FFF2-40B4-BE49-F238E27FC236}">
                <a16:creationId xmlns:a16="http://schemas.microsoft.com/office/drawing/2014/main" id="{F2316F7A-92F7-40C2-A7DE-6D6A55F5C00D}"/>
              </a:ext>
            </a:extLst>
          </p:cNvPr>
          <p:cNvSpPr/>
          <p:nvPr/>
        </p:nvSpPr>
        <p:spPr>
          <a:xfrm>
            <a:off x="5782235" y="1956898"/>
            <a:ext cx="1658471"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Requirements</a:t>
            </a:r>
          </a:p>
        </p:txBody>
      </p:sp>
      <p:cxnSp>
        <p:nvCxnSpPr>
          <p:cNvPr id="10" name="Straight Connector 9">
            <a:extLst>
              <a:ext uri="{FF2B5EF4-FFF2-40B4-BE49-F238E27FC236}">
                <a16:creationId xmlns:a16="http://schemas.microsoft.com/office/drawing/2014/main" id="{60C57722-78E1-4A1D-9033-83D9C9E2AEF7}"/>
              </a:ext>
            </a:extLst>
          </p:cNvPr>
          <p:cNvCxnSpPr>
            <a:cxnSpLocks/>
          </p:cNvCxnSpPr>
          <p:nvPr/>
        </p:nvCxnSpPr>
        <p:spPr>
          <a:xfrm>
            <a:off x="3788605" y="2262993"/>
            <a:ext cx="1993630" cy="0"/>
          </a:xfrm>
          <a:prstGeom prst="line">
            <a:avLst/>
          </a:prstGeom>
          <a:ln w="2857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CF3F1B03-ADCD-4218-B1B5-E518489ABE94}"/>
              </a:ext>
            </a:extLst>
          </p:cNvPr>
          <p:cNvSpPr/>
          <p:nvPr/>
        </p:nvSpPr>
        <p:spPr>
          <a:xfrm>
            <a:off x="2299403" y="3581330"/>
            <a:ext cx="1489202" cy="575894"/>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Manager</a:t>
            </a:r>
          </a:p>
        </p:txBody>
      </p:sp>
      <p:sp>
        <p:nvSpPr>
          <p:cNvPr id="16" name="Rectangle 15">
            <a:extLst>
              <a:ext uri="{FF2B5EF4-FFF2-40B4-BE49-F238E27FC236}">
                <a16:creationId xmlns:a16="http://schemas.microsoft.com/office/drawing/2014/main" id="{7739ACA2-FB78-4FD2-B57E-5A439F40FAA8}"/>
              </a:ext>
            </a:extLst>
          </p:cNvPr>
          <p:cNvSpPr/>
          <p:nvPr/>
        </p:nvSpPr>
        <p:spPr>
          <a:xfrm>
            <a:off x="5782235" y="3581330"/>
            <a:ext cx="1353010" cy="57589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b="1" dirty="0"/>
              <a:t>Team</a:t>
            </a:r>
          </a:p>
        </p:txBody>
      </p:sp>
      <p:cxnSp>
        <p:nvCxnSpPr>
          <p:cNvPr id="14" name="Straight Connector 13">
            <a:extLst>
              <a:ext uri="{FF2B5EF4-FFF2-40B4-BE49-F238E27FC236}">
                <a16:creationId xmlns:a16="http://schemas.microsoft.com/office/drawing/2014/main" id="{8D1EAB05-5B5F-49B6-A18F-ECEC7C07B4C1}"/>
              </a:ext>
            </a:extLst>
          </p:cNvPr>
          <p:cNvCxnSpPr>
            <a:cxnSpLocks/>
          </p:cNvCxnSpPr>
          <p:nvPr/>
        </p:nvCxnSpPr>
        <p:spPr>
          <a:xfrm>
            <a:off x="3788605" y="3861210"/>
            <a:ext cx="1993630" cy="0"/>
          </a:xfrm>
          <a:prstGeom prst="line">
            <a:avLst/>
          </a:prstGeom>
          <a:ln w="28575">
            <a:solidFill>
              <a:schemeClr val="tx1">
                <a:lumMod val="75000"/>
                <a:lumOff val="25000"/>
              </a:schemeClr>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2435224-9217-47C3-A0B2-704B885EDB6D}"/>
              </a:ext>
            </a:extLst>
          </p:cNvPr>
          <p:cNvSpPr txBox="1"/>
          <p:nvPr/>
        </p:nvSpPr>
        <p:spPr>
          <a:xfrm>
            <a:off x="4474304" y="3553434"/>
            <a:ext cx="881973" cy="323165"/>
          </a:xfrm>
          <a:prstGeom prst="rect">
            <a:avLst/>
          </a:prstGeom>
          <a:noFill/>
        </p:spPr>
        <p:txBody>
          <a:bodyPr wrap="none" rtlCol="0">
            <a:spAutoFit/>
          </a:bodyPr>
          <a:lstStyle/>
          <a:p>
            <a:r>
              <a:rPr lang="en-IN" sz="1500" dirty="0"/>
              <a:t>manages</a:t>
            </a:r>
          </a:p>
        </p:txBody>
      </p:sp>
      <p:sp>
        <p:nvSpPr>
          <p:cNvPr id="19" name="TextBox 18">
            <a:extLst>
              <a:ext uri="{FF2B5EF4-FFF2-40B4-BE49-F238E27FC236}">
                <a16:creationId xmlns:a16="http://schemas.microsoft.com/office/drawing/2014/main" id="{4B702F14-28AA-49F4-AE40-B5694EF7CD46}"/>
              </a:ext>
            </a:extLst>
          </p:cNvPr>
          <p:cNvSpPr txBox="1"/>
          <p:nvPr/>
        </p:nvSpPr>
        <p:spPr>
          <a:xfrm>
            <a:off x="4362964" y="1936228"/>
            <a:ext cx="844911" cy="323165"/>
          </a:xfrm>
          <a:prstGeom prst="rect">
            <a:avLst/>
          </a:prstGeom>
          <a:noFill/>
        </p:spPr>
        <p:txBody>
          <a:bodyPr wrap="none" rtlCol="0">
            <a:spAutoFit/>
          </a:bodyPr>
          <a:lstStyle/>
          <a:p>
            <a:pPr algn="ctr"/>
            <a:r>
              <a:rPr lang="en-IN" sz="1500" dirty="0"/>
              <a:t>analyses</a:t>
            </a:r>
          </a:p>
        </p:txBody>
      </p:sp>
      <p:sp>
        <p:nvSpPr>
          <p:cNvPr id="3" name="Footer Placeholder 2">
            <a:extLst>
              <a:ext uri="{FF2B5EF4-FFF2-40B4-BE49-F238E27FC236}">
                <a16:creationId xmlns:a16="http://schemas.microsoft.com/office/drawing/2014/main" id="{2C746836-9453-4390-8FAF-0CF258C44498}"/>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5" name="Slide Number Placeholder 4">
            <a:extLst>
              <a:ext uri="{FF2B5EF4-FFF2-40B4-BE49-F238E27FC236}">
                <a16:creationId xmlns:a16="http://schemas.microsoft.com/office/drawing/2014/main" id="{35925052-6853-4738-8D1E-2CD10F2C3D55}"/>
              </a:ext>
            </a:extLst>
          </p:cNvPr>
          <p:cNvSpPr>
            <a:spLocks noGrp="1"/>
          </p:cNvSpPr>
          <p:nvPr>
            <p:ph type="sldNum" sz="quarter" idx="12"/>
          </p:nvPr>
        </p:nvSpPr>
        <p:spPr/>
        <p:txBody>
          <a:bodyPr/>
          <a:lstStyle/>
          <a:p>
            <a:fld id="{6CA6930D-BBCC-4B60-B588-351AC06BFA93}" type="slidenum">
              <a:rPr lang="en-US" smtClean="0"/>
              <a:t>55</a:t>
            </a:fld>
            <a:endParaRPr lang="en-US"/>
          </a:p>
        </p:txBody>
      </p:sp>
    </p:spTree>
    <p:extLst>
      <p:ext uri="{BB962C8B-B14F-4D97-AF65-F5344CB8AC3E}">
        <p14:creationId xmlns:p14="http://schemas.microsoft.com/office/powerpoint/2010/main" val="124471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Containment</a:t>
            </a:r>
            <a:endParaRPr lang="en-IN" dirty="0"/>
          </a:p>
        </p:txBody>
      </p:sp>
      <p:sp>
        <p:nvSpPr>
          <p:cNvPr id="19" name="Content Placeholder 18"/>
          <p:cNvSpPr>
            <a:spLocks noGrp="1"/>
          </p:cNvSpPr>
          <p:nvPr>
            <p:ph idx="1"/>
          </p:nvPr>
        </p:nvSpPr>
        <p:spPr/>
        <p:txBody>
          <a:bodyPr>
            <a:normAutofit fontScale="77500" lnSpcReduction="20000"/>
          </a:bodyPr>
          <a:lstStyle/>
          <a:p>
            <a:r>
              <a:rPr lang="en-US" dirty="0"/>
              <a:t>Object containment is another form of reuse</a:t>
            </a:r>
          </a:p>
          <a:p>
            <a:pPr lvl="1"/>
            <a:r>
              <a:rPr lang="en-US" dirty="0"/>
              <a:t>New functionality is obtained by assembling or composing objects to get more complex system</a:t>
            </a:r>
          </a:p>
          <a:p>
            <a:pPr lvl="1"/>
            <a:r>
              <a:rPr lang="en-US" dirty="0"/>
              <a:t>Known as “black-box reuse”, because no internal details of the objects are visible</a:t>
            </a:r>
          </a:p>
          <a:p>
            <a:pPr lvl="1"/>
            <a:r>
              <a:rPr lang="en-US" dirty="0"/>
              <a:t>Composition can be defined dynamically at runtime through references or pointers to other objects</a:t>
            </a:r>
          </a:p>
          <a:p>
            <a:r>
              <a:rPr lang="en-US" dirty="0"/>
              <a:t>Objects are accessed solely through their interfaces that reduces dependencies</a:t>
            </a:r>
          </a:p>
          <a:p>
            <a:r>
              <a:rPr lang="en-US" dirty="0"/>
              <a:t>Any object can be replaced at runtime by another as long as they are of the same type. </a:t>
            </a:r>
            <a:endParaRPr lang="en-IN" dirty="0"/>
          </a:p>
        </p:txBody>
      </p:sp>
      <p:sp>
        <p:nvSpPr>
          <p:cNvPr id="3" name="Slide Number Placeholder 2">
            <a:extLst>
              <a:ext uri="{FF2B5EF4-FFF2-40B4-BE49-F238E27FC236}">
                <a16:creationId xmlns:a16="http://schemas.microsoft.com/office/drawing/2014/main" id="{8E35538D-3C6B-4B1F-AA76-FE70B1887F87}"/>
              </a:ext>
            </a:extLst>
          </p:cNvPr>
          <p:cNvSpPr>
            <a:spLocks noGrp="1"/>
          </p:cNvSpPr>
          <p:nvPr>
            <p:ph type="sldNum" sz="quarter" idx="12"/>
          </p:nvPr>
        </p:nvSpPr>
        <p:spPr/>
        <p:txBody>
          <a:bodyPr/>
          <a:lstStyle/>
          <a:p>
            <a:fld id="{6CA6930D-BBCC-4B60-B588-351AC06BFA93}" type="slidenum">
              <a:rPr lang="en-US" smtClean="0"/>
              <a:t>56</a:t>
            </a:fld>
            <a:endParaRPr lang="en-US"/>
          </a:p>
        </p:txBody>
      </p:sp>
    </p:spTree>
    <p:extLst>
      <p:ext uri="{BB962C8B-B14F-4D97-AF65-F5344CB8AC3E}">
        <p14:creationId xmlns:p14="http://schemas.microsoft.com/office/powerpoint/2010/main" val="136758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endParaRPr lang="en-IN" dirty="0"/>
          </a:p>
        </p:txBody>
      </p:sp>
      <p:sp>
        <p:nvSpPr>
          <p:cNvPr id="3" name="Content Placeholder 2"/>
          <p:cNvSpPr>
            <a:spLocks noGrp="1"/>
          </p:cNvSpPr>
          <p:nvPr>
            <p:ph idx="1"/>
          </p:nvPr>
        </p:nvSpPr>
        <p:spPr/>
        <p:txBody>
          <a:bodyPr>
            <a:normAutofit fontScale="77500" lnSpcReduction="20000"/>
          </a:bodyPr>
          <a:lstStyle/>
          <a:p>
            <a:r>
              <a:rPr lang="en-US" dirty="0"/>
              <a:t>With containment </a:t>
            </a:r>
          </a:p>
          <a:p>
            <a:pPr lvl="1"/>
            <a:r>
              <a:rPr lang="en-US" dirty="0"/>
              <a:t>classes are kept encapsulated and are focused on one task unlike inheritance</a:t>
            </a:r>
          </a:p>
          <a:p>
            <a:pPr lvl="1"/>
            <a:r>
              <a:rPr lang="en-US" dirty="0"/>
              <a:t>class hierarchies remain small and objects are light-weight</a:t>
            </a:r>
          </a:p>
          <a:p>
            <a:pPr lvl="1"/>
            <a:r>
              <a:rPr lang="en-US" dirty="0"/>
              <a:t>OO systems will have more objects and the system’s behavior will depend on their interrelationships instead of being defined in one class</a:t>
            </a:r>
          </a:p>
          <a:p>
            <a:r>
              <a:rPr lang="en-US" dirty="0"/>
              <a:t>But containment cannot be effectively used without inheritance</a:t>
            </a:r>
          </a:p>
          <a:p>
            <a:r>
              <a:rPr lang="en-US" dirty="0"/>
              <a:t>Inheritance and containment thus work together in a well designed OO system</a:t>
            </a:r>
          </a:p>
        </p:txBody>
      </p:sp>
      <p:sp>
        <p:nvSpPr>
          <p:cNvPr id="5" name="Slide Number Placeholder 4">
            <a:extLst>
              <a:ext uri="{FF2B5EF4-FFF2-40B4-BE49-F238E27FC236}">
                <a16:creationId xmlns:a16="http://schemas.microsoft.com/office/drawing/2014/main" id="{A5618EA0-04FF-4D61-8550-6BD350DD6A6E}"/>
              </a:ext>
            </a:extLst>
          </p:cNvPr>
          <p:cNvSpPr>
            <a:spLocks noGrp="1"/>
          </p:cNvSpPr>
          <p:nvPr>
            <p:ph type="sldNum" sz="quarter" idx="12"/>
          </p:nvPr>
        </p:nvSpPr>
        <p:spPr/>
        <p:txBody>
          <a:bodyPr/>
          <a:lstStyle/>
          <a:p>
            <a:fld id="{6CA6930D-BBCC-4B60-B588-351AC06BFA93}" type="slidenum">
              <a:rPr lang="en-US" smtClean="0"/>
              <a:t>57</a:t>
            </a:fld>
            <a:endParaRPr lang="en-US"/>
          </a:p>
        </p:txBody>
      </p:sp>
    </p:spTree>
    <p:extLst>
      <p:ext uri="{BB962C8B-B14F-4D97-AF65-F5344CB8AC3E}">
        <p14:creationId xmlns:p14="http://schemas.microsoft.com/office/powerpoint/2010/main" val="1256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inheritance?</a:t>
            </a:r>
          </a:p>
        </p:txBody>
      </p:sp>
      <p:sp>
        <p:nvSpPr>
          <p:cNvPr id="3" name="Content Placeholder 2"/>
          <p:cNvSpPr>
            <a:spLocks noGrp="1"/>
          </p:cNvSpPr>
          <p:nvPr>
            <p:ph idx="1"/>
          </p:nvPr>
        </p:nvSpPr>
        <p:spPr/>
        <p:txBody>
          <a:bodyPr>
            <a:normAutofit fontScale="92500" lnSpcReduction="10000"/>
          </a:bodyPr>
          <a:lstStyle/>
          <a:p>
            <a:r>
              <a:rPr lang="en-US" dirty="0"/>
              <a:t>Use inheritance </a:t>
            </a:r>
          </a:p>
          <a:p>
            <a:pPr lvl="1"/>
            <a:r>
              <a:rPr lang="en-US" dirty="0"/>
              <a:t>for representing common behavior</a:t>
            </a:r>
          </a:p>
          <a:p>
            <a:pPr lvl="1"/>
            <a:r>
              <a:rPr lang="en-US" dirty="0"/>
              <a:t>substitutability</a:t>
            </a:r>
          </a:p>
          <a:p>
            <a:pPr lvl="1"/>
            <a:r>
              <a:rPr lang="en-US" dirty="0"/>
              <a:t>overriding/polymorphism</a:t>
            </a:r>
          </a:p>
          <a:p>
            <a:r>
              <a:rPr lang="en-US" dirty="0"/>
              <a:t>Avoid </a:t>
            </a:r>
          </a:p>
          <a:p>
            <a:pPr lvl="1"/>
            <a:r>
              <a:rPr lang="en-US" dirty="0"/>
              <a:t>using inheritance for inheriting implementation</a:t>
            </a:r>
          </a:p>
          <a:p>
            <a:pPr lvl="1"/>
            <a:r>
              <a:rPr lang="en-US" dirty="0"/>
              <a:t>inheriting from concrete classes</a:t>
            </a:r>
          </a:p>
          <a:p>
            <a:r>
              <a:rPr lang="en-US" dirty="0"/>
              <a:t>Ensure the hierarchy satisfies “is a” rule (use LSP)</a:t>
            </a:r>
          </a:p>
        </p:txBody>
      </p:sp>
      <p:sp>
        <p:nvSpPr>
          <p:cNvPr id="5" name="Slide Number Placeholder 4">
            <a:extLst>
              <a:ext uri="{FF2B5EF4-FFF2-40B4-BE49-F238E27FC236}">
                <a16:creationId xmlns:a16="http://schemas.microsoft.com/office/drawing/2014/main" id="{10366583-040E-4A4B-BAD8-330DB7AED357}"/>
              </a:ext>
            </a:extLst>
          </p:cNvPr>
          <p:cNvSpPr>
            <a:spLocks noGrp="1"/>
          </p:cNvSpPr>
          <p:nvPr>
            <p:ph type="sldNum" sz="quarter" idx="12"/>
          </p:nvPr>
        </p:nvSpPr>
        <p:spPr/>
        <p:txBody>
          <a:bodyPr/>
          <a:lstStyle/>
          <a:p>
            <a:fld id="{6CA6930D-BBCC-4B60-B588-351AC06BFA93}" type="slidenum">
              <a:rPr lang="en-US" smtClean="0"/>
              <a:t>58</a:t>
            </a:fld>
            <a:endParaRPr lang="en-US"/>
          </a:p>
        </p:txBody>
      </p:sp>
    </p:spTree>
    <p:extLst>
      <p:ext uri="{BB962C8B-B14F-4D97-AF65-F5344CB8AC3E}">
        <p14:creationId xmlns:p14="http://schemas.microsoft.com/office/powerpoint/2010/main" val="28888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r>
              <a:rPr dirty="0"/>
              <a:t> Vs. Inheritance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i="1" dirty="0">
                <a:solidFill>
                  <a:schemeClr val="tx2">
                    <a:lumMod val="90000"/>
                  </a:schemeClr>
                </a:solidFill>
              </a:rPr>
              <a:t>	Favor containment over inheritance</a:t>
            </a:r>
          </a:p>
          <a:p>
            <a:r>
              <a:rPr lang="en-US" dirty="0"/>
              <a:t>Disadvantages of improper inheritance</a:t>
            </a:r>
          </a:p>
          <a:p>
            <a:pPr lvl="1"/>
            <a:r>
              <a:rPr lang="en-US" dirty="0"/>
              <a:t>defined statically at compile time</a:t>
            </a:r>
          </a:p>
          <a:p>
            <a:pPr lvl="1"/>
            <a:r>
              <a:rPr lang="en-US" dirty="0"/>
              <a:t>inheritance breaks encapsulation</a:t>
            </a:r>
          </a:p>
          <a:p>
            <a:pPr lvl="1"/>
            <a:r>
              <a:rPr lang="en-US" dirty="0"/>
              <a:t>dependencies are created</a:t>
            </a:r>
          </a:p>
          <a:p>
            <a:r>
              <a:rPr lang="en-US" dirty="0"/>
              <a:t>Containment has several advantages over inheritance</a:t>
            </a:r>
          </a:p>
          <a:p>
            <a:pPr lvl="1"/>
            <a:r>
              <a:rPr lang="en-US" dirty="0"/>
              <a:t>can be defined dynamically at runtime</a:t>
            </a:r>
          </a:p>
          <a:p>
            <a:pPr lvl="1"/>
            <a:r>
              <a:rPr lang="en-US" dirty="0"/>
              <a:t>does not break encapsulation</a:t>
            </a:r>
          </a:p>
          <a:p>
            <a:pPr lvl="1"/>
            <a:r>
              <a:rPr lang="en-US" dirty="0"/>
              <a:t>loose coupling between container and contained objects</a:t>
            </a:r>
          </a:p>
        </p:txBody>
      </p:sp>
      <p:sp>
        <p:nvSpPr>
          <p:cNvPr id="5" name="Slide Number Placeholder 4">
            <a:extLst>
              <a:ext uri="{FF2B5EF4-FFF2-40B4-BE49-F238E27FC236}">
                <a16:creationId xmlns:a16="http://schemas.microsoft.com/office/drawing/2014/main" id="{E3AA0762-D956-494A-98BE-7035A4462285}"/>
              </a:ext>
            </a:extLst>
          </p:cNvPr>
          <p:cNvSpPr>
            <a:spLocks noGrp="1"/>
          </p:cNvSpPr>
          <p:nvPr>
            <p:ph type="sldNum" sz="quarter" idx="12"/>
          </p:nvPr>
        </p:nvSpPr>
        <p:spPr/>
        <p:txBody>
          <a:bodyPr/>
          <a:lstStyle/>
          <a:p>
            <a:fld id="{6CA6930D-BBCC-4B60-B588-351AC06BFA93}" type="slidenum">
              <a:rPr lang="en-US" smtClean="0"/>
              <a:t>59</a:t>
            </a:fld>
            <a:endParaRPr lang="en-US"/>
          </a:p>
        </p:txBody>
      </p:sp>
    </p:spTree>
    <p:extLst>
      <p:ext uri="{BB962C8B-B14F-4D97-AF65-F5344CB8AC3E}">
        <p14:creationId xmlns:p14="http://schemas.microsoft.com/office/powerpoint/2010/main" val="198328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Software Is Complex?</a:t>
            </a:r>
            <a:endParaRPr lang="en-US" dirty="0"/>
          </a:p>
        </p:txBody>
      </p:sp>
      <p:sp>
        <p:nvSpPr>
          <p:cNvPr id="3" name="Content Placeholder 2"/>
          <p:cNvSpPr>
            <a:spLocks noGrp="1"/>
          </p:cNvSpPr>
          <p:nvPr>
            <p:ph idx="1"/>
          </p:nvPr>
        </p:nvSpPr>
        <p:spPr/>
        <p:txBody>
          <a:bodyPr>
            <a:normAutofit fontScale="85000" lnSpcReduction="20000"/>
          </a:bodyPr>
          <a:lstStyle/>
          <a:p>
            <a:r>
              <a:rPr lang="en-US" dirty="0"/>
              <a:t>Grady </a:t>
            </a:r>
            <a:r>
              <a:rPr lang="en-US" dirty="0" err="1"/>
              <a:t>Booch</a:t>
            </a:r>
            <a:r>
              <a:rPr lang="en-US" dirty="0"/>
              <a:t> mentions following elements that are responsible for the complexity of the software</a:t>
            </a:r>
          </a:p>
          <a:p>
            <a:pPr lvl="1"/>
            <a:r>
              <a:rPr lang="en-US" dirty="0"/>
              <a:t>Unavoidable domain complexity</a:t>
            </a:r>
          </a:p>
          <a:p>
            <a:pPr lvl="1"/>
            <a:r>
              <a:rPr lang="en-US" dirty="0"/>
              <a:t>Impedance mismatch between users &amp; developers</a:t>
            </a:r>
          </a:p>
          <a:p>
            <a:pPr lvl="2"/>
            <a:r>
              <a:rPr lang="en-US" dirty="0"/>
              <a:t>users may find it difficult to express their requirements</a:t>
            </a:r>
          </a:p>
          <a:p>
            <a:pPr lvl="1"/>
            <a:r>
              <a:rPr lang="en-US" dirty="0"/>
              <a:t>Changing nature of requirements</a:t>
            </a:r>
          </a:p>
          <a:p>
            <a:pPr lvl="1"/>
            <a:r>
              <a:rPr lang="en-US" dirty="0"/>
              <a:t>Difficulty in managing the developmental process</a:t>
            </a:r>
          </a:p>
          <a:p>
            <a:pPr lvl="2"/>
            <a:r>
              <a:rPr lang="en-US" dirty="0"/>
              <a:t>big teams</a:t>
            </a:r>
          </a:p>
          <a:p>
            <a:pPr lvl="1"/>
            <a:r>
              <a:rPr lang="en-US" dirty="0"/>
              <a:t>Flexibility possible through software</a:t>
            </a:r>
          </a:p>
          <a:p>
            <a:pPr lvl="1"/>
            <a:r>
              <a:rPr lang="en-US" dirty="0"/>
              <a:t>Problems of characterizing the behavior of discrete systems</a:t>
            </a:r>
          </a:p>
          <a:p>
            <a:endParaRPr lang="en-US" dirty="0"/>
          </a:p>
        </p:txBody>
      </p:sp>
      <p:sp>
        <p:nvSpPr>
          <p:cNvPr id="5" name="Slide Number Placeholder 4">
            <a:extLst>
              <a:ext uri="{FF2B5EF4-FFF2-40B4-BE49-F238E27FC236}">
                <a16:creationId xmlns:a16="http://schemas.microsoft.com/office/drawing/2014/main" id="{CC4A2C1E-F3F1-4FDE-9572-136C9C7CBBC8}"/>
              </a:ext>
            </a:extLst>
          </p:cNvPr>
          <p:cNvSpPr>
            <a:spLocks noGrp="1"/>
          </p:cNvSpPr>
          <p:nvPr>
            <p:ph type="sldNum" sz="quarter" idx="12"/>
          </p:nvPr>
        </p:nvSpPr>
        <p:spPr/>
        <p:txBody>
          <a:bodyPr/>
          <a:lstStyle/>
          <a:p>
            <a:fld id="{6CA6930D-BBCC-4B60-B588-351AC06BFA93}"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FDC2-1210-49C1-AC70-DC2922619146}"/>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A507A7F1-1C73-4DDB-80C2-9C94C29D96BC}"/>
              </a:ext>
            </a:extLst>
          </p:cNvPr>
          <p:cNvSpPr>
            <a:spLocks noGrp="1"/>
          </p:cNvSpPr>
          <p:nvPr>
            <p:ph idx="1"/>
          </p:nvPr>
        </p:nvSpPr>
        <p:spPr/>
        <p:txBody>
          <a:bodyPr>
            <a:normAutofit fontScale="92500" lnSpcReduction="10000"/>
          </a:bodyPr>
          <a:lstStyle/>
          <a:p>
            <a:r>
              <a:rPr lang="en-IN" dirty="0"/>
              <a:t>Means different forms</a:t>
            </a:r>
          </a:p>
          <a:p>
            <a:r>
              <a:rPr lang="en-IN" dirty="0"/>
              <a:t>These forms represent different implementations of the same behaviour in different objects</a:t>
            </a:r>
          </a:p>
          <a:p>
            <a:r>
              <a:rPr lang="en-IN" dirty="0"/>
              <a:t>They are united via inheritance</a:t>
            </a:r>
          </a:p>
          <a:p>
            <a:r>
              <a:rPr lang="en-IN" dirty="0"/>
              <a:t>The behaviour is invoked on the base/super object, but the action is performed on its child object</a:t>
            </a:r>
          </a:p>
          <a:p>
            <a:r>
              <a:rPr lang="en-IN" dirty="0"/>
              <a:t>The child class overrides the implementation of the base</a:t>
            </a:r>
          </a:p>
        </p:txBody>
      </p:sp>
      <p:sp>
        <p:nvSpPr>
          <p:cNvPr id="4" name="Footer Placeholder 3">
            <a:extLst>
              <a:ext uri="{FF2B5EF4-FFF2-40B4-BE49-F238E27FC236}">
                <a16:creationId xmlns:a16="http://schemas.microsoft.com/office/drawing/2014/main" id="{40A8DE74-62BF-4184-A48F-5372A787D82E}"/>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C37BE8FA-8C7D-4DAC-8F3B-9348DA518B75}"/>
              </a:ext>
            </a:extLst>
          </p:cNvPr>
          <p:cNvSpPr>
            <a:spLocks noGrp="1"/>
          </p:cNvSpPr>
          <p:nvPr>
            <p:ph type="sldNum" sz="quarter" idx="12"/>
          </p:nvPr>
        </p:nvSpPr>
        <p:spPr/>
        <p:txBody>
          <a:bodyPr/>
          <a:lstStyle/>
          <a:p>
            <a:fld id="{6CA6930D-BBCC-4B60-B588-351AC06BFA93}" type="slidenum">
              <a:rPr lang="en-US" smtClean="0"/>
              <a:t>60</a:t>
            </a:fld>
            <a:endParaRPr lang="en-US"/>
          </a:p>
        </p:txBody>
      </p:sp>
    </p:spTree>
    <p:extLst>
      <p:ext uri="{BB962C8B-B14F-4D97-AF65-F5344CB8AC3E}">
        <p14:creationId xmlns:p14="http://schemas.microsoft.com/office/powerpoint/2010/main" val="247294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Polymorphism</a:t>
            </a:r>
            <a:endParaRPr lang="en-US" dirty="0"/>
          </a:p>
        </p:txBody>
      </p:sp>
      <p:sp>
        <p:nvSpPr>
          <p:cNvPr id="3" name="Content Placeholder 2"/>
          <p:cNvSpPr>
            <a:spLocks noGrp="1"/>
          </p:cNvSpPr>
          <p:nvPr>
            <p:ph idx="1"/>
          </p:nvPr>
        </p:nvSpPr>
        <p:spPr/>
        <p:txBody>
          <a:bodyPr>
            <a:normAutofit/>
          </a:bodyPr>
          <a:lstStyle/>
          <a:p>
            <a:r>
              <a:rPr lang="en-US" sz="2667" dirty="0"/>
              <a:t>OO languages support polymorphism in many ways</a:t>
            </a:r>
          </a:p>
          <a:p>
            <a:r>
              <a:rPr lang="en-US" sz="2667" dirty="0"/>
              <a:t>Compile time polymorphism or parametric polymorphism</a:t>
            </a:r>
          </a:p>
          <a:p>
            <a:pPr lvl="1"/>
            <a:r>
              <a:rPr lang="en-US" sz="2333" dirty="0"/>
              <a:t>methods are resolved at compile time (overloading, templates)</a:t>
            </a:r>
          </a:p>
          <a:p>
            <a:r>
              <a:rPr lang="en-US" sz="2667" dirty="0"/>
              <a:t>Dynamic polymorphism</a:t>
            </a:r>
          </a:p>
          <a:p>
            <a:pPr lvl="1"/>
            <a:r>
              <a:rPr lang="en-US" sz="2333" dirty="0"/>
              <a:t>methods are resolved at runtime (virtual mechanism)</a:t>
            </a:r>
          </a:p>
        </p:txBody>
      </p:sp>
      <p:sp>
        <p:nvSpPr>
          <p:cNvPr id="5" name="Footer Placeholder 4">
            <a:extLst>
              <a:ext uri="{FF2B5EF4-FFF2-40B4-BE49-F238E27FC236}">
                <a16:creationId xmlns:a16="http://schemas.microsoft.com/office/drawing/2014/main" id="{69A0B4A2-88E8-4579-9670-695E4C20EFF2}"/>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E87FDCF9-D2A5-42A1-B47B-F348F6A67C60}"/>
              </a:ext>
            </a:extLst>
          </p:cNvPr>
          <p:cNvSpPr>
            <a:spLocks noGrp="1"/>
          </p:cNvSpPr>
          <p:nvPr>
            <p:ph type="sldNum" sz="quarter" idx="12"/>
          </p:nvPr>
        </p:nvSpPr>
        <p:spPr/>
        <p:txBody>
          <a:bodyPr/>
          <a:lstStyle/>
          <a:p>
            <a:fld id="{6CA6930D-BBCC-4B60-B588-351AC06BFA93}" type="slidenum">
              <a:rPr lang="en-US" smtClean="0"/>
              <a:t>61</a:t>
            </a:fld>
            <a:endParaRPr lang="en-US"/>
          </a:p>
        </p:txBody>
      </p:sp>
    </p:spTree>
    <p:extLst>
      <p:ext uri="{BB962C8B-B14F-4D97-AF65-F5344CB8AC3E}">
        <p14:creationId xmlns:p14="http://schemas.microsoft.com/office/powerpoint/2010/main" val="125709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29BA-93A2-43F1-9478-4612B228834A}"/>
              </a:ext>
            </a:extLst>
          </p:cNvPr>
          <p:cNvSpPr>
            <a:spLocks noGrp="1"/>
          </p:cNvSpPr>
          <p:nvPr>
            <p:ph type="title"/>
          </p:nvPr>
        </p:nvSpPr>
        <p:spPr/>
        <p:txBody>
          <a:bodyPr/>
          <a:lstStyle/>
          <a:p>
            <a:r>
              <a:rPr lang="en-IN" dirty="0"/>
              <a:t>Example</a:t>
            </a:r>
          </a:p>
        </p:txBody>
      </p:sp>
      <p:grpSp>
        <p:nvGrpSpPr>
          <p:cNvPr id="17" name="Group 16">
            <a:extLst>
              <a:ext uri="{FF2B5EF4-FFF2-40B4-BE49-F238E27FC236}">
                <a16:creationId xmlns:a16="http://schemas.microsoft.com/office/drawing/2014/main" id="{CDBBCE09-7565-494B-AAE2-54276F7E747D}"/>
              </a:ext>
            </a:extLst>
          </p:cNvPr>
          <p:cNvGrpSpPr/>
          <p:nvPr/>
        </p:nvGrpSpPr>
        <p:grpSpPr>
          <a:xfrm>
            <a:off x="525414" y="1633364"/>
            <a:ext cx="5490689" cy="3241683"/>
            <a:chOff x="525415" y="2208024"/>
            <a:chExt cx="5316966" cy="2667023"/>
          </a:xfrm>
        </p:grpSpPr>
        <p:sp>
          <p:nvSpPr>
            <p:cNvPr id="4" name="Rectangle 3">
              <a:extLst>
                <a:ext uri="{FF2B5EF4-FFF2-40B4-BE49-F238E27FC236}">
                  <a16:creationId xmlns:a16="http://schemas.microsoft.com/office/drawing/2014/main" id="{D736430B-4CDE-4478-AFD9-A5D587223CCE}"/>
                </a:ext>
              </a:extLst>
            </p:cNvPr>
            <p:cNvSpPr/>
            <p:nvPr/>
          </p:nvSpPr>
          <p:spPr>
            <a:xfrm>
              <a:off x="2136312" y="2208024"/>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i="1" dirty="0"/>
                <a:t>Shape</a:t>
              </a:r>
            </a:p>
          </p:txBody>
        </p:sp>
        <p:sp>
          <p:nvSpPr>
            <p:cNvPr id="5" name="Rectangle 4">
              <a:extLst>
                <a:ext uri="{FF2B5EF4-FFF2-40B4-BE49-F238E27FC236}">
                  <a16:creationId xmlns:a16="http://schemas.microsoft.com/office/drawing/2014/main" id="{1598AC62-80AB-446D-BB78-0868C7558E57}"/>
                </a:ext>
              </a:extLst>
            </p:cNvPr>
            <p:cNvSpPr/>
            <p:nvPr/>
          </p:nvSpPr>
          <p:spPr>
            <a:xfrm>
              <a:off x="2136312" y="2513662"/>
              <a:ext cx="2114834" cy="427973"/>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i="1" dirty="0"/>
                <a:t>+Draw():void</a:t>
              </a:r>
              <a:endParaRPr lang="en-GB" dirty="0"/>
            </a:p>
          </p:txBody>
        </p:sp>
        <p:sp>
          <p:nvSpPr>
            <p:cNvPr id="6" name="Rectangle 5">
              <a:extLst>
                <a:ext uri="{FF2B5EF4-FFF2-40B4-BE49-F238E27FC236}">
                  <a16:creationId xmlns:a16="http://schemas.microsoft.com/office/drawing/2014/main" id="{40AA53FD-305E-41F9-AB05-71DEE71031B1}"/>
                </a:ext>
              </a:extLst>
            </p:cNvPr>
            <p:cNvSpPr/>
            <p:nvPr/>
          </p:nvSpPr>
          <p:spPr>
            <a:xfrm>
              <a:off x="525415" y="4003643"/>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Line</a:t>
              </a:r>
            </a:p>
          </p:txBody>
        </p:sp>
        <p:sp>
          <p:nvSpPr>
            <p:cNvPr id="7" name="Rectangle 6">
              <a:extLst>
                <a:ext uri="{FF2B5EF4-FFF2-40B4-BE49-F238E27FC236}">
                  <a16:creationId xmlns:a16="http://schemas.microsoft.com/office/drawing/2014/main" id="{A74C6FD7-28B0-4240-88EE-EF9FBA688EB3}"/>
                </a:ext>
              </a:extLst>
            </p:cNvPr>
            <p:cNvSpPr/>
            <p:nvPr/>
          </p:nvSpPr>
          <p:spPr>
            <a:xfrm>
              <a:off x="525415" y="4309281"/>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dirty="0"/>
                <a:t>+Draw():void</a:t>
              </a:r>
            </a:p>
          </p:txBody>
        </p:sp>
        <p:grpSp>
          <p:nvGrpSpPr>
            <p:cNvPr id="8" name="Group 7">
              <a:extLst>
                <a:ext uri="{FF2B5EF4-FFF2-40B4-BE49-F238E27FC236}">
                  <a16:creationId xmlns:a16="http://schemas.microsoft.com/office/drawing/2014/main" id="{FE60CEF6-C56D-4344-BDDD-1E60845E03FB}"/>
                </a:ext>
              </a:extLst>
            </p:cNvPr>
            <p:cNvGrpSpPr/>
            <p:nvPr/>
          </p:nvGrpSpPr>
          <p:grpSpPr>
            <a:xfrm>
              <a:off x="3122458" y="2970593"/>
              <a:ext cx="142542" cy="607228"/>
              <a:chOff x="8130101" y="3729637"/>
              <a:chExt cx="171050" cy="728673"/>
            </a:xfrm>
          </p:grpSpPr>
          <p:cxnSp>
            <p:nvCxnSpPr>
              <p:cNvPr id="9" name="Straight Connector 8">
                <a:extLst>
                  <a:ext uri="{FF2B5EF4-FFF2-40B4-BE49-F238E27FC236}">
                    <a16:creationId xmlns:a16="http://schemas.microsoft.com/office/drawing/2014/main" id="{8C1C2C66-24C3-4809-B4B1-5FC07F0A00FA}"/>
                  </a:ext>
                </a:extLst>
              </p:cNvPr>
              <p:cNvCxnSpPr>
                <a:cxnSpLocks/>
                <a:endCxn id="10" idx="3"/>
              </p:cNvCxnSpPr>
              <p:nvPr/>
            </p:nvCxnSpPr>
            <p:spPr>
              <a:xfrm flipV="1">
                <a:off x="8215626" y="3944743"/>
                <a:ext cx="0" cy="513567"/>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1718A9F4-72A2-44F3-90B7-FE4C9F98F4C7}"/>
                  </a:ext>
                </a:extLst>
              </p:cNvPr>
              <p:cNvSpPr/>
              <p:nvPr/>
            </p:nvSpPr>
            <p:spPr>
              <a:xfrm>
                <a:off x="8130101" y="3729637"/>
                <a:ext cx="171050" cy="215106"/>
              </a:xfrm>
              <a:prstGeom prst="triangl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A05542E8-227B-4955-8652-705BD6EF5D91}"/>
                </a:ext>
              </a:extLst>
            </p:cNvPr>
            <p:cNvCxnSpPr>
              <a:cxnSpLocks/>
            </p:cNvCxnSpPr>
            <p:nvPr/>
          </p:nvCxnSpPr>
          <p:spPr>
            <a:xfrm flipV="1">
              <a:off x="1609307" y="3575670"/>
              <a:ext cx="0" cy="427973"/>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4BD6A4-B818-4D83-BAE2-79783F7FE807}"/>
                </a:ext>
              </a:extLst>
            </p:cNvPr>
            <p:cNvCxnSpPr>
              <a:cxnSpLocks/>
            </p:cNvCxnSpPr>
            <p:nvPr/>
          </p:nvCxnSpPr>
          <p:spPr>
            <a:xfrm>
              <a:off x="1609307" y="3575670"/>
              <a:ext cx="3153246" cy="5774"/>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74EDA2-6631-488A-B8BA-A1D018245CD4}"/>
                </a:ext>
              </a:extLst>
            </p:cNvPr>
            <p:cNvSpPr/>
            <p:nvPr/>
          </p:nvSpPr>
          <p:spPr>
            <a:xfrm>
              <a:off x="3727547" y="4003643"/>
              <a:ext cx="2114834" cy="305639"/>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GB" sz="2000" b="1" dirty="0"/>
                <a:t>Circle</a:t>
              </a:r>
            </a:p>
          </p:txBody>
        </p:sp>
        <p:sp>
          <p:nvSpPr>
            <p:cNvPr id="14" name="Rectangle 13">
              <a:extLst>
                <a:ext uri="{FF2B5EF4-FFF2-40B4-BE49-F238E27FC236}">
                  <a16:creationId xmlns:a16="http://schemas.microsoft.com/office/drawing/2014/main" id="{87B174F8-B681-4DBF-B788-A6C6263E7CE5}"/>
                </a:ext>
              </a:extLst>
            </p:cNvPr>
            <p:cNvSpPr/>
            <p:nvPr/>
          </p:nvSpPr>
          <p:spPr>
            <a:xfrm>
              <a:off x="3727547" y="4309281"/>
              <a:ext cx="2114834" cy="56576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t"/>
            <a:lstStyle/>
            <a:p>
              <a:r>
                <a:rPr lang="en-GB" dirty="0"/>
                <a:t>+Draw():void</a:t>
              </a:r>
            </a:p>
          </p:txBody>
        </p:sp>
        <p:cxnSp>
          <p:nvCxnSpPr>
            <p:cNvPr id="15" name="Straight Connector 14">
              <a:extLst>
                <a:ext uri="{FF2B5EF4-FFF2-40B4-BE49-F238E27FC236}">
                  <a16:creationId xmlns:a16="http://schemas.microsoft.com/office/drawing/2014/main" id="{B50B1744-9C35-4DB3-8DEC-CA6E98EB2CF0}"/>
                </a:ext>
              </a:extLst>
            </p:cNvPr>
            <p:cNvCxnSpPr>
              <a:cxnSpLocks/>
            </p:cNvCxnSpPr>
            <p:nvPr/>
          </p:nvCxnSpPr>
          <p:spPr>
            <a:xfrm flipV="1">
              <a:off x="4755082" y="3575670"/>
              <a:ext cx="0" cy="427973"/>
            </a:xfrm>
            <a:prstGeom prst="line">
              <a:avLst/>
            </a:prstGeom>
            <a:ln w="28575">
              <a:solidFill>
                <a:schemeClr val="tx1">
                  <a:lumMod val="65000"/>
                  <a:lumOff val="3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5095AD95-DC24-4F13-B41A-ABB6A38B65CC}"/>
              </a:ext>
            </a:extLst>
          </p:cNvPr>
          <p:cNvSpPr txBox="1"/>
          <p:nvPr/>
        </p:nvSpPr>
        <p:spPr>
          <a:xfrm>
            <a:off x="6775825" y="2380406"/>
            <a:ext cx="2432845" cy="1015663"/>
          </a:xfrm>
          <a:prstGeom prst="rect">
            <a:avLst/>
          </a:prstGeom>
          <a:noFill/>
        </p:spPr>
        <p:txBody>
          <a:bodyPr wrap="none" rtlCol="0">
            <a:spAutoFit/>
          </a:bodyPr>
          <a:lstStyle/>
          <a:p>
            <a:r>
              <a:rPr lang="en-IN" sz="2000" i="1" dirty="0">
                <a:solidFill>
                  <a:schemeClr val="tx2">
                    <a:lumMod val="75000"/>
                  </a:schemeClr>
                </a:solidFill>
              </a:rPr>
              <a:t>void Render(Shape s){</a:t>
            </a:r>
          </a:p>
          <a:p>
            <a:r>
              <a:rPr lang="en-IN" sz="2000" i="1" dirty="0">
                <a:solidFill>
                  <a:schemeClr val="tx2">
                    <a:lumMod val="75000"/>
                  </a:schemeClr>
                </a:solidFill>
              </a:rPr>
              <a:t>	</a:t>
            </a:r>
            <a:r>
              <a:rPr lang="en-IN" sz="2000" i="1" dirty="0" err="1">
                <a:solidFill>
                  <a:schemeClr val="tx2">
                    <a:lumMod val="75000"/>
                  </a:schemeClr>
                </a:solidFill>
              </a:rPr>
              <a:t>s.Draw</a:t>
            </a:r>
            <a:r>
              <a:rPr lang="en-IN" sz="2000" i="1" dirty="0">
                <a:solidFill>
                  <a:schemeClr val="tx2">
                    <a:lumMod val="75000"/>
                  </a:schemeClr>
                </a:solidFill>
              </a:rPr>
              <a:t>() ;</a:t>
            </a:r>
          </a:p>
          <a:p>
            <a:r>
              <a:rPr lang="en-IN" sz="2000" i="1" dirty="0">
                <a:solidFill>
                  <a:schemeClr val="tx2">
                    <a:lumMod val="75000"/>
                  </a:schemeClr>
                </a:solidFill>
              </a:rPr>
              <a:t>}</a:t>
            </a:r>
          </a:p>
        </p:txBody>
      </p:sp>
      <p:sp>
        <p:nvSpPr>
          <p:cNvPr id="3" name="Footer Placeholder 2">
            <a:extLst>
              <a:ext uri="{FF2B5EF4-FFF2-40B4-BE49-F238E27FC236}">
                <a16:creationId xmlns:a16="http://schemas.microsoft.com/office/drawing/2014/main" id="{17BAC346-DD3C-423E-8C7C-D2556CF295F7}"/>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18" name="Slide Number Placeholder 17">
            <a:extLst>
              <a:ext uri="{FF2B5EF4-FFF2-40B4-BE49-F238E27FC236}">
                <a16:creationId xmlns:a16="http://schemas.microsoft.com/office/drawing/2014/main" id="{9DBB7946-E67E-455F-979E-160DC5C05D7B}"/>
              </a:ext>
            </a:extLst>
          </p:cNvPr>
          <p:cNvSpPr>
            <a:spLocks noGrp="1"/>
          </p:cNvSpPr>
          <p:nvPr>
            <p:ph type="sldNum" sz="quarter" idx="12"/>
          </p:nvPr>
        </p:nvSpPr>
        <p:spPr/>
        <p:txBody>
          <a:bodyPr/>
          <a:lstStyle/>
          <a:p>
            <a:fld id="{6CA6930D-BBCC-4B60-B588-351AC06BFA93}" type="slidenum">
              <a:rPr lang="en-US" smtClean="0"/>
              <a:t>62</a:t>
            </a:fld>
            <a:endParaRPr lang="en-US"/>
          </a:p>
        </p:txBody>
      </p:sp>
    </p:spTree>
    <p:extLst>
      <p:ext uri="{BB962C8B-B14F-4D97-AF65-F5344CB8AC3E}">
        <p14:creationId xmlns:p14="http://schemas.microsoft.com/office/powerpoint/2010/main" val="341726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a:t>
            </a:r>
          </a:p>
        </p:txBody>
      </p:sp>
      <p:sp>
        <p:nvSpPr>
          <p:cNvPr id="3" name="Content Placeholder 2"/>
          <p:cNvSpPr>
            <a:spLocks noGrp="1"/>
          </p:cNvSpPr>
          <p:nvPr>
            <p:ph idx="1"/>
          </p:nvPr>
        </p:nvSpPr>
        <p:spPr/>
        <p:txBody>
          <a:bodyPr>
            <a:normAutofit/>
          </a:bodyPr>
          <a:lstStyle/>
          <a:p>
            <a:r>
              <a:rPr lang="en-GB" dirty="0"/>
              <a:t>Promotes reuse</a:t>
            </a:r>
          </a:p>
          <a:p>
            <a:r>
              <a:rPr lang="en-GB" dirty="0"/>
              <a:t>More classes can be added without requiring change to existing code</a:t>
            </a:r>
          </a:p>
          <a:p>
            <a:r>
              <a:rPr lang="en-GB" dirty="0"/>
              <a:t>Certain implementations may not even require a recompilation of the binary</a:t>
            </a:r>
          </a:p>
          <a:p>
            <a:r>
              <a:rPr lang="en-GB" dirty="0"/>
              <a:t>Works in tandem with containment and inheritance</a:t>
            </a:r>
          </a:p>
        </p:txBody>
      </p:sp>
      <p:sp>
        <p:nvSpPr>
          <p:cNvPr id="5" name="Footer Placeholder 4">
            <a:extLst>
              <a:ext uri="{FF2B5EF4-FFF2-40B4-BE49-F238E27FC236}">
                <a16:creationId xmlns:a16="http://schemas.microsoft.com/office/drawing/2014/main" id="{99559AE1-3146-4002-8AC3-8F49B38CB79F}"/>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BBBFBA8E-D4B6-4D7F-A03E-F7D2658ED835}"/>
              </a:ext>
            </a:extLst>
          </p:cNvPr>
          <p:cNvSpPr>
            <a:spLocks noGrp="1"/>
          </p:cNvSpPr>
          <p:nvPr>
            <p:ph type="sldNum" sz="quarter" idx="12"/>
          </p:nvPr>
        </p:nvSpPr>
        <p:spPr/>
        <p:txBody>
          <a:bodyPr/>
          <a:lstStyle/>
          <a:p>
            <a:fld id="{6CA6930D-BBCC-4B60-B588-351AC06BFA93}" type="slidenum">
              <a:rPr lang="en-US" smtClean="0"/>
              <a:t>63</a:t>
            </a:fld>
            <a:endParaRPr lang="en-US"/>
          </a:p>
        </p:txBody>
      </p:sp>
    </p:spTree>
    <p:extLst>
      <p:ext uri="{BB962C8B-B14F-4D97-AF65-F5344CB8AC3E}">
        <p14:creationId xmlns:p14="http://schemas.microsoft.com/office/powerpoint/2010/main" val="238607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Paradigm</a:t>
            </a:r>
          </a:p>
        </p:txBody>
      </p:sp>
      <p:sp>
        <p:nvSpPr>
          <p:cNvPr id="3" name="Content Placeholder 2"/>
          <p:cNvSpPr>
            <a:spLocks noGrp="1"/>
          </p:cNvSpPr>
          <p:nvPr>
            <p:ph idx="1"/>
          </p:nvPr>
        </p:nvSpPr>
        <p:spPr/>
        <p:txBody>
          <a:bodyPr>
            <a:normAutofit fontScale="70000" lnSpcReduction="20000"/>
          </a:bodyPr>
          <a:lstStyle/>
          <a:p>
            <a:r>
              <a:rPr lang="en-US" dirty="0"/>
              <a:t>Object oriented paradigm was thought to solve problems with procedural paradigm</a:t>
            </a:r>
          </a:p>
          <a:p>
            <a:r>
              <a:rPr lang="en-US" dirty="0"/>
              <a:t>But developers soon realized OOP does not work as promised</a:t>
            </a:r>
          </a:p>
          <a:p>
            <a:pPr lvl="1"/>
            <a:r>
              <a:rPr lang="en-US" dirty="0"/>
              <a:t>Hierarchy promised reuse &amp; extensibility</a:t>
            </a:r>
          </a:p>
          <a:p>
            <a:pPr lvl="1"/>
            <a:r>
              <a:rPr lang="en-US" dirty="0"/>
              <a:t>Encapsulation promised safety of data</a:t>
            </a:r>
          </a:p>
          <a:p>
            <a:r>
              <a:rPr lang="en-US" dirty="0"/>
              <a:t>Designers began to face problems while designing the software using OO paradigm</a:t>
            </a:r>
          </a:p>
          <a:p>
            <a:r>
              <a:rPr lang="en-US" dirty="0"/>
              <a:t>Good designers solved the problems and documented them, so that same problems in future can be solved readily</a:t>
            </a:r>
          </a:p>
          <a:p>
            <a:r>
              <a:rPr lang="en-US" dirty="0"/>
              <a:t>This gave birth to design patterns - generic solutions to common problems encountered in object oriented software design</a:t>
            </a:r>
          </a:p>
        </p:txBody>
      </p:sp>
      <p:sp>
        <p:nvSpPr>
          <p:cNvPr id="5" name="Slide Number Placeholder 4">
            <a:extLst>
              <a:ext uri="{FF2B5EF4-FFF2-40B4-BE49-F238E27FC236}">
                <a16:creationId xmlns:a16="http://schemas.microsoft.com/office/drawing/2014/main" id="{7ED2F147-5635-4619-9141-03C5BE0A705E}"/>
              </a:ext>
            </a:extLst>
          </p:cNvPr>
          <p:cNvSpPr>
            <a:spLocks noGrp="1"/>
          </p:cNvSpPr>
          <p:nvPr>
            <p:ph type="sldNum" sz="quarter" idx="12"/>
          </p:nvPr>
        </p:nvSpPr>
        <p:spPr/>
        <p:txBody>
          <a:bodyPr/>
          <a:lstStyle/>
          <a:p>
            <a:fld id="{6CA6930D-BBCC-4B60-B588-351AC06BFA93}" type="slidenum">
              <a:rPr lang="en-US" smtClean="0"/>
              <a:t>64</a:t>
            </a:fld>
            <a:endParaRPr lang="en-US"/>
          </a:p>
        </p:txBody>
      </p:sp>
    </p:spTree>
    <p:extLst>
      <p:ext uri="{BB962C8B-B14F-4D97-AF65-F5344CB8AC3E}">
        <p14:creationId xmlns:p14="http://schemas.microsoft.com/office/powerpoint/2010/main" val="16397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5D63-AFB4-434E-93F8-C92537E69E48}"/>
              </a:ext>
            </a:extLst>
          </p:cNvPr>
          <p:cNvSpPr>
            <a:spLocks noGrp="1"/>
          </p:cNvSpPr>
          <p:nvPr>
            <p:ph type="title"/>
          </p:nvPr>
        </p:nvSpPr>
        <p:spPr/>
        <p:txBody>
          <a:bodyPr/>
          <a:lstStyle/>
          <a:p>
            <a:r>
              <a:rPr lang="en-IN" dirty="0"/>
              <a:t>Design Patterns</a:t>
            </a:r>
          </a:p>
        </p:txBody>
      </p:sp>
      <p:sp>
        <p:nvSpPr>
          <p:cNvPr id="3" name="Content Placeholder 2">
            <a:extLst>
              <a:ext uri="{FF2B5EF4-FFF2-40B4-BE49-F238E27FC236}">
                <a16:creationId xmlns:a16="http://schemas.microsoft.com/office/drawing/2014/main" id="{3BCE37B1-38E6-4A54-AB6A-5A95CBDEA817}"/>
              </a:ext>
            </a:extLst>
          </p:cNvPr>
          <p:cNvSpPr>
            <a:spLocks noGrp="1"/>
          </p:cNvSpPr>
          <p:nvPr>
            <p:ph idx="1"/>
          </p:nvPr>
        </p:nvSpPr>
        <p:spPr>
          <a:xfrm>
            <a:off x="508000" y="1333500"/>
            <a:ext cx="5724128" cy="3771636"/>
          </a:xfrm>
        </p:spPr>
        <p:txBody>
          <a:bodyPr/>
          <a:lstStyle/>
          <a:p>
            <a:r>
              <a:rPr lang="en-IN" dirty="0"/>
              <a:t>The book that started it all</a:t>
            </a:r>
          </a:p>
          <a:p>
            <a:r>
              <a:rPr lang="en-IN" dirty="0"/>
              <a:t>Published in 1995</a:t>
            </a:r>
          </a:p>
          <a:p>
            <a:r>
              <a:rPr lang="en-IN" dirty="0"/>
              <a:t>Describes solutions to common OO design problems</a:t>
            </a:r>
          </a:p>
        </p:txBody>
      </p:sp>
      <p:pic>
        <p:nvPicPr>
          <p:cNvPr id="5" name="Picture 4">
            <a:extLst>
              <a:ext uri="{FF2B5EF4-FFF2-40B4-BE49-F238E27FC236}">
                <a16:creationId xmlns:a16="http://schemas.microsoft.com/office/drawing/2014/main" id="{477CE131-6F4B-4F2C-A945-4A29917B5AED}"/>
              </a:ext>
            </a:extLst>
          </p:cNvPr>
          <p:cNvPicPr>
            <a:picLocks noChangeAspect="1"/>
          </p:cNvPicPr>
          <p:nvPr/>
        </p:nvPicPr>
        <p:blipFill>
          <a:blip r:embed="rId2"/>
          <a:stretch>
            <a:fillRect/>
          </a:stretch>
        </p:blipFill>
        <p:spPr>
          <a:xfrm>
            <a:off x="6835329" y="1226612"/>
            <a:ext cx="2987824" cy="3900762"/>
          </a:xfrm>
          <a:prstGeom prst="rect">
            <a:avLst/>
          </a:prstGeom>
          <a:ln>
            <a:solidFill>
              <a:schemeClr val="tx1">
                <a:lumMod val="65000"/>
                <a:lumOff val="35000"/>
              </a:schemeClr>
            </a:solidFill>
          </a:ln>
        </p:spPr>
      </p:pic>
      <p:pic>
        <p:nvPicPr>
          <p:cNvPr id="6" name="Picture 5">
            <a:extLst>
              <a:ext uri="{FF2B5EF4-FFF2-40B4-BE49-F238E27FC236}">
                <a16:creationId xmlns:a16="http://schemas.microsoft.com/office/drawing/2014/main" id="{951C5983-C354-4B81-A8B6-AF6A8A64F769}"/>
              </a:ext>
            </a:extLst>
          </p:cNvPr>
          <p:cNvPicPr>
            <a:picLocks noChangeAspect="1"/>
          </p:cNvPicPr>
          <p:nvPr/>
        </p:nvPicPr>
        <p:blipFill>
          <a:blip r:embed="rId3"/>
          <a:stretch>
            <a:fillRect/>
          </a:stretch>
        </p:blipFill>
        <p:spPr>
          <a:xfrm>
            <a:off x="371282" y="2209428"/>
            <a:ext cx="9283349" cy="1656184"/>
          </a:xfrm>
          <a:prstGeom prst="rect">
            <a:avLst/>
          </a:prstGeom>
          <a:ln>
            <a:solidFill>
              <a:schemeClr val="tx1">
                <a:lumMod val="65000"/>
                <a:lumOff val="35000"/>
              </a:schemeClr>
            </a:solidFill>
          </a:ln>
        </p:spPr>
      </p:pic>
      <p:sp>
        <p:nvSpPr>
          <p:cNvPr id="7" name="Slide Number Placeholder 6">
            <a:extLst>
              <a:ext uri="{FF2B5EF4-FFF2-40B4-BE49-F238E27FC236}">
                <a16:creationId xmlns:a16="http://schemas.microsoft.com/office/drawing/2014/main" id="{E110A3BB-BFEC-4E69-A66E-1AF4F3487374}"/>
              </a:ext>
            </a:extLst>
          </p:cNvPr>
          <p:cNvSpPr>
            <a:spLocks noGrp="1"/>
          </p:cNvSpPr>
          <p:nvPr>
            <p:ph type="sldNum" sz="quarter" idx="12"/>
          </p:nvPr>
        </p:nvSpPr>
        <p:spPr/>
        <p:txBody>
          <a:bodyPr/>
          <a:lstStyle/>
          <a:p>
            <a:fld id="{6CA6930D-BBCC-4B60-B588-351AC06BFA93}" type="slidenum">
              <a:rPr lang="en-US" smtClean="0"/>
              <a:t>65</a:t>
            </a:fld>
            <a:endParaRPr lang="en-US"/>
          </a:p>
        </p:txBody>
      </p:sp>
    </p:spTree>
    <p:extLst>
      <p:ext uri="{BB962C8B-B14F-4D97-AF65-F5344CB8AC3E}">
        <p14:creationId xmlns:p14="http://schemas.microsoft.com/office/powerpoint/2010/main" val="346625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defRPr/>
            </a:pPr>
            <a:r>
              <a:rPr lang="en-US"/>
              <a:t>What is a pattern?</a:t>
            </a:r>
          </a:p>
        </p:txBody>
      </p:sp>
      <p:sp>
        <p:nvSpPr>
          <p:cNvPr id="9219" name="Rectangle 3"/>
          <p:cNvSpPr>
            <a:spLocks noGrp="1" noChangeArrowheads="1"/>
          </p:cNvSpPr>
          <p:nvPr>
            <p:ph idx="1"/>
          </p:nvPr>
        </p:nvSpPr>
        <p:spPr>
          <a:xfrm>
            <a:off x="508000" y="1333500"/>
            <a:ext cx="9144000" cy="1596008"/>
          </a:xfrm>
        </p:spPr>
        <p:txBody>
          <a:bodyPr>
            <a:normAutofit/>
          </a:bodyPr>
          <a:lstStyle/>
          <a:p>
            <a:pPr eaLnBrk="1" hangingPunct="1">
              <a:defRPr/>
            </a:pPr>
            <a:r>
              <a:rPr lang="en-US" dirty="0"/>
              <a:t>Keyword coined by Christopher Alexander. </a:t>
            </a:r>
          </a:p>
          <a:p>
            <a:pPr lvl="1">
              <a:defRPr/>
            </a:pPr>
            <a:r>
              <a:rPr lang="en-US" dirty="0"/>
              <a:t>he noticed several buildings were constructed with a common pattern</a:t>
            </a:r>
          </a:p>
        </p:txBody>
      </p:sp>
      <p:sp>
        <p:nvSpPr>
          <p:cNvPr id="3" name="TextBox 2">
            <a:extLst>
              <a:ext uri="{FF2B5EF4-FFF2-40B4-BE49-F238E27FC236}">
                <a16:creationId xmlns:a16="http://schemas.microsoft.com/office/drawing/2014/main" id="{FE2D97D2-F3FF-4012-8C1A-810D0F358CAF}"/>
              </a:ext>
            </a:extLst>
          </p:cNvPr>
          <p:cNvSpPr txBox="1"/>
          <p:nvPr/>
        </p:nvSpPr>
        <p:spPr>
          <a:xfrm>
            <a:off x="702203" y="3145532"/>
            <a:ext cx="9144000" cy="830997"/>
          </a:xfrm>
          <a:prstGeom prst="rect">
            <a:avLst/>
          </a:prstGeom>
          <a:noFill/>
        </p:spPr>
        <p:txBody>
          <a:bodyPr wrap="square" rtlCol="0">
            <a:spAutoFit/>
          </a:bodyPr>
          <a:lstStyle/>
          <a:p>
            <a:r>
              <a:rPr lang="en-US" sz="2400" i="1" dirty="0"/>
              <a:t>Each pattern describes a problem which occurs over and over again in our environment, </a:t>
            </a:r>
            <a:endParaRPr lang="en-IN" sz="2400" dirty="0"/>
          </a:p>
        </p:txBody>
      </p:sp>
      <p:sp>
        <p:nvSpPr>
          <p:cNvPr id="6" name="TextBox 5">
            <a:extLst>
              <a:ext uri="{FF2B5EF4-FFF2-40B4-BE49-F238E27FC236}">
                <a16:creationId xmlns:a16="http://schemas.microsoft.com/office/drawing/2014/main" id="{2A560B36-C3D4-42C9-BCA5-E13E05AE7FC8}"/>
              </a:ext>
            </a:extLst>
          </p:cNvPr>
          <p:cNvSpPr txBox="1"/>
          <p:nvPr/>
        </p:nvSpPr>
        <p:spPr>
          <a:xfrm>
            <a:off x="737699" y="3497569"/>
            <a:ext cx="8663797" cy="830997"/>
          </a:xfrm>
          <a:prstGeom prst="rect">
            <a:avLst/>
          </a:prstGeom>
          <a:noFill/>
        </p:spPr>
        <p:txBody>
          <a:bodyPr wrap="square" rtlCol="0">
            <a:spAutoFit/>
          </a:bodyPr>
          <a:lstStyle/>
          <a:p>
            <a:r>
              <a:rPr lang="en-US" sz="2400" i="1" dirty="0"/>
              <a:t>		     and then describes the core of the solution to that </a:t>
            </a:r>
          </a:p>
          <a:p>
            <a:r>
              <a:rPr lang="en-US" sz="2400" i="1" dirty="0"/>
              <a:t>problem,</a:t>
            </a:r>
            <a:endParaRPr lang="en-IN" sz="2400" dirty="0"/>
          </a:p>
        </p:txBody>
      </p:sp>
      <p:sp>
        <p:nvSpPr>
          <p:cNvPr id="7" name="TextBox 6">
            <a:extLst>
              <a:ext uri="{FF2B5EF4-FFF2-40B4-BE49-F238E27FC236}">
                <a16:creationId xmlns:a16="http://schemas.microsoft.com/office/drawing/2014/main" id="{59B3A70E-CEF9-4F3E-BFB5-9BE8F01AAB13}"/>
              </a:ext>
            </a:extLst>
          </p:cNvPr>
          <p:cNvSpPr txBox="1"/>
          <p:nvPr/>
        </p:nvSpPr>
        <p:spPr>
          <a:xfrm>
            <a:off x="737699" y="3865612"/>
            <a:ext cx="9382861" cy="830997"/>
          </a:xfrm>
          <a:prstGeom prst="rect">
            <a:avLst/>
          </a:prstGeom>
          <a:noFill/>
        </p:spPr>
        <p:txBody>
          <a:bodyPr wrap="square" rtlCol="0">
            <a:spAutoFit/>
          </a:bodyPr>
          <a:lstStyle/>
          <a:p>
            <a:r>
              <a:rPr lang="en-US" sz="2400" i="1" dirty="0"/>
              <a:t>	    in such a way that you can use this solution a million times </a:t>
            </a:r>
          </a:p>
          <a:p>
            <a:r>
              <a:rPr lang="en-US" sz="2400" i="1" dirty="0"/>
              <a:t>over, without ever doing it the same way twice</a:t>
            </a:r>
            <a:endParaRPr lang="en-IN" sz="2400" dirty="0"/>
          </a:p>
        </p:txBody>
      </p:sp>
      <p:sp>
        <p:nvSpPr>
          <p:cNvPr id="4" name="Slide Number Placeholder 3">
            <a:extLst>
              <a:ext uri="{FF2B5EF4-FFF2-40B4-BE49-F238E27FC236}">
                <a16:creationId xmlns:a16="http://schemas.microsoft.com/office/drawing/2014/main" id="{9A3D22F3-EB83-400C-A4E3-4D61DBFAF330}"/>
              </a:ext>
            </a:extLst>
          </p:cNvPr>
          <p:cNvSpPr>
            <a:spLocks noGrp="1"/>
          </p:cNvSpPr>
          <p:nvPr>
            <p:ph type="sldNum" sz="quarter" idx="12"/>
          </p:nvPr>
        </p:nvSpPr>
        <p:spPr/>
        <p:txBody>
          <a:bodyPr/>
          <a:lstStyle/>
          <a:p>
            <a:fld id="{6CA6930D-BBCC-4B60-B588-351AC06BFA93}" type="slidenum">
              <a:rPr lang="en-US" smtClean="0"/>
              <a:t>66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EB2E-C08F-4A3F-8FD7-C4A3197A7205}"/>
              </a:ext>
            </a:extLst>
          </p:cNvPr>
          <p:cNvSpPr>
            <a:spLocks noGrp="1"/>
          </p:cNvSpPr>
          <p:nvPr>
            <p:ph type="title"/>
          </p:nvPr>
        </p:nvSpPr>
        <p:spPr/>
        <p:txBody>
          <a:bodyPr/>
          <a:lstStyle/>
          <a:p>
            <a:r>
              <a:rPr lang="en-IN" dirty="0"/>
              <a:t>Essential Elements : </a:t>
            </a:r>
            <a:r>
              <a:rPr lang="en-IN" i="1" dirty="0"/>
              <a:t>Pattern Name</a:t>
            </a:r>
          </a:p>
        </p:txBody>
      </p:sp>
      <p:sp>
        <p:nvSpPr>
          <p:cNvPr id="3" name="Content Placeholder 2">
            <a:extLst>
              <a:ext uri="{FF2B5EF4-FFF2-40B4-BE49-F238E27FC236}">
                <a16:creationId xmlns:a16="http://schemas.microsoft.com/office/drawing/2014/main" id="{0486DC3D-DC3B-4224-9A50-F3C475C27D0D}"/>
              </a:ext>
            </a:extLst>
          </p:cNvPr>
          <p:cNvSpPr>
            <a:spLocks noGrp="1"/>
          </p:cNvSpPr>
          <p:nvPr>
            <p:ph idx="1"/>
          </p:nvPr>
        </p:nvSpPr>
        <p:spPr/>
        <p:txBody>
          <a:bodyPr/>
          <a:lstStyle/>
          <a:p>
            <a:r>
              <a:rPr lang="en-IN" dirty="0"/>
              <a:t>Handle used to describe the pattern</a:t>
            </a:r>
          </a:p>
          <a:p>
            <a:r>
              <a:rPr lang="en-IN" dirty="0"/>
              <a:t>Increases design vocabulary</a:t>
            </a:r>
          </a:p>
          <a:p>
            <a:r>
              <a:rPr lang="en-IN" dirty="0"/>
              <a:t>Helps design at a higher level of abstraction</a:t>
            </a:r>
          </a:p>
          <a:p>
            <a:r>
              <a:rPr lang="en-IN" dirty="0"/>
              <a:t>Eases discussion of the design with other designers &amp; to self</a:t>
            </a:r>
          </a:p>
          <a:p>
            <a:pPr lvl="1"/>
            <a:r>
              <a:rPr lang="en-IN" dirty="0"/>
              <a:t>gives a clear picture of the design without going into details</a:t>
            </a:r>
          </a:p>
          <a:p>
            <a:endParaRPr lang="en-IN" dirty="0"/>
          </a:p>
        </p:txBody>
      </p:sp>
      <p:sp>
        <p:nvSpPr>
          <p:cNvPr id="5" name="Slide Number Placeholder 4">
            <a:extLst>
              <a:ext uri="{FF2B5EF4-FFF2-40B4-BE49-F238E27FC236}">
                <a16:creationId xmlns:a16="http://schemas.microsoft.com/office/drawing/2014/main" id="{2C88E4AA-30C0-47AC-85C7-733619C47E3D}"/>
              </a:ext>
            </a:extLst>
          </p:cNvPr>
          <p:cNvSpPr>
            <a:spLocks noGrp="1"/>
          </p:cNvSpPr>
          <p:nvPr>
            <p:ph type="sldNum" sz="quarter" idx="12"/>
          </p:nvPr>
        </p:nvSpPr>
        <p:spPr/>
        <p:txBody>
          <a:bodyPr/>
          <a:lstStyle/>
          <a:p>
            <a:fld id="{6CA6930D-BBCC-4B60-B588-351AC06BFA93}" type="slidenum">
              <a:rPr lang="en-US" smtClean="0"/>
              <a:t>67</a:t>
            </a:fld>
            <a:endParaRPr lang="en-US"/>
          </a:p>
        </p:txBody>
      </p:sp>
    </p:spTree>
    <p:extLst>
      <p:ext uri="{BB962C8B-B14F-4D97-AF65-F5344CB8AC3E}">
        <p14:creationId xmlns:p14="http://schemas.microsoft.com/office/powerpoint/2010/main" val="155138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4FD-5194-4E06-AFF0-55BEFA1D7141}"/>
              </a:ext>
            </a:extLst>
          </p:cNvPr>
          <p:cNvSpPr>
            <a:spLocks noGrp="1"/>
          </p:cNvSpPr>
          <p:nvPr>
            <p:ph type="title"/>
          </p:nvPr>
        </p:nvSpPr>
        <p:spPr/>
        <p:txBody>
          <a:bodyPr/>
          <a:lstStyle/>
          <a:p>
            <a:r>
              <a:rPr lang="en-IN" dirty="0"/>
              <a:t>Essential Elements : </a:t>
            </a:r>
            <a:r>
              <a:rPr lang="en-IN" i="1" dirty="0"/>
              <a:t>Problem</a:t>
            </a:r>
            <a:endParaRPr lang="en-IN" dirty="0"/>
          </a:p>
        </p:txBody>
      </p:sp>
      <p:sp>
        <p:nvSpPr>
          <p:cNvPr id="3" name="Content Placeholder 2">
            <a:extLst>
              <a:ext uri="{FF2B5EF4-FFF2-40B4-BE49-F238E27FC236}">
                <a16:creationId xmlns:a16="http://schemas.microsoft.com/office/drawing/2014/main" id="{A72D70D5-B32A-4F2B-B5BA-AC1D7B2389DE}"/>
              </a:ext>
            </a:extLst>
          </p:cNvPr>
          <p:cNvSpPr>
            <a:spLocks noGrp="1"/>
          </p:cNvSpPr>
          <p:nvPr>
            <p:ph idx="1"/>
          </p:nvPr>
        </p:nvSpPr>
        <p:spPr/>
        <p:txBody>
          <a:bodyPr/>
          <a:lstStyle/>
          <a:p>
            <a:r>
              <a:rPr lang="en-IN" dirty="0"/>
              <a:t>Describes when to apply the pattern</a:t>
            </a:r>
          </a:p>
          <a:p>
            <a:r>
              <a:rPr lang="en-IN" dirty="0"/>
              <a:t>Gives a clear explanation of the problem along with its context</a:t>
            </a:r>
          </a:p>
          <a:p>
            <a:r>
              <a:rPr lang="en-IN" dirty="0"/>
              <a:t>This might include describing classes or object structures that cause the design to fail</a:t>
            </a:r>
          </a:p>
        </p:txBody>
      </p:sp>
      <p:sp>
        <p:nvSpPr>
          <p:cNvPr id="5" name="Slide Number Placeholder 4">
            <a:extLst>
              <a:ext uri="{FF2B5EF4-FFF2-40B4-BE49-F238E27FC236}">
                <a16:creationId xmlns:a16="http://schemas.microsoft.com/office/drawing/2014/main" id="{5348193A-05C8-4171-BF4E-03803E7D4927}"/>
              </a:ext>
            </a:extLst>
          </p:cNvPr>
          <p:cNvSpPr>
            <a:spLocks noGrp="1"/>
          </p:cNvSpPr>
          <p:nvPr>
            <p:ph type="sldNum" sz="quarter" idx="12"/>
          </p:nvPr>
        </p:nvSpPr>
        <p:spPr/>
        <p:txBody>
          <a:bodyPr/>
          <a:lstStyle/>
          <a:p>
            <a:fld id="{6CA6930D-BBCC-4B60-B588-351AC06BFA93}" type="slidenum">
              <a:rPr lang="en-US" smtClean="0"/>
              <a:t>68</a:t>
            </a:fld>
            <a:endParaRPr lang="en-US"/>
          </a:p>
        </p:txBody>
      </p:sp>
    </p:spTree>
    <p:extLst>
      <p:ext uri="{BB962C8B-B14F-4D97-AF65-F5344CB8AC3E}">
        <p14:creationId xmlns:p14="http://schemas.microsoft.com/office/powerpoint/2010/main" val="23355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4FD-5194-4E06-AFF0-55BEFA1D7141}"/>
              </a:ext>
            </a:extLst>
          </p:cNvPr>
          <p:cNvSpPr>
            <a:spLocks noGrp="1"/>
          </p:cNvSpPr>
          <p:nvPr>
            <p:ph type="title"/>
          </p:nvPr>
        </p:nvSpPr>
        <p:spPr/>
        <p:txBody>
          <a:bodyPr/>
          <a:lstStyle/>
          <a:p>
            <a:r>
              <a:rPr lang="en-IN" dirty="0"/>
              <a:t>Essential Elements : </a:t>
            </a:r>
            <a:r>
              <a:rPr lang="en-IN" i="1" dirty="0"/>
              <a:t>Solution</a:t>
            </a:r>
            <a:endParaRPr lang="en-IN" dirty="0"/>
          </a:p>
        </p:txBody>
      </p:sp>
      <p:sp>
        <p:nvSpPr>
          <p:cNvPr id="3" name="Content Placeholder 2">
            <a:extLst>
              <a:ext uri="{FF2B5EF4-FFF2-40B4-BE49-F238E27FC236}">
                <a16:creationId xmlns:a16="http://schemas.microsoft.com/office/drawing/2014/main" id="{A72D70D5-B32A-4F2B-B5BA-AC1D7B2389DE}"/>
              </a:ext>
            </a:extLst>
          </p:cNvPr>
          <p:cNvSpPr>
            <a:spLocks noGrp="1"/>
          </p:cNvSpPr>
          <p:nvPr>
            <p:ph idx="1"/>
          </p:nvPr>
        </p:nvSpPr>
        <p:spPr/>
        <p:txBody>
          <a:bodyPr>
            <a:normAutofit fontScale="92500" lnSpcReduction="20000"/>
          </a:bodyPr>
          <a:lstStyle/>
          <a:p>
            <a:r>
              <a:rPr lang="en-IN" dirty="0"/>
              <a:t>Describes the elements that make up</a:t>
            </a:r>
          </a:p>
          <a:p>
            <a:pPr lvl="1"/>
            <a:r>
              <a:rPr lang="en-IN" dirty="0"/>
              <a:t>design</a:t>
            </a:r>
          </a:p>
          <a:p>
            <a:pPr lvl="1"/>
            <a:r>
              <a:rPr lang="en-IN" dirty="0"/>
              <a:t>responsibilities</a:t>
            </a:r>
          </a:p>
          <a:p>
            <a:pPr lvl="1"/>
            <a:r>
              <a:rPr lang="en-IN" dirty="0"/>
              <a:t>relationships</a:t>
            </a:r>
          </a:p>
          <a:p>
            <a:r>
              <a:rPr lang="en-IN" dirty="0"/>
              <a:t>Doesn’t describe a particular concrete design or implementation</a:t>
            </a:r>
          </a:p>
          <a:p>
            <a:pPr lvl="1"/>
            <a:r>
              <a:rPr lang="en-IN" dirty="0"/>
              <a:t>it is like a template, general enough to be applied in different contexts</a:t>
            </a:r>
          </a:p>
          <a:p>
            <a:pPr lvl="1"/>
            <a:r>
              <a:rPr lang="en-IN" dirty="0"/>
              <a:t>suggest an arrangement of elements that solve the problem</a:t>
            </a:r>
          </a:p>
        </p:txBody>
      </p:sp>
      <p:sp>
        <p:nvSpPr>
          <p:cNvPr id="5" name="Slide Number Placeholder 4">
            <a:extLst>
              <a:ext uri="{FF2B5EF4-FFF2-40B4-BE49-F238E27FC236}">
                <a16:creationId xmlns:a16="http://schemas.microsoft.com/office/drawing/2014/main" id="{8C1A73C5-B3E1-4DF0-988D-AB7DD4854367}"/>
              </a:ext>
            </a:extLst>
          </p:cNvPr>
          <p:cNvSpPr>
            <a:spLocks noGrp="1"/>
          </p:cNvSpPr>
          <p:nvPr>
            <p:ph type="sldNum" sz="quarter" idx="12"/>
          </p:nvPr>
        </p:nvSpPr>
        <p:spPr/>
        <p:txBody>
          <a:bodyPr/>
          <a:lstStyle/>
          <a:p>
            <a:fld id="{6CA6930D-BBCC-4B60-B588-351AC06BFA93}" type="slidenum">
              <a:rPr lang="en-US" smtClean="0"/>
              <a:t>69</a:t>
            </a:fld>
            <a:endParaRPr lang="en-US"/>
          </a:p>
        </p:txBody>
      </p:sp>
    </p:spTree>
    <p:extLst>
      <p:ext uri="{BB962C8B-B14F-4D97-AF65-F5344CB8AC3E}">
        <p14:creationId xmlns:p14="http://schemas.microsoft.com/office/powerpoint/2010/main" val="298814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A60687-329C-423B-B364-D4A03001EE49}"/>
              </a:ext>
            </a:extLst>
          </p:cNvPr>
          <p:cNvSpPr>
            <a:spLocks noGrp="1"/>
          </p:cNvSpPr>
          <p:nvPr>
            <p:ph type="title"/>
          </p:nvPr>
        </p:nvSpPr>
        <p:spPr/>
        <p:txBody>
          <a:bodyPr>
            <a:normAutofit/>
          </a:bodyPr>
          <a:lstStyle/>
          <a:p>
            <a:endParaRPr lang="en-US" dirty="0"/>
          </a:p>
        </p:txBody>
      </p:sp>
      <p:pic>
        <p:nvPicPr>
          <p:cNvPr id="7" name="Picture 6" descr="A picture containing building&#10;&#10;Description generated with high confidence">
            <a:extLst>
              <a:ext uri="{FF2B5EF4-FFF2-40B4-BE49-F238E27FC236}">
                <a16:creationId xmlns:a16="http://schemas.microsoft.com/office/drawing/2014/main" id="{F30D94F5-F2B7-494C-B682-5054413EC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34" y="48029"/>
            <a:ext cx="9450332" cy="5618942"/>
          </a:xfrm>
          <a:prstGeom prst="rect">
            <a:avLst/>
          </a:prstGeom>
        </p:spPr>
      </p:pic>
      <p:sp>
        <p:nvSpPr>
          <p:cNvPr id="2" name="Slide Number Placeholder 1">
            <a:extLst>
              <a:ext uri="{FF2B5EF4-FFF2-40B4-BE49-F238E27FC236}">
                <a16:creationId xmlns:a16="http://schemas.microsoft.com/office/drawing/2014/main" id="{081FBEB7-9EAE-4DC8-BC6E-CA6CF182EF5F}"/>
              </a:ext>
            </a:extLst>
          </p:cNvPr>
          <p:cNvSpPr>
            <a:spLocks noGrp="1"/>
          </p:cNvSpPr>
          <p:nvPr>
            <p:ph type="sldNum" sz="quarter" idx="12"/>
          </p:nvPr>
        </p:nvSpPr>
        <p:spPr/>
        <p:txBody>
          <a:bodyPr/>
          <a:lstStyle/>
          <a:p>
            <a:fld id="{6CA6930D-BBCC-4B60-B588-351AC06BFA93}" type="slidenum">
              <a:rPr lang="en-US" smtClean="0"/>
              <a:t>7</a:t>
            </a:fld>
            <a:endParaRPr lang="en-US"/>
          </a:p>
        </p:txBody>
      </p:sp>
    </p:spTree>
    <p:extLst>
      <p:ext uri="{BB962C8B-B14F-4D97-AF65-F5344CB8AC3E}">
        <p14:creationId xmlns:p14="http://schemas.microsoft.com/office/powerpoint/2010/main" val="47470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41CA-417F-4605-8AB0-F3E5DD2E4338}"/>
              </a:ext>
            </a:extLst>
          </p:cNvPr>
          <p:cNvSpPr>
            <a:spLocks noGrp="1"/>
          </p:cNvSpPr>
          <p:nvPr>
            <p:ph type="title"/>
          </p:nvPr>
        </p:nvSpPr>
        <p:spPr/>
        <p:txBody>
          <a:bodyPr/>
          <a:lstStyle/>
          <a:p>
            <a:r>
              <a:rPr lang="en-IN" dirty="0"/>
              <a:t>Essential Elements : </a:t>
            </a:r>
            <a:r>
              <a:rPr lang="en-IN" i="1" dirty="0"/>
              <a:t>Consequences</a:t>
            </a:r>
            <a:endParaRPr lang="en-IN" dirty="0"/>
          </a:p>
        </p:txBody>
      </p:sp>
      <p:sp>
        <p:nvSpPr>
          <p:cNvPr id="3" name="Content Placeholder 2">
            <a:extLst>
              <a:ext uri="{FF2B5EF4-FFF2-40B4-BE49-F238E27FC236}">
                <a16:creationId xmlns:a16="http://schemas.microsoft.com/office/drawing/2014/main" id="{88C9DF8E-D17E-4A52-BC5B-BCB0641C7772}"/>
              </a:ext>
            </a:extLst>
          </p:cNvPr>
          <p:cNvSpPr>
            <a:spLocks noGrp="1"/>
          </p:cNvSpPr>
          <p:nvPr>
            <p:ph idx="1"/>
          </p:nvPr>
        </p:nvSpPr>
        <p:spPr/>
        <p:txBody>
          <a:bodyPr>
            <a:normAutofit fontScale="92500" lnSpcReduction="10000"/>
          </a:bodyPr>
          <a:lstStyle/>
          <a:p>
            <a:r>
              <a:rPr lang="en-IN" dirty="0"/>
              <a:t>The results or trade-offs of applying the pattern</a:t>
            </a:r>
          </a:p>
          <a:p>
            <a:r>
              <a:rPr lang="en-IN" dirty="0"/>
              <a:t>Gives an idea about the effect of using the pattern</a:t>
            </a:r>
          </a:p>
          <a:p>
            <a:pPr lvl="1"/>
            <a:r>
              <a:rPr lang="en-IN" dirty="0"/>
              <a:t>Could be positive or negative depending on the context</a:t>
            </a:r>
          </a:p>
          <a:p>
            <a:pPr lvl="1"/>
            <a:r>
              <a:rPr lang="en-IN" dirty="0"/>
              <a:t>Often concern time &amp; space trade-offs</a:t>
            </a:r>
          </a:p>
          <a:p>
            <a:pPr lvl="1"/>
            <a:r>
              <a:rPr lang="en-IN" dirty="0"/>
              <a:t>May address language &amp; implementation issues</a:t>
            </a:r>
          </a:p>
          <a:p>
            <a:r>
              <a:rPr lang="en-IN" dirty="0"/>
              <a:t>Help in evaluating design alternatives</a:t>
            </a:r>
          </a:p>
          <a:p>
            <a:r>
              <a:rPr lang="en-IN" dirty="0"/>
              <a:t>Helps understand the costs and impact of applying the pattern in terms of flexibility, extensibility &amp; portability</a:t>
            </a:r>
          </a:p>
          <a:p>
            <a:endParaRPr lang="en-IN" dirty="0"/>
          </a:p>
          <a:p>
            <a:endParaRPr lang="en-IN" dirty="0"/>
          </a:p>
        </p:txBody>
      </p:sp>
      <p:sp>
        <p:nvSpPr>
          <p:cNvPr id="5" name="Slide Number Placeholder 4">
            <a:extLst>
              <a:ext uri="{FF2B5EF4-FFF2-40B4-BE49-F238E27FC236}">
                <a16:creationId xmlns:a16="http://schemas.microsoft.com/office/drawing/2014/main" id="{2D332FA5-3974-4D3D-8CAE-BB75212D7DAC}"/>
              </a:ext>
            </a:extLst>
          </p:cNvPr>
          <p:cNvSpPr>
            <a:spLocks noGrp="1"/>
          </p:cNvSpPr>
          <p:nvPr>
            <p:ph type="sldNum" sz="quarter" idx="12"/>
          </p:nvPr>
        </p:nvSpPr>
        <p:spPr/>
        <p:txBody>
          <a:bodyPr/>
          <a:lstStyle/>
          <a:p>
            <a:fld id="{6CA6930D-BBCC-4B60-B588-351AC06BFA93}" type="slidenum">
              <a:rPr lang="en-US" smtClean="0"/>
              <a:t>70</a:t>
            </a:fld>
            <a:endParaRPr lang="en-US"/>
          </a:p>
        </p:txBody>
      </p:sp>
    </p:spTree>
    <p:extLst>
      <p:ext uri="{BB962C8B-B14F-4D97-AF65-F5344CB8AC3E}">
        <p14:creationId xmlns:p14="http://schemas.microsoft.com/office/powerpoint/2010/main" val="187274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Grp="1" noChangeArrowheads="1"/>
          </p:cNvSpPr>
          <p:nvPr>
            <p:ph type="title"/>
          </p:nvPr>
        </p:nvSpPr>
        <p:spPr/>
        <p:txBody>
          <a:bodyPr/>
          <a:lstStyle/>
          <a:p>
            <a:pPr eaLnBrk="1" hangingPunct="1">
              <a:defRPr/>
            </a:pPr>
            <a:r>
              <a:rPr lang="en-US" dirty="0"/>
              <a:t>Doors Example</a:t>
            </a:r>
          </a:p>
        </p:txBody>
      </p:sp>
      <p:sp>
        <p:nvSpPr>
          <p:cNvPr id="167940" name="Rectangle 4"/>
          <p:cNvSpPr>
            <a:spLocks noGrp="1" noChangeArrowheads="1"/>
          </p:cNvSpPr>
          <p:nvPr>
            <p:ph sz="half" idx="1"/>
          </p:nvPr>
        </p:nvSpPr>
        <p:spPr>
          <a:xfrm>
            <a:off x="660400" y="1333502"/>
            <a:ext cx="4343400" cy="1019943"/>
          </a:xfrm>
        </p:spPr>
        <p:txBody>
          <a:bodyPr>
            <a:normAutofit/>
          </a:bodyPr>
          <a:lstStyle/>
          <a:p>
            <a:pPr eaLnBrk="1" hangingPunct="1">
              <a:buFont typeface="Wingdings" pitchFamily="2" charset="2"/>
              <a:buNone/>
              <a:defRPr/>
            </a:pPr>
            <a:r>
              <a:rPr lang="en-US" dirty="0"/>
              <a:t>	Problem: "How do you place doors in a room?</a:t>
            </a:r>
          </a:p>
        </p:txBody>
      </p:sp>
      <p:sp>
        <p:nvSpPr>
          <p:cNvPr id="14" name="Rectangle 4"/>
          <p:cNvSpPr>
            <a:spLocks noGrp="1" noChangeArrowheads="1"/>
          </p:cNvSpPr>
          <p:nvPr>
            <p:ph sz="half" idx="2"/>
          </p:nvPr>
        </p:nvSpPr>
        <p:spPr>
          <a:xfrm>
            <a:off x="615504" y="2497461"/>
            <a:ext cx="4343400" cy="2683653"/>
          </a:xfrm>
        </p:spPr>
        <p:txBody>
          <a:bodyPr>
            <a:normAutofit/>
          </a:bodyPr>
          <a:lstStyle/>
          <a:p>
            <a:pPr eaLnBrk="1" hangingPunct="1">
              <a:buFont typeface="Wingdings" pitchFamily="2" charset="2"/>
              <a:buNone/>
              <a:defRPr/>
            </a:pPr>
            <a:r>
              <a:rPr lang="en-US" dirty="0"/>
              <a:t>	</a:t>
            </a:r>
            <a:r>
              <a:rPr lang="en-US" i="1" dirty="0"/>
              <a:t>“If the doors create a pattern of movement which destroys the places in a room, the room will never allow the people to be comfortable”</a:t>
            </a:r>
          </a:p>
        </p:txBody>
      </p:sp>
      <p:sp>
        <p:nvSpPr>
          <p:cNvPr id="28677" name="Line 7"/>
          <p:cNvSpPr>
            <a:spLocks noChangeShapeType="1"/>
          </p:cNvSpPr>
          <p:nvPr/>
        </p:nvSpPr>
        <p:spPr bwMode="auto">
          <a:xfrm flipH="1">
            <a:off x="6070600" y="2032000"/>
            <a:ext cx="762000" cy="0"/>
          </a:xfrm>
          <a:prstGeom prst="line">
            <a:avLst/>
          </a:prstGeom>
          <a:noFill/>
          <a:ln w="38100">
            <a:solidFill>
              <a:schemeClr val="tx1"/>
            </a:solidFill>
            <a:round/>
            <a:headEnd/>
            <a:tailEnd/>
          </a:ln>
        </p:spPr>
        <p:txBody>
          <a:bodyPr/>
          <a:lstStyle/>
          <a:p>
            <a:endParaRPr lang="en-IN"/>
          </a:p>
        </p:txBody>
      </p:sp>
      <p:sp>
        <p:nvSpPr>
          <p:cNvPr id="28678" name="Line 8"/>
          <p:cNvSpPr>
            <a:spLocks noChangeShapeType="1"/>
          </p:cNvSpPr>
          <p:nvPr/>
        </p:nvSpPr>
        <p:spPr bwMode="auto">
          <a:xfrm>
            <a:off x="6070600" y="2032000"/>
            <a:ext cx="0" cy="571500"/>
          </a:xfrm>
          <a:prstGeom prst="line">
            <a:avLst/>
          </a:prstGeom>
          <a:noFill/>
          <a:ln w="38100">
            <a:solidFill>
              <a:schemeClr val="tx1"/>
            </a:solidFill>
            <a:round/>
            <a:headEnd/>
            <a:tailEnd/>
          </a:ln>
        </p:spPr>
        <p:txBody>
          <a:bodyPr/>
          <a:lstStyle/>
          <a:p>
            <a:endParaRPr lang="en-IN"/>
          </a:p>
        </p:txBody>
      </p:sp>
      <p:sp>
        <p:nvSpPr>
          <p:cNvPr id="28679" name="Line 9"/>
          <p:cNvSpPr>
            <a:spLocks noChangeShapeType="1"/>
          </p:cNvSpPr>
          <p:nvPr/>
        </p:nvSpPr>
        <p:spPr bwMode="auto">
          <a:xfrm>
            <a:off x="6070600" y="2921000"/>
            <a:ext cx="0" cy="635000"/>
          </a:xfrm>
          <a:prstGeom prst="line">
            <a:avLst/>
          </a:prstGeom>
          <a:noFill/>
          <a:ln w="38100">
            <a:solidFill>
              <a:schemeClr val="tx1"/>
            </a:solidFill>
            <a:round/>
            <a:headEnd/>
            <a:tailEnd/>
          </a:ln>
        </p:spPr>
        <p:txBody>
          <a:bodyPr/>
          <a:lstStyle/>
          <a:p>
            <a:endParaRPr lang="en-IN"/>
          </a:p>
        </p:txBody>
      </p:sp>
      <p:sp>
        <p:nvSpPr>
          <p:cNvPr id="28680" name="Line 10"/>
          <p:cNvSpPr>
            <a:spLocks noChangeShapeType="1"/>
          </p:cNvSpPr>
          <p:nvPr/>
        </p:nvSpPr>
        <p:spPr bwMode="auto">
          <a:xfrm flipH="1">
            <a:off x="6070600" y="3556000"/>
            <a:ext cx="2057400" cy="0"/>
          </a:xfrm>
          <a:prstGeom prst="line">
            <a:avLst/>
          </a:prstGeom>
          <a:noFill/>
          <a:ln w="38100">
            <a:solidFill>
              <a:schemeClr val="tx1"/>
            </a:solidFill>
            <a:round/>
            <a:headEnd/>
            <a:tailEnd/>
          </a:ln>
        </p:spPr>
        <p:txBody>
          <a:bodyPr/>
          <a:lstStyle/>
          <a:p>
            <a:endParaRPr lang="en-IN"/>
          </a:p>
        </p:txBody>
      </p:sp>
      <p:sp>
        <p:nvSpPr>
          <p:cNvPr id="28681" name="Line 11"/>
          <p:cNvSpPr>
            <a:spLocks noChangeShapeType="1"/>
          </p:cNvSpPr>
          <p:nvPr/>
        </p:nvSpPr>
        <p:spPr bwMode="auto">
          <a:xfrm flipV="1">
            <a:off x="8128000" y="2032000"/>
            <a:ext cx="0" cy="1524000"/>
          </a:xfrm>
          <a:prstGeom prst="line">
            <a:avLst/>
          </a:prstGeom>
          <a:noFill/>
          <a:ln w="38100">
            <a:solidFill>
              <a:schemeClr val="tx1"/>
            </a:solidFill>
            <a:round/>
            <a:headEnd/>
            <a:tailEnd/>
          </a:ln>
        </p:spPr>
        <p:txBody>
          <a:bodyPr/>
          <a:lstStyle/>
          <a:p>
            <a:endParaRPr lang="en-IN"/>
          </a:p>
        </p:txBody>
      </p:sp>
      <p:sp>
        <p:nvSpPr>
          <p:cNvPr id="28682" name="Line 12"/>
          <p:cNvSpPr>
            <a:spLocks noChangeShapeType="1"/>
          </p:cNvSpPr>
          <p:nvPr/>
        </p:nvSpPr>
        <p:spPr bwMode="auto">
          <a:xfrm flipH="1">
            <a:off x="7366000" y="2032000"/>
            <a:ext cx="762000" cy="0"/>
          </a:xfrm>
          <a:prstGeom prst="line">
            <a:avLst/>
          </a:prstGeom>
          <a:noFill/>
          <a:ln w="38100">
            <a:solidFill>
              <a:schemeClr val="tx1"/>
            </a:solidFill>
            <a:round/>
            <a:headEnd/>
            <a:tailEnd/>
          </a:ln>
        </p:spPr>
        <p:txBody>
          <a:bodyPr/>
          <a:lstStyle/>
          <a:p>
            <a:endParaRPr lang="en-IN"/>
          </a:p>
        </p:txBody>
      </p:sp>
      <p:sp>
        <p:nvSpPr>
          <p:cNvPr id="28683" name="AutoShape 15"/>
          <p:cNvSpPr>
            <a:spLocks noChangeArrowheads="1"/>
          </p:cNvSpPr>
          <p:nvPr/>
        </p:nvSpPr>
        <p:spPr bwMode="auto">
          <a:xfrm>
            <a:off x="6451600" y="2222500"/>
            <a:ext cx="1295400" cy="1143000"/>
          </a:xfrm>
          <a:prstGeom prst="irregularSeal1">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solidFill>
                  <a:schemeClr val="tx1"/>
                </a:solidFill>
              </a:rPr>
              <a:t>BANG !</a:t>
            </a:r>
          </a:p>
        </p:txBody>
      </p:sp>
      <p:sp>
        <p:nvSpPr>
          <p:cNvPr id="167952" name="AutoShape 16"/>
          <p:cNvSpPr>
            <a:spLocks noChangeArrowheads="1"/>
          </p:cNvSpPr>
          <p:nvPr/>
        </p:nvSpPr>
        <p:spPr bwMode="auto">
          <a:xfrm>
            <a:off x="6985000" y="1524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endParaRPr lang="en-US"/>
          </a:p>
        </p:txBody>
      </p:sp>
      <p:sp>
        <p:nvSpPr>
          <p:cNvPr id="167953" name="AutoShape 17"/>
          <p:cNvSpPr>
            <a:spLocks noChangeArrowheads="1"/>
          </p:cNvSpPr>
          <p:nvPr/>
        </p:nvSpPr>
        <p:spPr bwMode="auto">
          <a:xfrm>
            <a:off x="5461000" y="2667000"/>
            <a:ext cx="762000" cy="190500"/>
          </a:xfrm>
          <a:prstGeom prst="right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endParaRPr lang="en-US"/>
          </a:p>
        </p:txBody>
      </p:sp>
      <p:sp>
        <p:nvSpPr>
          <p:cNvPr id="3" name="Slide Number Placeholder 2">
            <a:extLst>
              <a:ext uri="{FF2B5EF4-FFF2-40B4-BE49-F238E27FC236}">
                <a16:creationId xmlns:a16="http://schemas.microsoft.com/office/drawing/2014/main" id="{D91CFA7F-5AA7-488F-A700-DD4F2572F571}"/>
              </a:ext>
            </a:extLst>
          </p:cNvPr>
          <p:cNvSpPr>
            <a:spLocks noGrp="1"/>
          </p:cNvSpPr>
          <p:nvPr>
            <p:ph type="sldNum" sz="quarter" idx="12"/>
          </p:nvPr>
        </p:nvSpPr>
        <p:spPr/>
        <p:txBody>
          <a:bodyPr/>
          <a:lstStyle/>
          <a:p>
            <a:fld id="{6CA6930D-BBCC-4B60-B588-351AC06BFA93}" type="slidenum">
              <a:rPr lang="en-US" smtClean="0"/>
              <a:t>71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animEffect transition="in" filter="fade">
                                      <p:cBhvr>
                                        <p:cTn id="7" dur="500"/>
                                        <p:tgtEl>
                                          <p:spTgt spid="286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868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AutoShape 2"/>
          <p:cNvSpPr>
            <a:spLocks noGrp="1" noChangeArrowheads="1"/>
          </p:cNvSpPr>
          <p:nvPr>
            <p:ph type="title"/>
          </p:nvPr>
        </p:nvSpPr>
        <p:spPr/>
        <p:txBody>
          <a:bodyPr/>
          <a:lstStyle/>
          <a:p>
            <a:pPr eaLnBrk="1" hangingPunct="1">
              <a:defRPr/>
            </a:pPr>
            <a:r>
              <a:rPr lang="en-US"/>
              <a:t>Solution</a:t>
            </a:r>
          </a:p>
        </p:txBody>
      </p:sp>
      <p:sp>
        <p:nvSpPr>
          <p:cNvPr id="169988" name="Rectangle 4"/>
          <p:cNvSpPr>
            <a:spLocks noGrp="1" noChangeArrowheads="1"/>
          </p:cNvSpPr>
          <p:nvPr>
            <p:ph sz="half" idx="1"/>
          </p:nvPr>
        </p:nvSpPr>
        <p:spPr>
          <a:xfrm>
            <a:off x="660400" y="1333501"/>
            <a:ext cx="4343400" cy="3775604"/>
          </a:xfrm>
        </p:spPr>
        <p:txBody>
          <a:bodyPr>
            <a:normAutofit lnSpcReduction="10000"/>
          </a:bodyPr>
          <a:lstStyle/>
          <a:p>
            <a:pPr eaLnBrk="1" hangingPunct="1">
              <a:buFont typeface="Wingdings" pitchFamily="2" charset="2"/>
              <a:buNone/>
              <a:defRPr/>
            </a:pPr>
            <a:r>
              <a:rPr lang="en-US"/>
              <a:t>	Solution: </a:t>
            </a:r>
            <a:r>
              <a:rPr lang="en-US" i="1"/>
              <a:t>“...in most rooms, especially small ones, put the doors as near the corners of the room as possible”.</a:t>
            </a:r>
          </a:p>
          <a:p>
            <a:pPr eaLnBrk="1" hangingPunct="1">
              <a:buFont typeface="Wingdings" pitchFamily="2" charset="2"/>
              <a:buNone/>
              <a:defRPr/>
            </a:pPr>
            <a:r>
              <a:rPr lang="en-US"/>
              <a:t>	</a:t>
            </a:r>
            <a:r>
              <a:rPr lang="en-US" i="1"/>
              <a:t>“If a room has two doors, and people move through it, keep both doors at one end of the room”</a:t>
            </a:r>
          </a:p>
        </p:txBody>
      </p:sp>
      <p:sp>
        <p:nvSpPr>
          <p:cNvPr id="29701" name="Line 6"/>
          <p:cNvSpPr>
            <a:spLocks noChangeShapeType="1"/>
          </p:cNvSpPr>
          <p:nvPr/>
        </p:nvSpPr>
        <p:spPr bwMode="auto">
          <a:xfrm flipH="1">
            <a:off x="6070600" y="2032000"/>
            <a:ext cx="1447800" cy="0"/>
          </a:xfrm>
          <a:prstGeom prst="line">
            <a:avLst/>
          </a:prstGeom>
          <a:noFill/>
          <a:ln w="38100">
            <a:solidFill>
              <a:schemeClr val="tx1"/>
            </a:solidFill>
            <a:round/>
            <a:headEnd/>
            <a:tailEnd/>
          </a:ln>
        </p:spPr>
        <p:txBody>
          <a:bodyPr/>
          <a:lstStyle/>
          <a:p>
            <a:endParaRPr lang="en-IN"/>
          </a:p>
        </p:txBody>
      </p:sp>
      <p:sp>
        <p:nvSpPr>
          <p:cNvPr id="29702" name="Line 8"/>
          <p:cNvSpPr>
            <a:spLocks noChangeShapeType="1"/>
          </p:cNvSpPr>
          <p:nvPr/>
        </p:nvSpPr>
        <p:spPr bwMode="auto">
          <a:xfrm>
            <a:off x="6070600" y="2032000"/>
            <a:ext cx="0" cy="1524000"/>
          </a:xfrm>
          <a:prstGeom prst="line">
            <a:avLst/>
          </a:prstGeom>
          <a:noFill/>
          <a:ln w="38100">
            <a:solidFill>
              <a:schemeClr val="tx1"/>
            </a:solidFill>
            <a:round/>
            <a:headEnd/>
            <a:tailEnd/>
          </a:ln>
        </p:spPr>
        <p:txBody>
          <a:bodyPr/>
          <a:lstStyle/>
          <a:p>
            <a:endParaRPr lang="en-IN"/>
          </a:p>
        </p:txBody>
      </p:sp>
      <p:sp>
        <p:nvSpPr>
          <p:cNvPr id="29703" name="Line 10"/>
          <p:cNvSpPr>
            <a:spLocks noChangeShapeType="1"/>
          </p:cNvSpPr>
          <p:nvPr/>
        </p:nvSpPr>
        <p:spPr bwMode="auto">
          <a:xfrm flipV="1">
            <a:off x="8128000" y="2032000"/>
            <a:ext cx="0" cy="1524000"/>
          </a:xfrm>
          <a:prstGeom prst="line">
            <a:avLst/>
          </a:prstGeom>
          <a:noFill/>
          <a:ln w="38100">
            <a:solidFill>
              <a:schemeClr val="tx1"/>
            </a:solidFill>
            <a:round/>
            <a:headEnd/>
            <a:tailEnd/>
          </a:ln>
        </p:spPr>
        <p:txBody>
          <a:bodyPr/>
          <a:lstStyle/>
          <a:p>
            <a:endParaRPr lang="en-IN"/>
          </a:p>
        </p:txBody>
      </p:sp>
      <p:sp>
        <p:nvSpPr>
          <p:cNvPr id="29704" name="Line 11"/>
          <p:cNvSpPr>
            <a:spLocks noChangeShapeType="1"/>
          </p:cNvSpPr>
          <p:nvPr/>
        </p:nvSpPr>
        <p:spPr bwMode="auto">
          <a:xfrm flipH="1">
            <a:off x="7975600" y="2032000"/>
            <a:ext cx="152400" cy="0"/>
          </a:xfrm>
          <a:prstGeom prst="line">
            <a:avLst/>
          </a:prstGeom>
          <a:noFill/>
          <a:ln w="38100">
            <a:solidFill>
              <a:schemeClr val="tx1"/>
            </a:solidFill>
            <a:round/>
            <a:headEnd/>
            <a:tailEnd/>
          </a:ln>
        </p:spPr>
        <p:txBody>
          <a:bodyPr/>
          <a:lstStyle/>
          <a:p>
            <a:endParaRPr lang="en-IN"/>
          </a:p>
        </p:txBody>
      </p:sp>
      <p:sp>
        <p:nvSpPr>
          <p:cNvPr id="169997" name="AutoShape 13"/>
          <p:cNvSpPr>
            <a:spLocks noChangeArrowheads="1"/>
          </p:cNvSpPr>
          <p:nvPr/>
        </p:nvSpPr>
        <p:spPr bwMode="auto">
          <a:xfrm>
            <a:off x="7670800" y="1524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29706" name="Line 15"/>
          <p:cNvSpPr>
            <a:spLocks noChangeShapeType="1"/>
          </p:cNvSpPr>
          <p:nvPr/>
        </p:nvSpPr>
        <p:spPr bwMode="auto">
          <a:xfrm flipH="1">
            <a:off x="6070600" y="3556000"/>
            <a:ext cx="1447800" cy="0"/>
          </a:xfrm>
          <a:prstGeom prst="line">
            <a:avLst/>
          </a:prstGeom>
          <a:noFill/>
          <a:ln w="38100">
            <a:solidFill>
              <a:schemeClr val="tx1"/>
            </a:solidFill>
            <a:round/>
            <a:headEnd/>
            <a:tailEnd/>
          </a:ln>
        </p:spPr>
        <p:txBody>
          <a:bodyPr/>
          <a:lstStyle/>
          <a:p>
            <a:endParaRPr lang="en-IN"/>
          </a:p>
        </p:txBody>
      </p:sp>
      <p:sp>
        <p:nvSpPr>
          <p:cNvPr id="29707" name="Line 16"/>
          <p:cNvSpPr>
            <a:spLocks noChangeShapeType="1"/>
          </p:cNvSpPr>
          <p:nvPr/>
        </p:nvSpPr>
        <p:spPr bwMode="auto">
          <a:xfrm flipH="1">
            <a:off x="7975600" y="3556000"/>
            <a:ext cx="152400" cy="0"/>
          </a:xfrm>
          <a:prstGeom prst="line">
            <a:avLst/>
          </a:prstGeom>
          <a:noFill/>
          <a:ln w="38100">
            <a:solidFill>
              <a:schemeClr val="tx1"/>
            </a:solidFill>
            <a:round/>
            <a:headEnd/>
            <a:tailEnd/>
          </a:ln>
        </p:spPr>
        <p:txBody>
          <a:bodyPr/>
          <a:lstStyle/>
          <a:p>
            <a:endParaRPr lang="en-IN"/>
          </a:p>
        </p:txBody>
      </p:sp>
      <p:sp>
        <p:nvSpPr>
          <p:cNvPr id="170001" name="AutoShape 17"/>
          <p:cNvSpPr>
            <a:spLocks noChangeArrowheads="1"/>
          </p:cNvSpPr>
          <p:nvPr/>
        </p:nvSpPr>
        <p:spPr bwMode="auto">
          <a:xfrm>
            <a:off x="7670800" y="23495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170002" name="AutoShape 18"/>
          <p:cNvSpPr>
            <a:spLocks noChangeArrowheads="1"/>
          </p:cNvSpPr>
          <p:nvPr/>
        </p:nvSpPr>
        <p:spPr bwMode="auto">
          <a:xfrm>
            <a:off x="7670800" y="3175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29710" name="Oval 19"/>
          <p:cNvSpPr>
            <a:spLocks noChangeArrowheads="1"/>
          </p:cNvSpPr>
          <p:nvPr/>
        </p:nvSpPr>
        <p:spPr bwMode="auto">
          <a:xfrm>
            <a:off x="6223000" y="2159000"/>
            <a:ext cx="1295400" cy="1270000"/>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anchor="ctr"/>
          <a:lstStyle/>
          <a:p>
            <a:pPr algn="ctr"/>
            <a:r>
              <a:rPr lang="en-US" sz="1200" dirty="0">
                <a:solidFill>
                  <a:schemeClr val="tx1"/>
                </a:solidFill>
              </a:rPr>
              <a:t>Untouched by movement</a:t>
            </a:r>
          </a:p>
        </p:txBody>
      </p:sp>
      <p:sp>
        <p:nvSpPr>
          <p:cNvPr id="3" name="Slide Number Placeholder 2">
            <a:extLst>
              <a:ext uri="{FF2B5EF4-FFF2-40B4-BE49-F238E27FC236}">
                <a16:creationId xmlns:a16="http://schemas.microsoft.com/office/drawing/2014/main" id="{1E5AB283-02F8-456A-87FF-9C2B16A4FFAA}"/>
              </a:ext>
            </a:extLst>
          </p:cNvPr>
          <p:cNvSpPr>
            <a:spLocks noGrp="1"/>
          </p:cNvSpPr>
          <p:nvPr>
            <p:ph type="sldNum" sz="quarter" idx="12"/>
          </p:nvPr>
        </p:nvSpPr>
        <p:spPr/>
        <p:txBody>
          <a:bodyPr/>
          <a:lstStyle/>
          <a:p>
            <a:fld id="{6CA6930D-BBCC-4B60-B588-351AC06BFA93}" type="slidenum">
              <a:rPr lang="en-US" smtClean="0"/>
              <a:t>72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Patterns</a:t>
            </a:r>
          </a:p>
        </p:txBody>
      </p:sp>
      <p:sp>
        <p:nvSpPr>
          <p:cNvPr id="3" name="Content Placeholder 2"/>
          <p:cNvSpPr>
            <a:spLocks noGrp="1"/>
          </p:cNvSpPr>
          <p:nvPr>
            <p:ph idx="1"/>
          </p:nvPr>
        </p:nvSpPr>
        <p:spPr/>
        <p:txBody>
          <a:bodyPr/>
          <a:lstStyle/>
          <a:p>
            <a:r>
              <a:rPr lang="en-US" dirty="0"/>
              <a:t>In software, “</a:t>
            </a:r>
            <a:r>
              <a:rPr lang="en-IN" dirty="0"/>
              <a:t>design patterns are language &amp; domain independent strategies for solving common object-oriented design problems”. </a:t>
            </a:r>
            <a:r>
              <a:rPr lang="en-IN" i="1" dirty="0"/>
              <a:t>The proposed solution can have different implementation alternatives, depending on the programming language or specific platform</a:t>
            </a:r>
            <a:endParaRPr lang="en-US" i="1" dirty="0"/>
          </a:p>
          <a:p>
            <a:endParaRPr lang="en-GB" dirty="0"/>
          </a:p>
        </p:txBody>
      </p:sp>
      <p:sp>
        <p:nvSpPr>
          <p:cNvPr id="5" name="Slide Number Placeholder 4">
            <a:extLst>
              <a:ext uri="{FF2B5EF4-FFF2-40B4-BE49-F238E27FC236}">
                <a16:creationId xmlns:a16="http://schemas.microsoft.com/office/drawing/2014/main" id="{5B74AA47-8E21-42F4-B87A-21639C6AADF3}"/>
              </a:ext>
            </a:extLst>
          </p:cNvPr>
          <p:cNvSpPr>
            <a:spLocks noGrp="1"/>
          </p:cNvSpPr>
          <p:nvPr>
            <p:ph type="sldNum" sz="quarter" idx="12"/>
          </p:nvPr>
        </p:nvSpPr>
        <p:spPr/>
        <p:txBody>
          <a:bodyPr/>
          <a:lstStyle/>
          <a:p>
            <a:fld id="{6CA6930D-BBCC-4B60-B588-351AC06BFA93}" type="slidenum">
              <a:rPr lang="en-US" smtClean="0"/>
              <a:t>73</a:t>
            </a:fld>
            <a:endParaRPr lang="en-US"/>
          </a:p>
        </p:txBody>
      </p:sp>
    </p:spTree>
    <p:extLst>
      <p:ext uri="{BB962C8B-B14F-4D97-AF65-F5344CB8AC3E}">
        <p14:creationId xmlns:p14="http://schemas.microsoft.com/office/powerpoint/2010/main" val="19512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Describing Design Patterns</a:t>
            </a:r>
            <a:endParaRPr lang="en-IN" dirty="0"/>
          </a:p>
        </p:txBody>
      </p:sp>
      <p:sp>
        <p:nvSpPr>
          <p:cNvPr id="3" name="Content Placeholder 2"/>
          <p:cNvSpPr>
            <a:spLocks noGrp="1"/>
          </p:cNvSpPr>
          <p:nvPr>
            <p:ph idx="1"/>
          </p:nvPr>
        </p:nvSpPr>
        <p:spPr/>
        <p:txBody>
          <a:bodyPr>
            <a:normAutofit/>
          </a:bodyPr>
          <a:lstStyle/>
          <a:p>
            <a:r>
              <a:rPr lang="en-US" dirty="0"/>
              <a:t>Design patterns are described using a consistent format and each pattern is divided into sections</a:t>
            </a:r>
          </a:p>
          <a:p>
            <a:r>
              <a:rPr lang="en-US" dirty="0"/>
              <a:t>Gives a uniform structure to the pattern</a:t>
            </a:r>
          </a:p>
          <a:p>
            <a:r>
              <a:rPr lang="en-US" dirty="0"/>
              <a:t>Makes it easy to learn and apply</a:t>
            </a:r>
          </a:p>
        </p:txBody>
      </p:sp>
      <p:sp>
        <p:nvSpPr>
          <p:cNvPr id="4" name="Slide Number Placeholder 3">
            <a:extLst>
              <a:ext uri="{FF2B5EF4-FFF2-40B4-BE49-F238E27FC236}">
                <a16:creationId xmlns:a16="http://schemas.microsoft.com/office/drawing/2014/main" id="{72AED3AF-8608-4763-A762-640E72B2074E}"/>
              </a:ext>
            </a:extLst>
          </p:cNvPr>
          <p:cNvSpPr>
            <a:spLocks noGrp="1"/>
          </p:cNvSpPr>
          <p:nvPr>
            <p:ph type="sldNum" sz="quarter" idx="12"/>
          </p:nvPr>
        </p:nvSpPr>
        <p:spPr/>
        <p:txBody>
          <a:bodyPr/>
          <a:lstStyle/>
          <a:p>
            <a:fld id="{6CA6930D-BBCC-4B60-B588-351AC06BFA93}" type="slidenum">
              <a:rPr lang="en-US" smtClean="0"/>
              <a:t>74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Pattern Template</a:t>
            </a:r>
          </a:p>
        </p:txBody>
      </p:sp>
      <p:graphicFrame>
        <p:nvGraphicFramePr>
          <p:cNvPr id="6" name="Group 98"/>
          <p:cNvGraphicFramePr>
            <a:graphicFrameLocks/>
          </p:cNvGraphicFramePr>
          <p:nvPr>
            <p:extLst>
              <p:ext uri="{D42A27DB-BD31-4B8C-83A1-F6EECF244321}">
                <p14:modId xmlns:p14="http://schemas.microsoft.com/office/powerpoint/2010/main" val="3002304563"/>
              </p:ext>
            </p:extLst>
          </p:nvPr>
        </p:nvGraphicFramePr>
        <p:xfrm>
          <a:off x="592667" y="1181365"/>
          <a:ext cx="9059333" cy="3910015"/>
        </p:xfrm>
        <a:graphic>
          <a:graphicData uri="http://schemas.openxmlformats.org/drawingml/2006/table">
            <a:tbl>
              <a:tblPr>
                <a:tableStyleId>{10A1B5D5-9B99-4C35-A422-299274C87663}</a:tableStyleId>
              </a:tblPr>
              <a:tblGrid>
                <a:gridCol w="1953974">
                  <a:extLst>
                    <a:ext uri="{9D8B030D-6E8A-4147-A177-3AD203B41FA5}">
                      <a16:colId xmlns:a16="http://schemas.microsoft.com/office/drawing/2014/main" val="20000"/>
                    </a:ext>
                  </a:extLst>
                </a:gridCol>
                <a:gridCol w="7105359">
                  <a:extLst>
                    <a:ext uri="{9D8B030D-6E8A-4147-A177-3AD203B41FA5}">
                      <a16:colId xmlns:a16="http://schemas.microsoft.com/office/drawing/2014/main" val="20001"/>
                    </a:ext>
                  </a:extLst>
                </a:gridCol>
              </a:tblGrid>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Name</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a:ln>
                            <a:noFill/>
                          </a:ln>
                          <a:effectLst/>
                        </a:rPr>
                        <a:t>All patterns have a unique name that identifies them</a:t>
                      </a:r>
                      <a:endParaRPr kumimoji="0" lang="en-US" sz="1600" b="0" i="1" u="none" strike="noStrike" cap="none" normalizeH="0" baseline="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0"/>
                  </a:ext>
                </a:extLst>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Intent</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The purpose of the pattern</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1"/>
                  </a:ext>
                </a:extLst>
              </a:tr>
              <a:tr h="3945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1" i="0" u="none" strike="noStrike" cap="none" normalizeH="0" baseline="0" dirty="0">
                          <a:ln>
                            <a:noFill/>
                          </a:ln>
                          <a:solidFill>
                            <a:schemeClr val="tx1"/>
                          </a:solidFill>
                          <a:effectLst/>
                          <a:latin typeface="Arial" charset="0"/>
                        </a:rPr>
                        <a:t>Alias</a:t>
                      </a: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1" u="none" strike="noStrike" cap="none" normalizeH="0" baseline="0" dirty="0">
                          <a:ln>
                            <a:noFill/>
                          </a:ln>
                          <a:solidFill>
                            <a:schemeClr val="tx1"/>
                          </a:solidFill>
                          <a:effectLst/>
                          <a:latin typeface="Arial" charset="0"/>
                        </a:rPr>
                        <a:t>Another name for the pattern</a:t>
                      </a: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4116483088"/>
                  </a:ext>
                </a:extLst>
              </a:tr>
              <a:tr h="3945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Applicability</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Situations in which the design pattern can be applied</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2"/>
                  </a:ext>
                </a:extLst>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Structure</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A graphical representation of the classes in the pattern</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3"/>
                  </a:ext>
                </a:extLst>
              </a:tr>
              <a:tr h="34804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Motivation</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A scenario that illustrates a design problem and how the pattern solves the problem</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4"/>
                  </a:ext>
                </a:extLst>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Participants</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The entities involved in the pattern.</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5"/>
                  </a:ext>
                </a:extLst>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1" i="0" u="none" strike="noStrike" cap="none" normalizeH="0" baseline="0" dirty="0">
                          <a:ln>
                            <a:noFill/>
                          </a:ln>
                          <a:solidFill>
                            <a:schemeClr val="tx1"/>
                          </a:solidFill>
                          <a:effectLst/>
                          <a:latin typeface="Arial" charset="0"/>
                        </a:rPr>
                        <a:t>Collaboration</a:t>
                      </a: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400" b="0" i="1" u="none" strike="noStrike" cap="none" normalizeH="0" baseline="0" dirty="0">
                          <a:ln>
                            <a:noFill/>
                          </a:ln>
                          <a:solidFill>
                            <a:schemeClr val="tx1"/>
                          </a:solidFill>
                          <a:effectLst/>
                          <a:latin typeface="Arial" charset="0"/>
                        </a:rPr>
                        <a:t>How the participants collaborate to carry out their responsibilities</a:t>
                      </a: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2755866854"/>
                  </a:ext>
                </a:extLst>
              </a:tr>
              <a:tr h="39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Consequences</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Impact of using the pattern</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6"/>
                  </a:ext>
                </a:extLst>
              </a:tr>
              <a:tr h="3945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a:ln>
                            <a:noFill/>
                          </a:ln>
                          <a:effectLst/>
                        </a:rPr>
                        <a:t>Implementation</a:t>
                      </a:r>
                      <a:endParaRPr kumimoji="0" lang="en-US" sz="1600" b="1" i="0"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a:ln>
                            <a:noFill/>
                          </a:ln>
                          <a:effectLst/>
                        </a:rPr>
                        <a:t>How the pattern can be implemented.</a:t>
                      </a:r>
                      <a:endParaRPr kumimoji="0" lang="en-US" sz="1600" b="0" i="1" u="none" strike="noStrike" cap="none" normalizeH="0" baseline="0" dirty="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80703F2A-4B78-4E69-8FE0-7B918D22D4C3}"/>
              </a:ext>
            </a:extLst>
          </p:cNvPr>
          <p:cNvSpPr>
            <a:spLocks noGrp="1"/>
          </p:cNvSpPr>
          <p:nvPr>
            <p:ph type="sldNum" sz="quarter" idx="12"/>
          </p:nvPr>
        </p:nvSpPr>
        <p:spPr/>
        <p:txBody>
          <a:bodyPr/>
          <a:lstStyle/>
          <a:p>
            <a:fld id="{6CA6930D-BBCC-4B60-B588-351AC06BFA93}" type="slidenum">
              <a:rPr lang="en-US" smtClean="0"/>
              <a:t>75</a:t>
            </a:fld>
            <a:endParaRPr lang="en-US"/>
          </a:p>
        </p:txBody>
      </p:sp>
    </p:spTree>
    <p:extLst>
      <p:ext uri="{BB962C8B-B14F-4D97-AF65-F5344CB8AC3E}">
        <p14:creationId xmlns:p14="http://schemas.microsoft.com/office/powerpoint/2010/main" val="311971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Organizing Design Patterns</a:t>
            </a:r>
            <a:endParaRPr lang="en-IN" dirty="0"/>
          </a:p>
        </p:txBody>
      </p:sp>
      <p:sp>
        <p:nvSpPr>
          <p:cNvPr id="3" name="Content Placeholder 2"/>
          <p:cNvSpPr>
            <a:spLocks noGrp="1"/>
          </p:cNvSpPr>
          <p:nvPr>
            <p:ph idx="1"/>
          </p:nvPr>
        </p:nvSpPr>
        <p:spPr/>
        <p:txBody>
          <a:bodyPr>
            <a:normAutofit/>
          </a:bodyPr>
          <a:lstStyle/>
          <a:p>
            <a:r>
              <a:rPr lang="en-US" sz="2800" dirty="0"/>
              <a:t>Design patterns are organized based on two criteria</a:t>
            </a:r>
          </a:p>
          <a:p>
            <a:pPr lvl="1"/>
            <a:r>
              <a:rPr lang="en-US" sz="2400" dirty="0"/>
              <a:t>Purpose : Reflects what a pattern does. Can be of following types</a:t>
            </a:r>
          </a:p>
          <a:p>
            <a:pPr lvl="2"/>
            <a:r>
              <a:rPr lang="en-US" sz="2000" i="1" dirty="0"/>
              <a:t>Creational – object creation</a:t>
            </a:r>
          </a:p>
          <a:p>
            <a:pPr lvl="2"/>
            <a:r>
              <a:rPr lang="en-US" sz="2000" i="1" dirty="0"/>
              <a:t>Structural – deal with class &amp; object structures</a:t>
            </a:r>
          </a:p>
          <a:p>
            <a:pPr lvl="2"/>
            <a:r>
              <a:rPr lang="en-US" sz="2000" i="1" dirty="0"/>
              <a:t>Behavioral – interaction between classes or objects</a:t>
            </a:r>
          </a:p>
          <a:p>
            <a:pPr lvl="1"/>
            <a:r>
              <a:rPr lang="en-US" sz="2400" dirty="0"/>
              <a:t>Scope : Specifies whether the pattern applies primarily to classes or to objects. Class patterns deal with relationships between classes and their derivatives. Object patterns deal with object relationships which can be changed at runtime</a:t>
            </a:r>
            <a:endParaRPr lang="en-IN" sz="2400" dirty="0"/>
          </a:p>
        </p:txBody>
      </p:sp>
      <p:sp>
        <p:nvSpPr>
          <p:cNvPr id="5" name="Slide Number Placeholder 4">
            <a:extLst>
              <a:ext uri="{FF2B5EF4-FFF2-40B4-BE49-F238E27FC236}">
                <a16:creationId xmlns:a16="http://schemas.microsoft.com/office/drawing/2014/main" id="{ED74ABCD-7461-4905-B560-EFF0375259D0}"/>
              </a:ext>
            </a:extLst>
          </p:cNvPr>
          <p:cNvSpPr>
            <a:spLocks noGrp="1"/>
          </p:cNvSpPr>
          <p:nvPr>
            <p:ph type="sldNum" sz="quarter" idx="12"/>
          </p:nvPr>
        </p:nvSpPr>
        <p:spPr/>
        <p:txBody>
          <a:bodyPr/>
          <a:lstStyle/>
          <a:p>
            <a:fld id="{6CA6930D-BBCC-4B60-B588-351AC06BFA93}" type="slidenum">
              <a:rPr lang="en-US" smtClean="0"/>
              <a:t>76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1EF-E2B8-4EC4-95A0-F6A283E4CC6E}"/>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E3FFFA5D-4C87-41E8-81B1-F08E1D80C624}"/>
              </a:ext>
            </a:extLst>
          </p:cNvPr>
          <p:cNvGraphicFramePr>
            <a:graphicFrameLocks noGrp="1"/>
          </p:cNvGraphicFramePr>
          <p:nvPr>
            <p:ph idx="1"/>
            <p:extLst>
              <p:ext uri="{D42A27DB-BD31-4B8C-83A1-F6EECF244321}">
                <p14:modId xmlns:p14="http://schemas.microsoft.com/office/powerpoint/2010/main" val="2845775597"/>
              </p:ext>
            </p:extLst>
          </p:nvPr>
        </p:nvGraphicFramePr>
        <p:xfrm>
          <a:off x="399480" y="1315027"/>
          <a:ext cx="9361040" cy="3845560"/>
        </p:xfrm>
        <a:graphic>
          <a:graphicData uri="http://schemas.openxmlformats.org/drawingml/2006/table">
            <a:tbl>
              <a:tblPr firstRow="1" bandRow="1">
                <a:tableStyleId>{FABFCF23-3B69-468F-B69F-88F6DE6A72F2}</a:tableStyleId>
              </a:tblPr>
              <a:tblGrid>
                <a:gridCol w="1872208">
                  <a:extLst>
                    <a:ext uri="{9D8B030D-6E8A-4147-A177-3AD203B41FA5}">
                      <a16:colId xmlns:a16="http://schemas.microsoft.com/office/drawing/2014/main" val="2294215996"/>
                    </a:ext>
                  </a:extLst>
                </a:gridCol>
                <a:gridCol w="1368152">
                  <a:extLst>
                    <a:ext uri="{9D8B030D-6E8A-4147-A177-3AD203B41FA5}">
                      <a16:colId xmlns:a16="http://schemas.microsoft.com/office/drawing/2014/main" val="1645961241"/>
                    </a:ext>
                  </a:extLst>
                </a:gridCol>
                <a:gridCol w="2016224">
                  <a:extLst>
                    <a:ext uri="{9D8B030D-6E8A-4147-A177-3AD203B41FA5}">
                      <a16:colId xmlns:a16="http://schemas.microsoft.com/office/drawing/2014/main" val="713618503"/>
                    </a:ext>
                  </a:extLst>
                </a:gridCol>
                <a:gridCol w="2016224">
                  <a:extLst>
                    <a:ext uri="{9D8B030D-6E8A-4147-A177-3AD203B41FA5}">
                      <a16:colId xmlns:a16="http://schemas.microsoft.com/office/drawing/2014/main" val="2584651712"/>
                    </a:ext>
                  </a:extLst>
                </a:gridCol>
                <a:gridCol w="2088232">
                  <a:extLst>
                    <a:ext uri="{9D8B030D-6E8A-4147-A177-3AD203B41FA5}">
                      <a16:colId xmlns:a16="http://schemas.microsoft.com/office/drawing/2014/main" val="3290948125"/>
                    </a:ext>
                  </a:extLst>
                </a:gridCol>
              </a:tblGrid>
              <a:tr h="370840">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effectLst>
                            <a:outerShdw blurRad="38100" dist="38100" dir="2700000" algn="tl">
                              <a:srgbClr val="000000">
                                <a:alpha val="43137"/>
                              </a:srgbClr>
                            </a:outerShdw>
                          </a:effectLst>
                        </a:rPr>
                        <a:t>Creational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effectLst>
                            <a:outerShdw blurRad="38100" dist="38100" dir="2700000" algn="tl">
                              <a:srgbClr val="000000">
                                <a:alpha val="43137"/>
                              </a:srgbClr>
                            </a:outerShdw>
                          </a:effectLst>
                        </a:rPr>
                        <a:t>Structural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err="1">
                          <a:effectLst>
                            <a:outerShdw blurRad="38100" dist="38100" dir="2700000" algn="tl">
                              <a:srgbClr val="000000">
                                <a:alpha val="43137"/>
                              </a:srgbClr>
                            </a:outerShdw>
                          </a:effectLst>
                        </a:rPr>
                        <a:t>Behavioral</a:t>
                      </a:r>
                      <a:endParaRPr lang="en-IN" dirty="0">
                        <a:effectLst>
                          <a:outerShdw blurRad="38100" dist="38100" dir="2700000" algn="tl">
                            <a:srgbClr val="000000">
                              <a:alpha val="43137"/>
                            </a:srgbClr>
                          </a:outerShdw>
                        </a:effectLs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33253469"/>
                  </a:ext>
                </a:extLst>
              </a:tr>
              <a:tr h="370840">
                <a:tc rowSpan="2">
                  <a:txBody>
                    <a:bodyPr/>
                    <a:lstStyle/>
                    <a:p>
                      <a:pPr algn="ctr"/>
                      <a:r>
                        <a:rPr lang="en-IN" sz="2400" b="1" dirty="0">
                          <a:solidFill>
                            <a:schemeClr val="tx1">
                              <a:lumMod val="85000"/>
                              <a:lumOff val="15000"/>
                            </a:schemeClr>
                          </a:solidFill>
                        </a:rPr>
                        <a:t>Scope</a:t>
                      </a:r>
                      <a:endParaRPr lang="en-IN" sz="2000" b="1" dirty="0">
                        <a:solidFill>
                          <a:schemeClr val="tx1">
                            <a:lumMod val="85000"/>
                            <a:lumOff val="1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r>
                        <a:rPr lang="en-IN" b="1" dirty="0"/>
                        <a:t>Class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Factory Method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Adapter(class)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Interpreter</a:t>
                      </a:r>
                    </a:p>
                    <a:p>
                      <a:r>
                        <a:rPr lang="en-IN" dirty="0"/>
                        <a:t>Template Method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74899887"/>
                  </a:ext>
                </a:extLst>
              </a:tr>
              <a:tr h="370840">
                <a:tc vMerge="1">
                  <a:txBody>
                    <a:bodyPr/>
                    <a:lstStyle/>
                    <a:p>
                      <a:endParaRPr lang="en-IN" dirty="0"/>
                    </a:p>
                  </a:txBody>
                  <a:tcPr/>
                </a:tc>
                <a:tc>
                  <a:txBody>
                    <a:bodyPr/>
                    <a:lstStyle/>
                    <a:p>
                      <a:r>
                        <a:rPr lang="en-IN" b="1" dirty="0"/>
                        <a:t>Object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Abstract Factory</a:t>
                      </a:r>
                    </a:p>
                    <a:p>
                      <a:r>
                        <a:rPr lang="en-IN" dirty="0"/>
                        <a:t>Builder</a:t>
                      </a:r>
                    </a:p>
                    <a:p>
                      <a:r>
                        <a:rPr lang="en-IN" dirty="0"/>
                        <a:t>Prototype</a:t>
                      </a:r>
                    </a:p>
                    <a:p>
                      <a:r>
                        <a:rPr lang="en-IN" dirty="0"/>
                        <a:t>Singleton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Adapter(object)</a:t>
                      </a:r>
                    </a:p>
                    <a:p>
                      <a:r>
                        <a:rPr lang="en-IN" dirty="0"/>
                        <a:t>Bridge</a:t>
                      </a:r>
                    </a:p>
                    <a:p>
                      <a:r>
                        <a:rPr lang="en-IN" dirty="0"/>
                        <a:t>Composite</a:t>
                      </a:r>
                    </a:p>
                    <a:p>
                      <a:r>
                        <a:rPr lang="en-IN" dirty="0"/>
                        <a:t>Decorator</a:t>
                      </a:r>
                    </a:p>
                    <a:p>
                      <a:r>
                        <a:rPr lang="en-IN" dirty="0"/>
                        <a:t>Façade</a:t>
                      </a:r>
                    </a:p>
                    <a:p>
                      <a:r>
                        <a:rPr lang="en-IN" dirty="0"/>
                        <a:t>Flyweight</a:t>
                      </a:r>
                    </a:p>
                    <a:p>
                      <a:r>
                        <a:rPr lang="en-IN" dirty="0"/>
                        <a:t>Proxy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IN" dirty="0"/>
                        <a:t>Chain Of Responsibility</a:t>
                      </a:r>
                    </a:p>
                    <a:p>
                      <a:r>
                        <a:rPr lang="en-IN" dirty="0"/>
                        <a:t>Command</a:t>
                      </a:r>
                    </a:p>
                    <a:p>
                      <a:r>
                        <a:rPr lang="en-IN" dirty="0"/>
                        <a:t>Iterator</a:t>
                      </a:r>
                    </a:p>
                    <a:p>
                      <a:r>
                        <a:rPr lang="en-IN" dirty="0"/>
                        <a:t>Mediator</a:t>
                      </a:r>
                    </a:p>
                    <a:p>
                      <a:r>
                        <a:rPr lang="en-IN" dirty="0"/>
                        <a:t>Memento</a:t>
                      </a:r>
                    </a:p>
                    <a:p>
                      <a:r>
                        <a:rPr lang="en-IN" dirty="0"/>
                        <a:t>Observer</a:t>
                      </a:r>
                    </a:p>
                    <a:p>
                      <a:r>
                        <a:rPr lang="en-IN" dirty="0"/>
                        <a:t>State</a:t>
                      </a:r>
                    </a:p>
                    <a:p>
                      <a:r>
                        <a:rPr lang="en-IN" dirty="0"/>
                        <a:t>Strategy</a:t>
                      </a:r>
                    </a:p>
                    <a:p>
                      <a:r>
                        <a:rPr lang="en-IN" dirty="0"/>
                        <a:t>Visitor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03051061"/>
                  </a:ext>
                </a:extLst>
              </a:tr>
            </a:tbl>
          </a:graphicData>
        </a:graphic>
      </p:graphicFrame>
      <p:sp>
        <p:nvSpPr>
          <p:cNvPr id="3" name="Slide Number Placeholder 2">
            <a:extLst>
              <a:ext uri="{FF2B5EF4-FFF2-40B4-BE49-F238E27FC236}">
                <a16:creationId xmlns:a16="http://schemas.microsoft.com/office/drawing/2014/main" id="{9DB12BEB-0209-4866-B4DF-57A46332AB65}"/>
              </a:ext>
            </a:extLst>
          </p:cNvPr>
          <p:cNvSpPr>
            <a:spLocks noGrp="1"/>
          </p:cNvSpPr>
          <p:nvPr>
            <p:ph type="sldNum" sz="quarter" idx="12"/>
          </p:nvPr>
        </p:nvSpPr>
        <p:spPr/>
        <p:txBody>
          <a:bodyPr/>
          <a:lstStyle/>
          <a:p>
            <a:fld id="{6CA6930D-BBCC-4B60-B588-351AC06BFA93}" type="slidenum">
              <a:rPr lang="en-US" smtClean="0"/>
              <a:t>77</a:t>
            </a:fld>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550895-92B7-4FFC-88D6-861278F295FA}"/>
                  </a:ext>
                </a:extLst>
              </p14:cNvPr>
              <p14:cNvContentPartPr/>
              <p14:nvPr/>
            </p14:nvContentPartPr>
            <p14:xfrm>
              <a:off x="4012560" y="1503360"/>
              <a:ext cx="71640" cy="15120"/>
            </p14:xfrm>
          </p:contentPart>
        </mc:Choice>
        <mc:Fallback xmlns="">
          <p:pic>
            <p:nvPicPr>
              <p:cNvPr id="4" name="Ink 3">
                <a:extLst>
                  <a:ext uri="{FF2B5EF4-FFF2-40B4-BE49-F238E27FC236}">
                    <a16:creationId xmlns:a16="http://schemas.microsoft.com/office/drawing/2014/main" id="{4D550895-92B7-4FFC-88D6-861278F295FA}"/>
                  </a:ext>
                </a:extLst>
              </p:cNvPr>
              <p:cNvPicPr/>
              <p:nvPr/>
            </p:nvPicPr>
            <p:blipFill>
              <a:blip r:embed="rId4"/>
              <a:stretch>
                <a:fillRect/>
              </a:stretch>
            </p:blipFill>
            <p:spPr>
              <a:xfrm>
                <a:off x="4003200" y="1494000"/>
                <a:ext cx="90360" cy="33840"/>
              </a:xfrm>
              <a:prstGeom prst="rect">
                <a:avLst/>
              </a:prstGeom>
            </p:spPr>
          </p:pic>
        </mc:Fallback>
      </mc:AlternateContent>
    </p:spTree>
    <p:extLst>
      <p:ext uri="{BB962C8B-B14F-4D97-AF65-F5344CB8AC3E}">
        <p14:creationId xmlns:p14="http://schemas.microsoft.com/office/powerpoint/2010/main" val="163124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Creational Patterns</a:t>
            </a:r>
            <a:endParaRPr lang="en-IN" dirty="0"/>
          </a:p>
        </p:txBody>
      </p:sp>
      <p:sp>
        <p:nvSpPr>
          <p:cNvPr id="3" name="Content Placeholder 2"/>
          <p:cNvSpPr>
            <a:spLocks noGrp="1"/>
          </p:cNvSpPr>
          <p:nvPr>
            <p:ph idx="1"/>
          </p:nvPr>
        </p:nvSpPr>
        <p:spPr/>
        <p:txBody>
          <a:bodyPr>
            <a:normAutofit fontScale="85000" lnSpcReduction="10000"/>
          </a:bodyPr>
          <a:lstStyle/>
          <a:p>
            <a:r>
              <a:rPr lang="en-US" dirty="0"/>
              <a:t>Creational patterns encapsulate the instantiation process. This helps to make a system independent of how the objects are created, composed &amp; represented</a:t>
            </a:r>
          </a:p>
          <a:p>
            <a:r>
              <a:rPr lang="en-US" dirty="0"/>
              <a:t>Creational patterns have two advantages – they encapsulate concrete classes from the client, and they hide the knowledge of how the instances of the classes are put together</a:t>
            </a:r>
          </a:p>
          <a:p>
            <a:r>
              <a:rPr lang="en-US" dirty="0"/>
              <a:t>The system only knows about the abstract interfaces of the object. Consequently, you get greater flexibility in what gets created, who creates it, how it gets created and when</a:t>
            </a:r>
            <a:endParaRPr lang="en-IN" dirty="0"/>
          </a:p>
        </p:txBody>
      </p:sp>
      <p:sp>
        <p:nvSpPr>
          <p:cNvPr id="5" name="Slide Number Placeholder 4">
            <a:extLst>
              <a:ext uri="{FF2B5EF4-FFF2-40B4-BE49-F238E27FC236}">
                <a16:creationId xmlns:a16="http://schemas.microsoft.com/office/drawing/2014/main" id="{3C87840D-DD33-421F-9281-3776CAF9471C}"/>
              </a:ext>
            </a:extLst>
          </p:cNvPr>
          <p:cNvSpPr>
            <a:spLocks noGrp="1"/>
          </p:cNvSpPr>
          <p:nvPr>
            <p:ph type="sldNum" sz="quarter" idx="12"/>
          </p:nvPr>
        </p:nvSpPr>
        <p:spPr/>
        <p:txBody>
          <a:bodyPr/>
          <a:lstStyle/>
          <a:p>
            <a:fld id="{6CA6930D-BBCC-4B60-B588-351AC06BFA93}" type="slidenum">
              <a:rPr lang="en-US" smtClean="0"/>
              <a:t>78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Factory Method</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US" i="1" spc="-150" dirty="0"/>
              <a:t>	</a:t>
            </a:r>
            <a:r>
              <a:rPr lang="en-US" sz="2400" i="1" dirty="0"/>
              <a:t>Define an interface for creating an object, but let subclasses decide which class to instantiate. Factory method lets class defer instantiation to subclasses</a:t>
            </a:r>
            <a:endParaRPr lang="en-US" i="1" dirty="0"/>
          </a:p>
          <a:p>
            <a:r>
              <a:rPr lang="en-US" dirty="0"/>
              <a:t>Factory method is used to decouple the clients from the concrete classes they instantiate and encapsulates creation</a:t>
            </a:r>
          </a:p>
          <a:p>
            <a:r>
              <a:rPr lang="en-US" dirty="0"/>
              <a:t>Factory Method relies on inheritance; object creation is delegated to subclasses which implement the factory method to create objects</a:t>
            </a:r>
          </a:p>
          <a:p>
            <a:r>
              <a:rPr lang="en-US" dirty="0"/>
              <a:t>Factory Method is also called as </a:t>
            </a:r>
            <a:r>
              <a:rPr lang="en-US" i="1" dirty="0"/>
              <a:t>virtual constructor</a:t>
            </a:r>
          </a:p>
          <a:p>
            <a:endParaRPr lang="en-US" dirty="0"/>
          </a:p>
        </p:txBody>
      </p:sp>
      <p:sp>
        <p:nvSpPr>
          <p:cNvPr id="5" name="Slide Number Placeholder 4">
            <a:extLst>
              <a:ext uri="{FF2B5EF4-FFF2-40B4-BE49-F238E27FC236}">
                <a16:creationId xmlns:a16="http://schemas.microsoft.com/office/drawing/2014/main" id="{E332592D-0DC9-4AF1-91EC-36ABE1EB25F0}"/>
              </a:ext>
            </a:extLst>
          </p:cNvPr>
          <p:cNvSpPr>
            <a:spLocks noGrp="1"/>
          </p:cNvSpPr>
          <p:nvPr>
            <p:ph type="sldNum" sz="quarter" idx="12"/>
          </p:nvPr>
        </p:nvSpPr>
        <p:spPr/>
        <p:txBody>
          <a:bodyPr/>
          <a:lstStyle/>
          <a:p>
            <a:fld id="{6CA6930D-BBCC-4B60-B588-351AC06BFA93}" type="slidenum">
              <a:rPr lang="en-US" smtClean="0"/>
              <a:t>79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Complexity</a:t>
            </a:r>
            <a:endParaRPr lang="en-US" dirty="0"/>
          </a:p>
        </p:txBody>
      </p:sp>
      <p:sp>
        <p:nvSpPr>
          <p:cNvPr id="3" name="Content Placeholder 2"/>
          <p:cNvSpPr>
            <a:spLocks noGrp="1"/>
          </p:cNvSpPr>
          <p:nvPr>
            <p:ph idx="1"/>
          </p:nvPr>
        </p:nvSpPr>
        <p:spPr/>
        <p:txBody>
          <a:bodyPr/>
          <a:lstStyle/>
          <a:p>
            <a:pPr marL="0" indent="0">
              <a:buNone/>
            </a:pPr>
            <a:r>
              <a:rPr lang="en-US" i="1" dirty="0"/>
              <a:t>Software developers strive to create an illusion of simplicity</a:t>
            </a:r>
          </a:p>
        </p:txBody>
      </p:sp>
      <p:pic>
        <p:nvPicPr>
          <p:cNvPr id="1026" name="Picture 2"/>
          <p:cNvPicPr>
            <a:picLocks noChangeAspect="1" noChangeArrowheads="1"/>
          </p:cNvPicPr>
          <p:nvPr/>
        </p:nvPicPr>
        <p:blipFill>
          <a:blip r:embed="rId2"/>
          <a:srcRect/>
          <a:stretch>
            <a:fillRect/>
          </a:stretch>
        </p:blipFill>
        <p:spPr bwMode="auto">
          <a:xfrm>
            <a:off x="2343696" y="2391382"/>
            <a:ext cx="5782914" cy="2808311"/>
          </a:xfrm>
          <a:prstGeom prst="rect">
            <a:avLst/>
          </a:prstGeom>
          <a:noFill/>
          <a:ln w="9525">
            <a:solidFill>
              <a:schemeClr val="bg1">
                <a:lumMod val="85000"/>
              </a:schemeClr>
            </a:solidFill>
            <a:miter lim="800000"/>
            <a:headEnd/>
            <a:tailEnd/>
          </a:ln>
          <a:effectLst/>
        </p:spPr>
      </p:pic>
      <p:sp>
        <p:nvSpPr>
          <p:cNvPr id="5" name="Slide Number Placeholder 4">
            <a:extLst>
              <a:ext uri="{FF2B5EF4-FFF2-40B4-BE49-F238E27FC236}">
                <a16:creationId xmlns:a16="http://schemas.microsoft.com/office/drawing/2014/main" id="{1C65CB1C-6D86-4FF4-BFBC-863F3E544ACA}"/>
              </a:ext>
            </a:extLst>
          </p:cNvPr>
          <p:cNvSpPr>
            <a:spLocks noGrp="1"/>
          </p:cNvSpPr>
          <p:nvPr>
            <p:ph type="sldNum" sz="quarter" idx="12"/>
          </p:nvPr>
        </p:nvSpPr>
        <p:spPr/>
        <p:txBody>
          <a:bodyPr/>
          <a:lstStyle/>
          <a:p>
            <a:fld id="{6CA6930D-BBCC-4B60-B588-351AC06BFA93}"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p:nvPr/>
        </p:nvSpPr>
        <p:spPr>
          <a:xfrm>
            <a:off x="1008034" y="1250148"/>
            <a:ext cx="8286808" cy="3690963"/>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lnSpc>
                <a:spcPct val="90000"/>
              </a:lnSpc>
              <a:buNone/>
              <a:defRPr/>
            </a:pPr>
            <a:endParaRPr lang="en-US" sz="2400" b="1" dirty="0">
              <a:solidFill>
                <a:schemeClr val="bg1"/>
              </a:solidFill>
              <a:latin typeface="Calibri" pitchFamily="34" charset="0"/>
              <a:cs typeface="Times New Roman" pitchFamily="18" charset="0"/>
            </a:endParaRPr>
          </a:p>
        </p:txBody>
      </p:sp>
      <p:sp>
        <p:nvSpPr>
          <p:cNvPr id="3" name="Rectangle 2"/>
          <p:cNvSpPr/>
          <p:nvPr/>
        </p:nvSpPr>
        <p:spPr>
          <a:xfrm>
            <a:off x="4079868" y="1821387"/>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Creator</a:t>
            </a:r>
            <a:endParaRPr lang="en-IN" b="1" i="1" dirty="0"/>
          </a:p>
        </p:txBody>
      </p:sp>
      <p:sp>
        <p:nvSpPr>
          <p:cNvPr id="4" name="Isosceles Triangle 3"/>
          <p:cNvSpPr/>
          <p:nvPr/>
        </p:nvSpPr>
        <p:spPr>
          <a:xfrm>
            <a:off x="4897491" y="2705036"/>
            <a:ext cx="214314" cy="165684"/>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5400000">
            <a:off x="4699455" y="3173682"/>
            <a:ext cx="619803"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79868" y="2152754"/>
            <a:ext cx="1857388" cy="5522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i="1" dirty="0" err="1"/>
              <a:t>FactoryMethod</a:t>
            </a:r>
            <a:r>
              <a:rPr lang="en-US" sz="1600" i="1" dirty="0"/>
              <a:t>()</a:t>
            </a:r>
          </a:p>
          <a:p>
            <a:r>
              <a:rPr lang="en-US" sz="1600" dirty="0" err="1"/>
              <a:t>AnOperation</a:t>
            </a:r>
            <a:r>
              <a:rPr lang="en-US" sz="1600" dirty="0"/>
              <a:t>()</a:t>
            </a:r>
          </a:p>
        </p:txBody>
      </p:sp>
      <p:sp>
        <p:nvSpPr>
          <p:cNvPr id="7" name="Rectangle 6"/>
          <p:cNvSpPr/>
          <p:nvPr/>
        </p:nvSpPr>
        <p:spPr>
          <a:xfrm>
            <a:off x="4079868" y="3484379"/>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t>ConcreteCreator</a:t>
            </a:r>
            <a:endParaRPr lang="en-IN" b="1" dirty="0"/>
          </a:p>
        </p:txBody>
      </p:sp>
      <p:sp>
        <p:nvSpPr>
          <p:cNvPr id="8" name="Rectangle 7"/>
          <p:cNvSpPr/>
          <p:nvPr/>
        </p:nvSpPr>
        <p:spPr>
          <a:xfrm>
            <a:off x="4079868" y="3815748"/>
            <a:ext cx="1857388" cy="4970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err="1"/>
              <a:t>FactoryMethod</a:t>
            </a:r>
            <a:r>
              <a:rPr lang="en-US" sz="1600" dirty="0"/>
              <a:t>()</a:t>
            </a:r>
          </a:p>
          <a:p>
            <a:endParaRPr lang="en-US" sz="1600" dirty="0"/>
          </a:p>
        </p:txBody>
      </p:sp>
      <p:sp>
        <p:nvSpPr>
          <p:cNvPr id="9" name="Rectangle 8"/>
          <p:cNvSpPr/>
          <p:nvPr/>
        </p:nvSpPr>
        <p:spPr>
          <a:xfrm>
            <a:off x="1293786" y="3484379"/>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t>ConcreteProduct</a:t>
            </a:r>
            <a:endParaRPr lang="en-IN" b="1" dirty="0"/>
          </a:p>
        </p:txBody>
      </p:sp>
      <p:sp>
        <p:nvSpPr>
          <p:cNvPr id="10" name="Rectangle 9"/>
          <p:cNvSpPr/>
          <p:nvPr/>
        </p:nvSpPr>
        <p:spPr>
          <a:xfrm>
            <a:off x="1508100" y="2048447"/>
            <a:ext cx="1357322"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a:t>Product</a:t>
            </a:r>
            <a:endParaRPr lang="en-IN" b="1" i="1" dirty="0"/>
          </a:p>
        </p:txBody>
      </p:sp>
      <p:sp>
        <p:nvSpPr>
          <p:cNvPr id="11" name="Isosceles Triangle 10"/>
          <p:cNvSpPr/>
          <p:nvPr/>
        </p:nvSpPr>
        <p:spPr>
          <a:xfrm>
            <a:off x="2111409" y="2385961"/>
            <a:ext cx="214314" cy="165684"/>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a:endCxn id="9" idx="0"/>
          </p:cNvCxnSpPr>
          <p:nvPr/>
        </p:nvCxnSpPr>
        <p:spPr>
          <a:xfrm rot="5400000">
            <a:off x="1753837" y="3014144"/>
            <a:ext cx="938879"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a:endCxn id="9" idx="3"/>
          </p:cNvCxnSpPr>
          <p:nvPr/>
        </p:nvCxnSpPr>
        <p:spPr>
          <a:xfrm rot="10800000">
            <a:off x="3151174" y="3650062"/>
            <a:ext cx="928694" cy="1228"/>
          </a:xfrm>
          <a:prstGeom prst="straightConnector1">
            <a:avLst/>
          </a:prstGeom>
          <a:ln w="28575">
            <a:solidFill>
              <a:schemeClr val="tx1"/>
            </a:solidFill>
            <a:prstDash val="dash"/>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4067067305"/>
              </p:ext>
            </p:extLst>
          </p:nvPr>
        </p:nvGraphicFramePr>
        <p:xfrm>
          <a:off x="6508761" y="1888407"/>
          <a:ext cx="2387193" cy="1043689"/>
        </p:xfrm>
        <a:graphic>
          <a:graphicData uri="http://schemas.openxmlformats.org/presentationml/2006/ole">
            <mc:AlternateContent xmlns:mc="http://schemas.openxmlformats.org/markup-compatibility/2006">
              <mc:Choice xmlns:v="urn:schemas-microsoft-com:vml" Requires="v">
                <p:oleObj spid="_x0000_s7174" name="Visio" r:id="rId4" imgW="717499" imgH="488899" progId="Visio.Drawing.11">
                  <p:embed/>
                </p:oleObj>
              </mc:Choice>
              <mc:Fallback>
                <p:oleObj name="Visio" r:id="rId4" imgW="717499" imgH="488899" progId="Visio.Drawing.11">
                  <p:embed/>
                  <p:pic>
                    <p:nvPicPr>
                      <p:cNvPr id="1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761" y="1888407"/>
                        <a:ext cx="2387193" cy="1043689"/>
                      </a:xfrm>
                      <a:prstGeom prst="rect">
                        <a:avLst/>
                      </a:prstGeom>
                      <a:noFill/>
                      <a:ln>
                        <a:noFill/>
                      </a:ln>
                      <a:effectLst/>
                      <a:extLst>
                        <a:ext uri="{909E8E84-426E-40dd-AFC4-6F175D3DCCD1}">
                          <a14:hiddenFill xmlns=""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6"/>
          <p:cNvSpPr txBox="1">
            <a:spLocks noChangeArrowheads="1"/>
          </p:cNvSpPr>
          <p:nvPr/>
        </p:nvSpPr>
        <p:spPr bwMode="auto">
          <a:xfrm>
            <a:off x="6580199" y="2051406"/>
            <a:ext cx="2148497" cy="707822"/>
          </a:xfrm>
          <a:prstGeom prst="rect">
            <a:avLst/>
          </a:prstGeom>
          <a:noFill/>
          <a:ln w="9525">
            <a:noFill/>
            <a:miter lim="800000"/>
            <a:headEnd/>
            <a:tailEnd/>
          </a:ln>
        </p:spPr>
        <p:txBody>
          <a:bodyPr wrap="square">
            <a:spAutoFit/>
          </a:bodyPr>
          <a:lstStyle/>
          <a:p>
            <a:pPr>
              <a:lnSpc>
                <a:spcPts val="1000"/>
              </a:lnSpc>
              <a:spcBef>
                <a:spcPct val="50000"/>
              </a:spcBef>
            </a:pPr>
            <a:r>
              <a:rPr lang="en-US" sz="1400" dirty="0">
                <a:solidFill>
                  <a:srgbClr val="000000"/>
                </a:solidFill>
              </a:rPr>
              <a:t>…</a:t>
            </a:r>
          </a:p>
          <a:p>
            <a:pPr>
              <a:lnSpc>
                <a:spcPts val="1000"/>
              </a:lnSpc>
              <a:spcBef>
                <a:spcPct val="50000"/>
              </a:spcBef>
            </a:pPr>
            <a:r>
              <a:rPr lang="en-US" sz="1400" dirty="0">
                <a:solidFill>
                  <a:srgbClr val="000000"/>
                </a:solidFill>
              </a:rPr>
              <a:t>product=</a:t>
            </a:r>
            <a:r>
              <a:rPr lang="en-US" sz="1400" dirty="0" err="1">
                <a:solidFill>
                  <a:srgbClr val="000000"/>
                </a:solidFill>
              </a:rPr>
              <a:t>FactoryMethod</a:t>
            </a:r>
            <a:r>
              <a:rPr lang="en-US" sz="1400" dirty="0">
                <a:solidFill>
                  <a:srgbClr val="000000"/>
                </a:solidFill>
              </a:rPr>
              <a:t>()</a:t>
            </a:r>
          </a:p>
          <a:p>
            <a:pPr>
              <a:lnSpc>
                <a:spcPts val="1000"/>
              </a:lnSpc>
              <a:spcBef>
                <a:spcPct val="50000"/>
              </a:spcBef>
            </a:pPr>
            <a:r>
              <a:rPr lang="en-US" sz="1400" dirty="0">
                <a:solidFill>
                  <a:srgbClr val="000000"/>
                </a:solidFill>
              </a:rPr>
              <a:t>…</a:t>
            </a:r>
          </a:p>
        </p:txBody>
      </p:sp>
      <p:graphicFrame>
        <p:nvGraphicFramePr>
          <p:cNvPr id="17" name="Object 17"/>
          <p:cNvGraphicFramePr>
            <a:graphicFrameLocks noChangeAspect="1"/>
          </p:cNvGraphicFramePr>
          <p:nvPr>
            <p:extLst>
              <p:ext uri="{D42A27DB-BD31-4B8C-83A1-F6EECF244321}">
                <p14:modId xmlns:p14="http://schemas.microsoft.com/office/powerpoint/2010/main" val="1076677885"/>
              </p:ext>
            </p:extLst>
          </p:nvPr>
        </p:nvGraphicFramePr>
        <p:xfrm>
          <a:off x="6580198" y="3484379"/>
          <a:ext cx="2428892" cy="824735"/>
        </p:xfrm>
        <a:graphic>
          <a:graphicData uri="http://schemas.openxmlformats.org/presentationml/2006/ole">
            <mc:AlternateContent xmlns:mc="http://schemas.openxmlformats.org/markup-compatibility/2006">
              <mc:Choice xmlns:v="urn:schemas-microsoft-com:vml" Requires="v">
                <p:oleObj spid="_x0000_s7175" name="Visio" r:id="rId6" imgW="717499" imgH="488899" progId="Visio.Drawing.11">
                  <p:embed/>
                </p:oleObj>
              </mc:Choice>
              <mc:Fallback>
                <p:oleObj name="Visio" r:id="rId6" imgW="717499" imgH="488899" progId="Visio.Drawing.11">
                  <p:embed/>
                  <p:pic>
                    <p:nvPicPr>
                      <p:cNvPr id="17"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98" y="3484379"/>
                        <a:ext cx="2428892" cy="824735"/>
                      </a:xfrm>
                      <a:prstGeom prst="rect">
                        <a:avLst/>
                      </a:prstGeom>
                      <a:noFill/>
                      <a:ln>
                        <a:noFill/>
                      </a:ln>
                      <a:effectLst/>
                      <a:extLst>
                        <a:ext uri="{909E8E84-426E-40dd-AFC4-6F175D3DCCD1}">
                          <a14:hiddenFill xmlns=""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8"/>
          <p:cNvSpPr txBox="1">
            <a:spLocks noChangeArrowheads="1"/>
          </p:cNvSpPr>
          <p:nvPr/>
        </p:nvSpPr>
        <p:spPr bwMode="auto">
          <a:xfrm>
            <a:off x="6604000" y="3815749"/>
            <a:ext cx="2619404" cy="307777"/>
          </a:xfrm>
          <a:prstGeom prst="rect">
            <a:avLst/>
          </a:prstGeom>
          <a:noFill/>
          <a:ln w="9525">
            <a:noFill/>
            <a:miter lim="800000"/>
            <a:headEnd/>
            <a:tailEnd/>
          </a:ln>
        </p:spPr>
        <p:txBody>
          <a:bodyPr wrap="square">
            <a:spAutoFit/>
          </a:bodyPr>
          <a:lstStyle/>
          <a:p>
            <a:pPr>
              <a:spcBef>
                <a:spcPct val="50000"/>
              </a:spcBef>
            </a:pPr>
            <a:r>
              <a:rPr lang="en-US" sz="1400" dirty="0">
                <a:solidFill>
                  <a:srgbClr val="000000"/>
                </a:solidFill>
              </a:rPr>
              <a:t>return new </a:t>
            </a:r>
            <a:r>
              <a:rPr lang="en-US" sz="1400" dirty="0" err="1">
                <a:solidFill>
                  <a:srgbClr val="000000"/>
                </a:solidFill>
              </a:rPr>
              <a:t>ConcreteProduct</a:t>
            </a:r>
            <a:endParaRPr lang="en-US" sz="1400" dirty="0">
              <a:solidFill>
                <a:srgbClr val="000000"/>
              </a:solidFill>
            </a:endParaRPr>
          </a:p>
        </p:txBody>
      </p:sp>
      <p:sp>
        <p:nvSpPr>
          <p:cNvPr id="19" name="Oval 35"/>
          <p:cNvSpPr>
            <a:spLocks noChangeArrowheads="1"/>
          </p:cNvSpPr>
          <p:nvPr/>
        </p:nvSpPr>
        <p:spPr bwMode="auto">
          <a:xfrm>
            <a:off x="5722942" y="2508683"/>
            <a:ext cx="76200" cy="58910"/>
          </a:xfrm>
          <a:prstGeom prst="ellipse">
            <a:avLst/>
          </a:prstGeom>
          <a:noFill/>
          <a:ln w="28575">
            <a:solidFill>
              <a:schemeClr val="tx1"/>
            </a:solidFill>
            <a:round/>
            <a:headEnd/>
            <a:tailEnd/>
          </a:ln>
        </p:spPr>
        <p:txBody>
          <a:bodyPr wrap="none" anchor="ctr"/>
          <a:lstStyle/>
          <a:p>
            <a:endParaRPr lang="en-US"/>
          </a:p>
        </p:txBody>
      </p:sp>
      <p:cxnSp>
        <p:nvCxnSpPr>
          <p:cNvPr id="20" name="Straight Connector 19"/>
          <p:cNvCxnSpPr/>
          <p:nvPr/>
        </p:nvCxnSpPr>
        <p:spPr>
          <a:xfrm>
            <a:off x="5794380" y="2545499"/>
            <a:ext cx="785818" cy="12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Oval 35"/>
          <p:cNvSpPr>
            <a:spLocks noChangeArrowheads="1"/>
          </p:cNvSpPr>
          <p:nvPr/>
        </p:nvSpPr>
        <p:spPr bwMode="auto">
          <a:xfrm>
            <a:off x="5722942" y="3944615"/>
            <a:ext cx="76200" cy="58910"/>
          </a:xfrm>
          <a:prstGeom prst="ellipse">
            <a:avLst/>
          </a:prstGeom>
          <a:noFill/>
          <a:ln w="28575">
            <a:solidFill>
              <a:schemeClr val="tx1"/>
            </a:solidFill>
            <a:round/>
            <a:headEnd/>
            <a:tailEnd/>
          </a:ln>
        </p:spPr>
        <p:txBody>
          <a:bodyPr wrap="none" anchor="ctr"/>
          <a:lstStyle/>
          <a:p>
            <a:endParaRPr lang="en-US"/>
          </a:p>
        </p:txBody>
      </p:sp>
      <p:cxnSp>
        <p:nvCxnSpPr>
          <p:cNvPr id="25" name="Straight Connector 24"/>
          <p:cNvCxnSpPr/>
          <p:nvPr/>
        </p:nvCxnSpPr>
        <p:spPr>
          <a:xfrm>
            <a:off x="5794380" y="3981431"/>
            <a:ext cx="785818" cy="12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p:txBody>
          <a:bodyPr/>
          <a:lstStyle/>
          <a:p>
            <a:r>
              <a:rPr lang="en-US" dirty="0"/>
              <a:t>Structure</a:t>
            </a:r>
            <a:endParaRPr lang="en-IN" dirty="0"/>
          </a:p>
        </p:txBody>
      </p:sp>
      <p:sp>
        <p:nvSpPr>
          <p:cNvPr id="21" name="Slide Number Placeholder 20">
            <a:extLst>
              <a:ext uri="{FF2B5EF4-FFF2-40B4-BE49-F238E27FC236}">
                <a16:creationId xmlns:a16="http://schemas.microsoft.com/office/drawing/2014/main" id="{EEF38CBA-7476-4F5E-971D-6C8A1CEC5CBE}"/>
              </a:ext>
            </a:extLst>
          </p:cNvPr>
          <p:cNvSpPr>
            <a:spLocks noGrp="1"/>
          </p:cNvSpPr>
          <p:nvPr>
            <p:ph type="sldNum" sz="quarter" idx="12"/>
          </p:nvPr>
        </p:nvSpPr>
        <p:spPr/>
        <p:txBody>
          <a:bodyPr/>
          <a:lstStyle/>
          <a:p>
            <a:fld id="{6CA6930D-BBCC-4B60-B588-351AC06BFA93}" type="slidenum">
              <a:rPr lang="en-US" smtClean="0"/>
              <a:t>80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Factory method can have one of the several implementations depending on the type of problem</a:t>
            </a:r>
          </a:p>
          <a:p>
            <a:pPr lvl="1"/>
            <a:r>
              <a:rPr lang="en-US" dirty="0"/>
              <a:t>Make the Creator as an abstract class and the factory method pure virtual (abstract in Java/C#)</a:t>
            </a:r>
          </a:p>
          <a:p>
            <a:pPr lvl="1"/>
            <a:r>
              <a:rPr lang="en-US" dirty="0"/>
              <a:t>Make the Creator as a concrete class and provide a default implementation for the Factory method</a:t>
            </a:r>
          </a:p>
          <a:p>
            <a:pPr lvl="1"/>
            <a:r>
              <a:rPr lang="en-US" dirty="0"/>
              <a:t>Use parameterized factory method to create multiple kinds of products</a:t>
            </a:r>
          </a:p>
          <a:p>
            <a:pPr lvl="2"/>
            <a:r>
              <a:rPr lang="en-US" dirty="0"/>
              <a:t>make the factory method as an instance member</a:t>
            </a:r>
          </a:p>
          <a:p>
            <a:pPr lvl="2"/>
            <a:r>
              <a:rPr lang="en-US" dirty="0"/>
              <a:t>make the factory method as a static member (but you lose the power of polymorphism)</a:t>
            </a:r>
          </a:p>
        </p:txBody>
      </p:sp>
      <p:sp>
        <p:nvSpPr>
          <p:cNvPr id="5" name="Slide Number Placeholder 4">
            <a:extLst>
              <a:ext uri="{FF2B5EF4-FFF2-40B4-BE49-F238E27FC236}">
                <a16:creationId xmlns:a16="http://schemas.microsoft.com/office/drawing/2014/main" id="{1CA918E1-8D32-423D-8579-B15A6B8F080E}"/>
              </a:ext>
            </a:extLst>
          </p:cNvPr>
          <p:cNvSpPr>
            <a:spLocks noGrp="1"/>
          </p:cNvSpPr>
          <p:nvPr>
            <p:ph type="sldNum" sz="quarter" idx="12"/>
          </p:nvPr>
        </p:nvSpPr>
        <p:spPr/>
        <p:txBody>
          <a:bodyPr/>
          <a:lstStyle/>
          <a:p>
            <a:fld id="{6CA6930D-BBCC-4B60-B588-351AC06BFA93}" type="slidenum">
              <a:rPr lang="en-US" smtClean="0"/>
              <a:t>81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Implementation</a:t>
            </a:r>
            <a:endParaRPr lang="en-IN" dirty="0"/>
          </a:p>
        </p:txBody>
      </p:sp>
      <p:sp>
        <p:nvSpPr>
          <p:cNvPr id="3" name="Content Placeholder 2"/>
          <p:cNvSpPr>
            <a:spLocks noGrp="1"/>
          </p:cNvSpPr>
          <p:nvPr>
            <p:ph idx="1"/>
          </p:nvPr>
        </p:nvSpPr>
        <p:spPr/>
        <p:txBody>
          <a:bodyPr>
            <a:normAutofit/>
          </a:bodyPr>
          <a:lstStyle/>
          <a:p>
            <a:r>
              <a:rPr lang="en-US" dirty="0"/>
              <a:t>Templates can also be used to avoid </a:t>
            </a:r>
            <a:r>
              <a:rPr lang="en-US" dirty="0" err="1"/>
              <a:t>subclassing</a:t>
            </a:r>
            <a:r>
              <a:rPr lang="en-US" dirty="0"/>
              <a:t> every time to create a new product (Used in ATL COM)</a:t>
            </a:r>
          </a:p>
          <a:p>
            <a:r>
              <a:rPr lang="en-US" dirty="0"/>
              <a:t>Some factory methods are implemented as functions e.g. </a:t>
            </a:r>
            <a:r>
              <a:rPr lang="en-US" i="1" dirty="0" err="1"/>
              <a:t>std</a:t>
            </a:r>
            <a:r>
              <a:rPr lang="en-US" i="1" dirty="0"/>
              <a:t>::</a:t>
            </a:r>
            <a:r>
              <a:rPr lang="en-US" i="1" dirty="0" err="1"/>
              <a:t>make_shared</a:t>
            </a:r>
            <a:r>
              <a:rPr lang="en-US" i="1" dirty="0"/>
              <a:t>, </a:t>
            </a:r>
            <a:r>
              <a:rPr lang="en-US" i="1" dirty="0" err="1"/>
              <a:t>std</a:t>
            </a:r>
            <a:r>
              <a:rPr lang="en-US" i="1" dirty="0"/>
              <a:t>::</a:t>
            </a:r>
            <a:r>
              <a:rPr lang="en-US" i="1" dirty="0" err="1"/>
              <a:t>make_pair</a:t>
            </a:r>
            <a:r>
              <a:rPr lang="en-US" dirty="0"/>
              <a:t>, </a:t>
            </a:r>
            <a:r>
              <a:rPr lang="en-US" dirty="0" err="1"/>
              <a:t>etc</a:t>
            </a:r>
            <a:endParaRPr lang="en-IN" dirty="0"/>
          </a:p>
        </p:txBody>
      </p:sp>
      <p:sp>
        <p:nvSpPr>
          <p:cNvPr id="5" name="Slide Number Placeholder 4">
            <a:extLst>
              <a:ext uri="{FF2B5EF4-FFF2-40B4-BE49-F238E27FC236}">
                <a16:creationId xmlns:a16="http://schemas.microsoft.com/office/drawing/2014/main" id="{F5C8DE53-F3CA-46C7-8472-3CBB674B700D}"/>
              </a:ext>
            </a:extLst>
          </p:cNvPr>
          <p:cNvSpPr>
            <a:spLocks noGrp="1"/>
          </p:cNvSpPr>
          <p:nvPr>
            <p:ph type="sldNum" sz="quarter" idx="12"/>
          </p:nvPr>
        </p:nvSpPr>
        <p:spPr/>
        <p:txBody>
          <a:bodyPr/>
          <a:lstStyle/>
          <a:p>
            <a:fld id="{6CA6930D-BBCC-4B60-B588-351AC06BFA93}" type="slidenum">
              <a:rPr lang="en-US" smtClean="0"/>
              <a:t>82</a:t>
            </a:fld>
            <a:endParaRPr lang="en-US"/>
          </a:p>
        </p:txBody>
      </p:sp>
    </p:spTree>
    <p:extLst>
      <p:ext uri="{BB962C8B-B14F-4D97-AF65-F5344CB8AC3E}">
        <p14:creationId xmlns:p14="http://schemas.microsoft.com/office/powerpoint/2010/main" val="359027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endParaRPr lang="en-IN" dirty="0"/>
          </a:p>
        </p:txBody>
      </p:sp>
      <p:sp>
        <p:nvSpPr>
          <p:cNvPr id="3" name="Content Placeholder 2"/>
          <p:cNvSpPr>
            <a:spLocks noGrp="1"/>
          </p:cNvSpPr>
          <p:nvPr>
            <p:ph idx="1"/>
          </p:nvPr>
        </p:nvSpPr>
        <p:spPr/>
        <p:txBody>
          <a:bodyPr>
            <a:normAutofit lnSpcReduction="10000"/>
          </a:bodyPr>
          <a:lstStyle/>
          <a:p>
            <a:r>
              <a:rPr lang="en-US" dirty="0"/>
              <a:t>Promote loose coupling</a:t>
            </a:r>
          </a:p>
          <a:p>
            <a:pPr lvl="1"/>
            <a:r>
              <a:rPr lang="en-US" dirty="0"/>
              <a:t>No need to deal with concrete classes directly</a:t>
            </a:r>
          </a:p>
          <a:p>
            <a:pPr lvl="1"/>
            <a:r>
              <a:rPr lang="en-US" dirty="0"/>
              <a:t>new requires name of class, factory method doesn’t</a:t>
            </a:r>
          </a:p>
          <a:p>
            <a:r>
              <a:rPr lang="en-US" dirty="0"/>
              <a:t>Encapsulate creation</a:t>
            </a:r>
          </a:p>
          <a:p>
            <a:pPr lvl="1"/>
            <a:r>
              <a:rPr lang="en-US" dirty="0"/>
              <a:t>prevent unauthorized creation</a:t>
            </a:r>
          </a:p>
          <a:p>
            <a:r>
              <a:rPr lang="en-US" dirty="0"/>
              <a:t>Behaves like a virtual constructor</a:t>
            </a:r>
          </a:p>
          <a:p>
            <a:pPr lvl="1"/>
            <a:r>
              <a:rPr lang="en-US" dirty="0"/>
              <a:t>instance is created virtually</a:t>
            </a:r>
          </a:p>
        </p:txBody>
      </p:sp>
      <p:sp>
        <p:nvSpPr>
          <p:cNvPr id="5" name="Slide Number Placeholder 4">
            <a:extLst>
              <a:ext uri="{FF2B5EF4-FFF2-40B4-BE49-F238E27FC236}">
                <a16:creationId xmlns:a16="http://schemas.microsoft.com/office/drawing/2014/main" id="{51A3C056-BDD9-4F41-A90B-B62A95C75A8D}"/>
              </a:ext>
            </a:extLst>
          </p:cNvPr>
          <p:cNvSpPr>
            <a:spLocks noGrp="1"/>
          </p:cNvSpPr>
          <p:nvPr>
            <p:ph type="sldNum" sz="quarter" idx="12"/>
          </p:nvPr>
        </p:nvSpPr>
        <p:spPr/>
        <p:txBody>
          <a:bodyPr/>
          <a:lstStyle/>
          <a:p>
            <a:fld id="{6CA6930D-BBCC-4B60-B588-351AC06BFA93}" type="slidenum">
              <a:rPr lang="en-US" smtClean="0"/>
              <a:t>83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lnSpcReduction="10000"/>
          </a:bodyPr>
          <a:lstStyle/>
          <a:p>
            <a:r>
              <a:rPr lang="en-US" dirty="0"/>
              <a:t>Factory methods may not create a new object upon each invocation</a:t>
            </a:r>
          </a:p>
          <a:p>
            <a:pPr lvl="1"/>
            <a:r>
              <a:rPr lang="en-US" dirty="0"/>
              <a:t>objects can be cached and reused, if necessary</a:t>
            </a:r>
          </a:p>
          <a:p>
            <a:r>
              <a:rPr lang="en-US" dirty="0"/>
              <a:t>Simplify creation</a:t>
            </a:r>
          </a:p>
          <a:p>
            <a:r>
              <a:rPr lang="en-US" dirty="0"/>
              <a:t>More efficient creation of certain objects</a:t>
            </a:r>
          </a:p>
          <a:p>
            <a:r>
              <a:rPr lang="en-US" dirty="0"/>
              <a:t>May lead to large number of classes in an application</a:t>
            </a:r>
          </a:p>
          <a:p>
            <a:endParaRPr lang="en-US" dirty="0"/>
          </a:p>
        </p:txBody>
      </p:sp>
      <p:sp>
        <p:nvSpPr>
          <p:cNvPr id="5" name="Slide Number Placeholder 4">
            <a:extLst>
              <a:ext uri="{FF2B5EF4-FFF2-40B4-BE49-F238E27FC236}">
                <a16:creationId xmlns:a16="http://schemas.microsoft.com/office/drawing/2014/main" id="{95E544DA-1D31-424A-A126-AAF132B03483}"/>
              </a:ext>
            </a:extLst>
          </p:cNvPr>
          <p:cNvSpPr>
            <a:spLocks noGrp="1"/>
          </p:cNvSpPr>
          <p:nvPr>
            <p:ph type="sldNum" sz="quarter" idx="12"/>
          </p:nvPr>
        </p:nvSpPr>
        <p:spPr/>
        <p:txBody>
          <a:bodyPr/>
          <a:lstStyle/>
          <a:p>
            <a:fld id="{6CA6930D-BBCC-4B60-B588-351AC06BFA93}" type="slidenum">
              <a:rPr lang="en-US" smtClean="0"/>
              <a:t>84</a:t>
            </a:fld>
            <a:endParaRPr lang="en-US"/>
          </a:p>
        </p:txBody>
      </p:sp>
    </p:spTree>
    <p:extLst>
      <p:ext uri="{BB962C8B-B14F-4D97-AF65-F5344CB8AC3E}">
        <p14:creationId xmlns:p14="http://schemas.microsoft.com/office/powerpoint/2010/main" val="379305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over Constructors</a:t>
            </a:r>
          </a:p>
        </p:txBody>
      </p:sp>
      <p:sp>
        <p:nvSpPr>
          <p:cNvPr id="3" name="Content Placeholder 2"/>
          <p:cNvSpPr>
            <a:spLocks noGrp="1"/>
          </p:cNvSpPr>
          <p:nvPr>
            <p:ph idx="1"/>
          </p:nvPr>
        </p:nvSpPr>
        <p:spPr/>
        <p:txBody>
          <a:bodyPr>
            <a:normAutofit lnSpcReduction="10000"/>
          </a:bodyPr>
          <a:lstStyle/>
          <a:p>
            <a:r>
              <a:rPr lang="en-US" dirty="0"/>
              <a:t>Factory methods have names</a:t>
            </a:r>
          </a:p>
          <a:p>
            <a:r>
              <a:rPr lang="en-US" dirty="0"/>
              <a:t>Not required to create a new instance every time</a:t>
            </a:r>
          </a:p>
          <a:p>
            <a:r>
              <a:rPr lang="en-US" dirty="0"/>
              <a:t>Can return instance of a subtype</a:t>
            </a:r>
          </a:p>
          <a:p>
            <a:r>
              <a:rPr lang="en-US" dirty="0"/>
              <a:t>Most return instance as a base </a:t>
            </a:r>
          </a:p>
          <a:p>
            <a:pPr lvl="1"/>
            <a:r>
              <a:rPr lang="en-US" dirty="0"/>
              <a:t>this creates a loose coupling where the author may change the subtype in future</a:t>
            </a:r>
          </a:p>
          <a:p>
            <a:r>
              <a:rPr lang="en-US" dirty="0"/>
              <a:t>Can be virtual</a:t>
            </a:r>
          </a:p>
          <a:p>
            <a:endParaRPr lang="en-IN" dirty="0"/>
          </a:p>
        </p:txBody>
      </p:sp>
      <p:sp>
        <p:nvSpPr>
          <p:cNvPr id="5" name="Slide Number Placeholder 4">
            <a:extLst>
              <a:ext uri="{FF2B5EF4-FFF2-40B4-BE49-F238E27FC236}">
                <a16:creationId xmlns:a16="http://schemas.microsoft.com/office/drawing/2014/main" id="{730DCD17-A719-48C9-B4F2-FDAC264366F7}"/>
              </a:ext>
            </a:extLst>
          </p:cNvPr>
          <p:cNvSpPr>
            <a:spLocks noGrp="1"/>
          </p:cNvSpPr>
          <p:nvPr>
            <p:ph type="sldNum" sz="quarter" idx="12"/>
          </p:nvPr>
        </p:nvSpPr>
        <p:spPr/>
        <p:txBody>
          <a:bodyPr/>
          <a:lstStyle/>
          <a:p>
            <a:fld id="{6CA6930D-BBCC-4B60-B588-351AC06BFA93}" type="slidenum">
              <a:rPr lang="en-US" smtClean="0"/>
              <a:t>85</a:t>
            </a:fld>
            <a:endParaRPr lang="en-US"/>
          </a:p>
        </p:txBody>
      </p:sp>
    </p:spTree>
    <p:extLst>
      <p:ext uri="{BB962C8B-B14F-4D97-AF65-F5344CB8AC3E}">
        <p14:creationId xmlns:p14="http://schemas.microsoft.com/office/powerpoint/2010/main" val="344303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endParaRPr lang="en-IN" dirty="0"/>
          </a:p>
        </p:txBody>
      </p:sp>
      <p:sp>
        <p:nvSpPr>
          <p:cNvPr id="6" name="Content Placeholder 5"/>
          <p:cNvSpPr>
            <a:spLocks noGrp="1"/>
          </p:cNvSpPr>
          <p:nvPr>
            <p:ph idx="1"/>
          </p:nvPr>
        </p:nvSpPr>
        <p:spPr/>
        <p:txBody>
          <a:bodyPr>
            <a:normAutofit fontScale="85000" lnSpcReduction="20000"/>
          </a:bodyPr>
          <a:lstStyle/>
          <a:p>
            <a:r>
              <a:rPr lang="en-US" dirty="0"/>
              <a:t>Use the Factory Method pattern when</a:t>
            </a:r>
          </a:p>
          <a:p>
            <a:pPr lvl="1"/>
            <a:r>
              <a:rPr lang="en-US" dirty="0"/>
              <a:t>a class doesn’t know which instance it requires until runtime</a:t>
            </a:r>
          </a:p>
          <a:p>
            <a:pPr lvl="1"/>
            <a:r>
              <a:rPr lang="en-US" dirty="0"/>
              <a:t>a class wants its subclasses to specify the objects it creates</a:t>
            </a:r>
          </a:p>
          <a:p>
            <a:pPr lvl="1"/>
            <a:r>
              <a:rPr lang="en-US" dirty="0"/>
              <a:t>you want to control the instantiation process of a class</a:t>
            </a:r>
          </a:p>
          <a:p>
            <a:pPr lvl="1"/>
            <a:r>
              <a:rPr lang="en-US" dirty="0"/>
              <a:t>object instance has to be initialized with some data not available to the client</a:t>
            </a:r>
          </a:p>
          <a:p>
            <a:pPr lvl="1"/>
            <a:r>
              <a:rPr lang="en-US" dirty="0"/>
              <a:t>a class has too many constructors representing different ways to create the instance</a:t>
            </a:r>
          </a:p>
          <a:p>
            <a:pPr lvl="1"/>
            <a:r>
              <a:rPr lang="en-US" dirty="0"/>
              <a:t>a client needs a flexible way of creating the object (named constructor)</a:t>
            </a:r>
            <a:endParaRPr lang="en-IN" dirty="0"/>
          </a:p>
        </p:txBody>
      </p:sp>
      <p:sp>
        <p:nvSpPr>
          <p:cNvPr id="3" name="Slide Number Placeholder 2">
            <a:extLst>
              <a:ext uri="{FF2B5EF4-FFF2-40B4-BE49-F238E27FC236}">
                <a16:creationId xmlns:a16="http://schemas.microsoft.com/office/drawing/2014/main" id="{65934664-A007-468A-9134-3704F17A8220}"/>
              </a:ext>
            </a:extLst>
          </p:cNvPr>
          <p:cNvSpPr>
            <a:spLocks noGrp="1"/>
          </p:cNvSpPr>
          <p:nvPr>
            <p:ph type="sldNum" sz="quarter" idx="12"/>
          </p:nvPr>
        </p:nvSpPr>
        <p:spPr/>
        <p:txBody>
          <a:bodyPr/>
          <a:lstStyle/>
          <a:p>
            <a:fld id="{6CA6930D-BBCC-4B60-B588-351AC06BFA93}" type="slidenum">
              <a:rPr lang="en-US" smtClean="0"/>
              <a:t>86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Known Uses</a:t>
            </a:r>
          </a:p>
        </p:txBody>
      </p:sp>
      <p:sp>
        <p:nvSpPr>
          <p:cNvPr id="3" name="Content Placeholder 2"/>
          <p:cNvSpPr>
            <a:spLocks noGrp="1"/>
          </p:cNvSpPr>
          <p:nvPr>
            <p:ph idx="1"/>
          </p:nvPr>
        </p:nvSpPr>
        <p:spPr/>
        <p:txBody>
          <a:bodyPr>
            <a:normAutofit fontScale="62500" lnSpcReduction="20000"/>
          </a:bodyPr>
          <a:lstStyle/>
          <a:p>
            <a:r>
              <a:rPr lang="en-US" dirty="0"/>
              <a:t>Common in toolkits and frameworks</a:t>
            </a:r>
          </a:p>
          <a:p>
            <a:r>
              <a:rPr lang="en-US" dirty="0"/>
              <a:t>COM contains an interface </a:t>
            </a:r>
            <a:r>
              <a:rPr lang="en-US" i="1" dirty="0" err="1"/>
              <a:t>IClassFactory</a:t>
            </a:r>
            <a:r>
              <a:rPr lang="en-US" dirty="0"/>
              <a:t> that has a method called </a:t>
            </a:r>
            <a:r>
              <a:rPr lang="en-US" i="1" dirty="0" err="1"/>
              <a:t>CreateInstance</a:t>
            </a:r>
            <a:r>
              <a:rPr lang="en-US" i="1" dirty="0"/>
              <a:t>()</a:t>
            </a:r>
          </a:p>
          <a:p>
            <a:r>
              <a:rPr lang="en-US" dirty="0"/>
              <a:t>Smart pointer instances can be created efficiently using </a:t>
            </a:r>
            <a:r>
              <a:rPr lang="en-US" i="1" dirty="0"/>
              <a:t>make_</a:t>
            </a:r>
          </a:p>
          <a:p>
            <a:r>
              <a:rPr lang="en-US" dirty="0"/>
              <a:t>STL provides </a:t>
            </a:r>
            <a:r>
              <a:rPr lang="en-US" i="1" dirty="0" err="1"/>
              <a:t>std</a:t>
            </a:r>
            <a:r>
              <a:rPr lang="en-US" i="1" dirty="0"/>
              <a:t>::make_ </a:t>
            </a:r>
            <a:r>
              <a:rPr lang="en-US" dirty="0"/>
              <a:t>functions for creating instances of several classes</a:t>
            </a:r>
          </a:p>
          <a:p>
            <a:r>
              <a:rPr lang="en-US" dirty="0"/>
              <a:t>In C#, the </a:t>
            </a:r>
            <a:r>
              <a:rPr lang="en-US" i="1" dirty="0"/>
              <a:t>Array</a:t>
            </a:r>
            <a:r>
              <a:rPr lang="en-US" dirty="0"/>
              <a:t> class implements a static factory called as </a:t>
            </a:r>
            <a:r>
              <a:rPr lang="en-US" i="1" dirty="0" err="1"/>
              <a:t>CreateInstance</a:t>
            </a:r>
            <a:r>
              <a:rPr lang="en-US" i="1" dirty="0"/>
              <a:t>()</a:t>
            </a:r>
          </a:p>
          <a:p>
            <a:r>
              <a:rPr lang="en-US" i="1" dirty="0"/>
              <a:t>In C#, </a:t>
            </a:r>
            <a:r>
              <a:rPr lang="en-US" i="1" dirty="0" err="1"/>
              <a:t>DbCommand</a:t>
            </a:r>
            <a:r>
              <a:rPr lang="en-US" i="1" dirty="0"/>
              <a:t> </a:t>
            </a:r>
            <a:r>
              <a:rPr lang="en-US" dirty="0"/>
              <a:t>class contains a method called </a:t>
            </a:r>
            <a:r>
              <a:rPr lang="en-US" i="1" dirty="0" err="1"/>
              <a:t>ExecuteReader</a:t>
            </a:r>
            <a:r>
              <a:rPr lang="en-US" i="1" dirty="0"/>
              <a:t>() </a:t>
            </a:r>
            <a:r>
              <a:rPr lang="en-US" dirty="0"/>
              <a:t>that returns an instance of a</a:t>
            </a:r>
            <a:r>
              <a:rPr lang="en-US" i="1" dirty="0"/>
              <a:t> </a:t>
            </a:r>
            <a:r>
              <a:rPr lang="en-US" i="1" dirty="0" err="1"/>
              <a:t>Datareader</a:t>
            </a:r>
            <a:r>
              <a:rPr lang="en-US" dirty="0"/>
              <a:t>  that is used to traverse the rows of a table</a:t>
            </a:r>
          </a:p>
          <a:p>
            <a:r>
              <a:rPr lang="en-US" dirty="0"/>
              <a:t>In Java, </a:t>
            </a:r>
            <a:r>
              <a:rPr lang="en-US" i="1" dirty="0" err="1"/>
              <a:t>SAXParserFactory</a:t>
            </a:r>
            <a:r>
              <a:rPr lang="en-US" dirty="0"/>
              <a:t> is used to return a </a:t>
            </a:r>
            <a:r>
              <a:rPr lang="en-US" i="1" dirty="0" err="1"/>
              <a:t>SAXParser</a:t>
            </a:r>
            <a:r>
              <a:rPr lang="en-US" dirty="0"/>
              <a:t> to parse XML documents.</a:t>
            </a:r>
          </a:p>
          <a:p>
            <a:r>
              <a:rPr lang="en-US" dirty="0"/>
              <a:t>In Java, </a:t>
            </a:r>
            <a:r>
              <a:rPr lang="en-US" i="1" dirty="0" err="1"/>
              <a:t>ContentHandlerFactory</a:t>
            </a:r>
            <a:r>
              <a:rPr lang="en-US" dirty="0"/>
              <a:t> returns instance of a </a:t>
            </a:r>
            <a:r>
              <a:rPr lang="en-US" i="1" dirty="0" err="1"/>
              <a:t>ContentHandler</a:t>
            </a:r>
            <a:r>
              <a:rPr lang="en-US" dirty="0"/>
              <a:t> subclass to handle specific content from </a:t>
            </a:r>
            <a:r>
              <a:rPr lang="en-US" i="1" dirty="0" err="1"/>
              <a:t>URLConnection</a:t>
            </a:r>
            <a:endParaRPr lang="en-US" i="1" dirty="0"/>
          </a:p>
          <a:p>
            <a:endParaRPr lang="en-US" i="1" dirty="0"/>
          </a:p>
        </p:txBody>
      </p:sp>
      <p:sp>
        <p:nvSpPr>
          <p:cNvPr id="5" name="Slide Number Placeholder 4">
            <a:extLst>
              <a:ext uri="{FF2B5EF4-FFF2-40B4-BE49-F238E27FC236}">
                <a16:creationId xmlns:a16="http://schemas.microsoft.com/office/drawing/2014/main" id="{C7257426-2F57-4925-A05C-BB174AC3BBB0}"/>
              </a:ext>
            </a:extLst>
          </p:cNvPr>
          <p:cNvSpPr>
            <a:spLocks noGrp="1"/>
          </p:cNvSpPr>
          <p:nvPr>
            <p:ph type="sldNum" sz="quarter" idx="12"/>
          </p:nvPr>
        </p:nvSpPr>
        <p:spPr/>
        <p:txBody>
          <a:bodyPr/>
          <a:lstStyle/>
          <a:p>
            <a:fld id="{6CA6930D-BBCC-4B60-B588-351AC06BFA93}" type="slidenum">
              <a:rPr lang="en-US" smtClean="0"/>
              <a:t>87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Singleton Pattern</a:t>
            </a:r>
            <a:endParaRPr lang="en-IN" dirty="0"/>
          </a:p>
        </p:txBody>
      </p:sp>
      <p:sp>
        <p:nvSpPr>
          <p:cNvPr id="3" name="Content Placeholder 2"/>
          <p:cNvSpPr>
            <a:spLocks noGrp="1"/>
          </p:cNvSpPr>
          <p:nvPr>
            <p:ph idx="1"/>
          </p:nvPr>
        </p:nvSpPr>
        <p:spPr/>
        <p:txBody>
          <a:bodyPr>
            <a:normAutofit/>
          </a:bodyPr>
          <a:lstStyle/>
          <a:p>
            <a:pPr>
              <a:buNone/>
            </a:pPr>
            <a:r>
              <a:rPr lang="en-US" sz="2400" i="1" dirty="0">
                <a:solidFill>
                  <a:prstClr val="white"/>
                </a:solidFill>
              </a:rPr>
              <a:t>	</a:t>
            </a:r>
            <a:r>
              <a:rPr lang="en-US" sz="2400" i="1" dirty="0">
                <a:solidFill>
                  <a:schemeClr val="tx2"/>
                </a:solidFill>
              </a:rPr>
              <a:t>Ensure a class only has one instance, and provide a global point of access to it</a:t>
            </a:r>
            <a:endParaRPr lang="en-US" dirty="0">
              <a:solidFill>
                <a:schemeClr val="tx2"/>
              </a:solidFill>
            </a:endParaRPr>
          </a:p>
          <a:p>
            <a:r>
              <a:rPr lang="en-US" dirty="0"/>
              <a:t>A singleton class has one and only one instance</a:t>
            </a:r>
          </a:p>
          <a:p>
            <a:r>
              <a:rPr lang="en-US" dirty="0"/>
              <a:t>Useful when a class should have only one instance </a:t>
            </a:r>
          </a:p>
          <a:p>
            <a:pPr lvl="1"/>
            <a:r>
              <a:rPr lang="en-US" dirty="0"/>
              <a:t>database connection, a random number generator or even a factory</a:t>
            </a:r>
          </a:p>
          <a:p>
            <a:r>
              <a:rPr lang="en-US" dirty="0"/>
              <a:t>Globally accessible</a:t>
            </a:r>
          </a:p>
          <a:p>
            <a:endParaRPr lang="en-IN" dirty="0"/>
          </a:p>
        </p:txBody>
      </p:sp>
      <p:sp>
        <p:nvSpPr>
          <p:cNvPr id="5" name="Slide Number Placeholder 4">
            <a:extLst>
              <a:ext uri="{FF2B5EF4-FFF2-40B4-BE49-F238E27FC236}">
                <a16:creationId xmlns:a16="http://schemas.microsoft.com/office/drawing/2014/main" id="{53BB0E6B-038F-46BA-B08D-D0D3195BE0D3}"/>
              </a:ext>
            </a:extLst>
          </p:cNvPr>
          <p:cNvSpPr>
            <a:spLocks noGrp="1"/>
          </p:cNvSpPr>
          <p:nvPr>
            <p:ph type="sldNum" sz="quarter" idx="12"/>
          </p:nvPr>
        </p:nvSpPr>
        <p:spPr/>
        <p:txBody>
          <a:bodyPr/>
          <a:lstStyle/>
          <a:p>
            <a:fld id="{6CA6930D-BBCC-4B60-B588-351AC06BFA93}" type="slidenum">
              <a:rPr lang="en-US" smtClean="0"/>
              <a:t>88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p:nvPr/>
        </p:nvSpPr>
        <p:spPr>
          <a:xfrm>
            <a:off x="1738311" y="1425342"/>
            <a:ext cx="6969131" cy="3452837"/>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endParaRPr lang="en-US" sz="2400" b="1" dirty="0">
              <a:solidFill>
                <a:schemeClr val="bg1"/>
              </a:solidFill>
              <a:latin typeface="Calibri" pitchFamily="34" charset="0"/>
              <a:cs typeface="Times New Roman" pitchFamily="18" charset="0"/>
            </a:endParaRPr>
          </a:p>
          <a:p>
            <a:pPr algn="ctr"/>
            <a:endParaRPr lang="en-US" sz="2400" b="1" dirty="0">
              <a:solidFill>
                <a:schemeClr val="bg1"/>
              </a:solidFill>
              <a:latin typeface="Calibri" pitchFamily="34" charset="0"/>
              <a:cs typeface="Times New Roman" pitchFamily="18" charset="0"/>
            </a:endParaRPr>
          </a:p>
        </p:txBody>
      </p:sp>
      <p:sp>
        <p:nvSpPr>
          <p:cNvPr id="3" name="Rectangle 2"/>
          <p:cNvSpPr/>
          <p:nvPr/>
        </p:nvSpPr>
        <p:spPr>
          <a:xfrm>
            <a:off x="2722546" y="2381247"/>
            <a:ext cx="2214578"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Singleton</a:t>
            </a:r>
            <a:endParaRPr lang="en-IN" sz="2000" b="1" dirty="0"/>
          </a:p>
        </p:txBody>
      </p:sp>
      <p:sp>
        <p:nvSpPr>
          <p:cNvPr id="4" name="Rectangle 3"/>
          <p:cNvSpPr/>
          <p:nvPr/>
        </p:nvSpPr>
        <p:spPr>
          <a:xfrm>
            <a:off x="2722546" y="2738436"/>
            <a:ext cx="2214578" cy="892976"/>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a:t>static Instance()</a:t>
            </a:r>
          </a:p>
          <a:p>
            <a:r>
              <a:rPr lang="en-US" dirty="0" err="1"/>
              <a:t>SingletonOperation</a:t>
            </a:r>
            <a:r>
              <a:rPr lang="en-US" dirty="0"/>
              <a:t>()</a:t>
            </a:r>
          </a:p>
          <a:p>
            <a:r>
              <a:rPr lang="en-US" dirty="0" err="1"/>
              <a:t>GetSingletonData</a:t>
            </a:r>
            <a:r>
              <a:rPr lang="en-US" dirty="0"/>
              <a:t>()</a:t>
            </a:r>
          </a:p>
        </p:txBody>
      </p:sp>
      <p:sp>
        <p:nvSpPr>
          <p:cNvPr id="5" name="Rectangle 4"/>
          <p:cNvSpPr/>
          <p:nvPr/>
        </p:nvSpPr>
        <p:spPr>
          <a:xfrm>
            <a:off x="2722546" y="3631414"/>
            <a:ext cx="2214578" cy="59531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a:t>static </a:t>
            </a:r>
            <a:r>
              <a:rPr lang="en-US" dirty="0" err="1"/>
              <a:t>uniqueInstance</a:t>
            </a:r>
            <a:endParaRPr lang="en-US" dirty="0"/>
          </a:p>
          <a:p>
            <a:r>
              <a:rPr lang="en-US" dirty="0" err="1"/>
              <a:t>singletonData</a:t>
            </a:r>
            <a:endParaRPr lang="en-IN" dirty="0"/>
          </a:p>
        </p:txBody>
      </p:sp>
      <p:grpSp>
        <p:nvGrpSpPr>
          <p:cNvPr id="8" name="Group 7"/>
          <p:cNvGrpSpPr/>
          <p:nvPr/>
        </p:nvGrpSpPr>
        <p:grpSpPr>
          <a:xfrm>
            <a:off x="5651509" y="2619375"/>
            <a:ext cx="2387193" cy="648762"/>
            <a:chOff x="5286380" y="2857496"/>
            <a:chExt cx="2387193" cy="778515"/>
          </a:xfrm>
        </p:grpSpPr>
        <p:graphicFrame>
          <p:nvGraphicFramePr>
            <p:cNvPr id="6" name="Object 13"/>
            <p:cNvGraphicFramePr>
              <a:graphicFrameLocks noChangeAspect="1"/>
            </p:cNvGraphicFramePr>
            <p:nvPr/>
          </p:nvGraphicFramePr>
          <p:xfrm>
            <a:off x="5286380" y="2857496"/>
            <a:ext cx="2387193" cy="778515"/>
          </p:xfrm>
          <a:graphic>
            <a:graphicData uri="http://schemas.openxmlformats.org/presentationml/2006/ole">
              <mc:AlternateContent xmlns:mc="http://schemas.openxmlformats.org/markup-compatibility/2006">
                <mc:Choice xmlns:v="urn:schemas-microsoft-com:vml" Requires="v">
                  <p:oleObj spid="_x0000_s8196" name="Visio" r:id="rId3" imgW="717499" imgH="488899" progId="Visio.Drawing.11">
                    <p:embed/>
                  </p:oleObj>
                </mc:Choice>
                <mc:Fallback>
                  <p:oleObj name="Visio" r:id="rId3" imgW="717499" imgH="488899" progId="Visio.Drawing.11">
                    <p:embed/>
                    <p:pic>
                      <p:nvPicPr>
                        <p:cNvPr id="6"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2857496"/>
                          <a:ext cx="2387193" cy="778515"/>
                        </a:xfrm>
                        <a:prstGeom prst="rect">
                          <a:avLst/>
                        </a:prstGeom>
                        <a:noFill/>
                        <a:ln>
                          <a:noFill/>
                        </a:ln>
                        <a:effectLst/>
                        <a:extLst>
                          <a:ext uri="{909E8E84-426E-40dd-AFC4-6F175D3DCCD1}">
                            <a14:hiddenFill xmlns=""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6"/>
            <p:cNvSpPr txBox="1">
              <a:spLocks noChangeArrowheads="1"/>
            </p:cNvSpPr>
            <p:nvPr/>
          </p:nvSpPr>
          <p:spPr bwMode="auto">
            <a:xfrm>
              <a:off x="5429256" y="3071809"/>
              <a:ext cx="2148497" cy="406265"/>
            </a:xfrm>
            <a:prstGeom prst="rect">
              <a:avLst/>
            </a:prstGeom>
            <a:noFill/>
            <a:ln w="9525">
              <a:noFill/>
              <a:miter lim="800000"/>
              <a:headEnd/>
              <a:tailEnd/>
            </a:ln>
          </p:spPr>
          <p:txBody>
            <a:bodyPr wrap="square">
              <a:spAutoFit/>
            </a:bodyPr>
            <a:lstStyle/>
            <a:p>
              <a:pPr>
                <a:spcBef>
                  <a:spcPct val="50000"/>
                </a:spcBef>
              </a:pPr>
              <a:r>
                <a:rPr lang="en-US" sz="1600" dirty="0">
                  <a:solidFill>
                    <a:srgbClr val="000000"/>
                  </a:solidFill>
                </a:rPr>
                <a:t>return </a:t>
              </a:r>
              <a:r>
                <a:rPr lang="en-US" sz="1600" dirty="0" err="1">
                  <a:solidFill>
                    <a:srgbClr val="000000"/>
                  </a:solidFill>
                </a:rPr>
                <a:t>uniqueInstance</a:t>
              </a:r>
              <a:endParaRPr lang="en-US" sz="1600" dirty="0">
                <a:solidFill>
                  <a:srgbClr val="000000"/>
                </a:solidFill>
              </a:endParaRPr>
            </a:p>
          </p:txBody>
        </p:sp>
      </p:grpSp>
      <p:sp>
        <p:nvSpPr>
          <p:cNvPr id="9" name="Oval 8"/>
          <p:cNvSpPr/>
          <p:nvPr/>
        </p:nvSpPr>
        <p:spPr>
          <a:xfrm>
            <a:off x="4559156" y="2837893"/>
            <a:ext cx="135668" cy="142072"/>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4722810" y="2917035"/>
            <a:ext cx="1000132"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p:txBody>
          <a:bodyPr/>
          <a:lstStyle/>
          <a:p>
            <a:r>
              <a:rPr lang="en-IN" dirty="0"/>
              <a:t>Structure</a:t>
            </a:r>
          </a:p>
        </p:txBody>
      </p:sp>
      <p:sp>
        <p:nvSpPr>
          <p:cNvPr id="12" name="Slide Number Placeholder 11">
            <a:extLst>
              <a:ext uri="{FF2B5EF4-FFF2-40B4-BE49-F238E27FC236}">
                <a16:creationId xmlns:a16="http://schemas.microsoft.com/office/drawing/2014/main" id="{8ED080F4-53BF-4809-8878-C600D2536C4D}"/>
              </a:ext>
            </a:extLst>
          </p:cNvPr>
          <p:cNvSpPr>
            <a:spLocks noGrp="1"/>
          </p:cNvSpPr>
          <p:nvPr>
            <p:ph type="sldNum" sz="quarter" idx="12"/>
          </p:nvPr>
        </p:nvSpPr>
        <p:spPr/>
        <p:txBody>
          <a:bodyPr/>
          <a:lstStyle/>
          <a:p>
            <a:fld id="{6CA6930D-BBCC-4B60-B588-351AC06BFA93}" type="slidenum">
              <a:rPr lang="en-US" smtClean="0"/>
              <a:t>89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Resolving Complexity</a:t>
            </a:r>
          </a:p>
        </p:txBody>
      </p:sp>
      <p:sp>
        <p:nvSpPr>
          <p:cNvPr id="3" name="Content Placeholder 2"/>
          <p:cNvSpPr>
            <a:spLocks noGrp="1"/>
          </p:cNvSpPr>
          <p:nvPr>
            <p:ph idx="1"/>
          </p:nvPr>
        </p:nvSpPr>
        <p:spPr/>
        <p:txBody>
          <a:bodyPr>
            <a:normAutofit/>
          </a:bodyPr>
          <a:lstStyle/>
          <a:p>
            <a:r>
              <a:rPr lang="en-IN" sz="3000" dirty="0"/>
              <a:t>Human beings have a built-in mechanism for dealing with complexity</a:t>
            </a:r>
          </a:p>
          <a:p>
            <a:r>
              <a:rPr lang="en-IN" sz="3000" dirty="0"/>
              <a:t>Decompose each part into smaller parts till each part makes sense individually</a:t>
            </a:r>
          </a:p>
          <a:p>
            <a:r>
              <a:rPr lang="en-IN" sz="3000" dirty="0"/>
              <a:t>Finally, integrate the parts to build the final system</a:t>
            </a:r>
          </a:p>
          <a:p>
            <a:r>
              <a:rPr lang="en-IN" sz="3000" i="1" dirty="0"/>
              <a:t>“divide et </a:t>
            </a:r>
            <a:r>
              <a:rPr lang="en-IN" sz="3000" i="1" dirty="0" err="1"/>
              <a:t>impera</a:t>
            </a:r>
            <a:r>
              <a:rPr lang="en-IN" sz="3000" i="1" dirty="0"/>
              <a:t>” </a:t>
            </a:r>
            <a:r>
              <a:rPr lang="en-IN" sz="3000" dirty="0"/>
              <a:t>– divide and rule</a:t>
            </a:r>
          </a:p>
          <a:p>
            <a:r>
              <a:rPr lang="en-IN" sz="3000" dirty="0"/>
              <a:t>Same principle is applied to programming languages</a:t>
            </a:r>
          </a:p>
        </p:txBody>
      </p:sp>
      <p:sp>
        <p:nvSpPr>
          <p:cNvPr id="4" name="Footer Placeholder 3">
            <a:extLst>
              <a:ext uri="{FF2B5EF4-FFF2-40B4-BE49-F238E27FC236}">
                <a16:creationId xmlns:a16="http://schemas.microsoft.com/office/drawing/2014/main" id="{95E14B51-5F02-4358-AD02-1D9F3517C629}"/>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Design Patterns</a:t>
            </a:r>
          </a:p>
        </p:txBody>
      </p:sp>
      <p:sp>
        <p:nvSpPr>
          <p:cNvPr id="6" name="Slide Number Placeholder 5">
            <a:extLst>
              <a:ext uri="{FF2B5EF4-FFF2-40B4-BE49-F238E27FC236}">
                <a16:creationId xmlns:a16="http://schemas.microsoft.com/office/drawing/2014/main" id="{D975FF33-9E9A-4C3C-8DE3-3C6CFF9B5EBB}"/>
              </a:ext>
            </a:extLst>
          </p:cNvPr>
          <p:cNvSpPr>
            <a:spLocks noGrp="1"/>
          </p:cNvSpPr>
          <p:nvPr>
            <p:ph type="sldNum" sz="quarter" idx="12"/>
          </p:nvPr>
        </p:nvSpPr>
        <p:spPr/>
        <p:txBody>
          <a:bodyPr/>
          <a:lstStyle/>
          <a:p>
            <a:fld id="{6CA6930D-BBCC-4B60-B588-351AC06BFA93}" type="slidenum">
              <a:rPr lang="en-US" smtClean="0"/>
              <a:t>9</a:t>
            </a:fld>
            <a:endParaRPr lang="en-US"/>
          </a:p>
        </p:txBody>
      </p:sp>
    </p:spTree>
    <p:extLst>
      <p:ext uri="{BB962C8B-B14F-4D97-AF65-F5344CB8AC3E}">
        <p14:creationId xmlns:p14="http://schemas.microsoft.com/office/powerpoint/2010/main" val="261699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Implementation</a:t>
            </a:r>
          </a:p>
        </p:txBody>
      </p:sp>
      <p:sp>
        <p:nvSpPr>
          <p:cNvPr id="4" name="Content Placeholder 3"/>
          <p:cNvSpPr>
            <a:spLocks noGrp="1"/>
          </p:cNvSpPr>
          <p:nvPr>
            <p:ph idx="1"/>
          </p:nvPr>
        </p:nvSpPr>
        <p:spPr/>
        <p:txBody>
          <a:bodyPr>
            <a:normAutofit fontScale="92500" lnSpcReduction="10000"/>
          </a:bodyPr>
          <a:lstStyle/>
          <a:p>
            <a:r>
              <a:rPr lang="en-US" dirty="0"/>
              <a:t>Usually implemented through static methods. </a:t>
            </a:r>
          </a:p>
          <a:p>
            <a:pPr lvl="1"/>
            <a:r>
              <a:rPr lang="en-US" dirty="0"/>
              <a:t>returns the instance of the class</a:t>
            </a:r>
          </a:p>
          <a:p>
            <a:r>
              <a:rPr lang="en-US" dirty="0"/>
              <a:t>This instance could be</a:t>
            </a:r>
          </a:p>
          <a:p>
            <a:pPr lvl="1"/>
            <a:r>
              <a:rPr lang="en-US" dirty="0"/>
              <a:t>eagerly created instance </a:t>
            </a:r>
          </a:p>
          <a:p>
            <a:pPr lvl="1"/>
            <a:r>
              <a:rPr lang="en-US" dirty="0"/>
              <a:t>lazily created instance</a:t>
            </a:r>
          </a:p>
          <a:p>
            <a:r>
              <a:rPr lang="en-US" dirty="0"/>
              <a:t>Eagerly created instance is thread safe</a:t>
            </a:r>
          </a:p>
          <a:p>
            <a:r>
              <a:rPr lang="en-US" dirty="0"/>
              <a:t>Lazily created instance is not thread safe and has to be protected during construction</a:t>
            </a:r>
          </a:p>
        </p:txBody>
      </p:sp>
      <p:sp>
        <p:nvSpPr>
          <p:cNvPr id="5" name="Slide Number Placeholder 4">
            <a:extLst>
              <a:ext uri="{FF2B5EF4-FFF2-40B4-BE49-F238E27FC236}">
                <a16:creationId xmlns:a16="http://schemas.microsoft.com/office/drawing/2014/main" id="{4D7D131E-6F58-465F-A63F-62F55D6B71E0}"/>
              </a:ext>
            </a:extLst>
          </p:cNvPr>
          <p:cNvSpPr>
            <a:spLocks noGrp="1"/>
          </p:cNvSpPr>
          <p:nvPr>
            <p:ph type="sldNum" sz="quarter" idx="12"/>
          </p:nvPr>
        </p:nvSpPr>
        <p:spPr/>
        <p:txBody>
          <a:bodyPr/>
          <a:lstStyle/>
          <a:p>
            <a:fld id="{6CA6930D-BBCC-4B60-B588-351AC06BFA93}" type="slidenum">
              <a:rPr lang="en-US" smtClean="0"/>
              <a:t>90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7626-1341-4EA4-8BFD-A83CA99404D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6399972-2799-4303-976D-4663F3281AAE}"/>
              </a:ext>
            </a:extLst>
          </p:cNvPr>
          <p:cNvSpPr>
            <a:spLocks noGrp="1"/>
          </p:cNvSpPr>
          <p:nvPr>
            <p:ph idx="1"/>
          </p:nvPr>
        </p:nvSpPr>
        <p:spPr/>
        <p:txBody>
          <a:bodyPr>
            <a:normAutofit/>
          </a:bodyPr>
          <a:lstStyle/>
          <a:p>
            <a:r>
              <a:rPr lang="en-US" dirty="0"/>
              <a:t>Some singletons can have multiple instances throughout the program lifetime</a:t>
            </a:r>
          </a:p>
          <a:p>
            <a:r>
              <a:rPr lang="en-US" dirty="0"/>
              <a:t>However, at any time, only one instance can exist</a:t>
            </a:r>
          </a:p>
          <a:p>
            <a:pPr lvl="1"/>
            <a:r>
              <a:rPr lang="en-US" dirty="0"/>
              <a:t>E.g. a class for micro transactions in a game</a:t>
            </a:r>
          </a:p>
          <a:p>
            <a:r>
              <a:rPr lang="en-US" dirty="0"/>
              <a:t>Such class can be instantiated only when it is required and destroyed after the transaction is over</a:t>
            </a:r>
          </a:p>
        </p:txBody>
      </p:sp>
      <p:sp>
        <p:nvSpPr>
          <p:cNvPr id="5" name="Slide Number Placeholder 4">
            <a:extLst>
              <a:ext uri="{FF2B5EF4-FFF2-40B4-BE49-F238E27FC236}">
                <a16:creationId xmlns:a16="http://schemas.microsoft.com/office/drawing/2014/main" id="{563C6E8F-EC2F-4330-B919-0DE2A7E5F6D3}"/>
              </a:ext>
            </a:extLst>
          </p:cNvPr>
          <p:cNvSpPr>
            <a:spLocks noGrp="1"/>
          </p:cNvSpPr>
          <p:nvPr>
            <p:ph type="sldNum" sz="quarter" idx="12"/>
          </p:nvPr>
        </p:nvSpPr>
        <p:spPr/>
        <p:txBody>
          <a:bodyPr/>
          <a:lstStyle/>
          <a:p>
            <a:fld id="{6CA6930D-BBCC-4B60-B588-351AC06BFA93}" type="slidenum">
              <a:rPr lang="en-US" smtClean="0"/>
              <a:t>91</a:t>
            </a:fld>
            <a:endParaRPr lang="en-US"/>
          </a:p>
        </p:txBody>
      </p:sp>
    </p:spTree>
    <p:extLst>
      <p:ext uri="{BB962C8B-B14F-4D97-AF65-F5344CB8AC3E}">
        <p14:creationId xmlns:p14="http://schemas.microsoft.com/office/powerpoint/2010/main" val="402512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CRTP (C++)</a:t>
            </a:r>
          </a:p>
        </p:txBody>
      </p:sp>
      <p:sp>
        <p:nvSpPr>
          <p:cNvPr id="3" name="Content Placeholder 2"/>
          <p:cNvSpPr>
            <a:spLocks noGrp="1"/>
          </p:cNvSpPr>
          <p:nvPr>
            <p:ph idx="1"/>
          </p:nvPr>
        </p:nvSpPr>
        <p:spPr/>
        <p:txBody>
          <a:bodyPr/>
          <a:lstStyle/>
          <a:p>
            <a:r>
              <a:rPr lang="en-IN" dirty="0"/>
              <a:t>CRTP idiom can be used to make any class singleton</a:t>
            </a:r>
          </a:p>
          <a:p>
            <a:r>
              <a:rPr lang="en-IN" dirty="0"/>
              <a:t>Involves writing a class template that acts as a base class</a:t>
            </a:r>
          </a:p>
          <a:p>
            <a:r>
              <a:rPr lang="en-IN" dirty="0"/>
              <a:t>The child class inherits from base, while making it a friend (so that the base can access the private constructor of the child)</a:t>
            </a:r>
          </a:p>
        </p:txBody>
      </p:sp>
      <p:sp>
        <p:nvSpPr>
          <p:cNvPr id="5" name="Slide Number Placeholder 4">
            <a:extLst>
              <a:ext uri="{FF2B5EF4-FFF2-40B4-BE49-F238E27FC236}">
                <a16:creationId xmlns:a16="http://schemas.microsoft.com/office/drawing/2014/main" id="{738D343E-AACC-4746-9460-5C9598500E9E}"/>
              </a:ext>
            </a:extLst>
          </p:cNvPr>
          <p:cNvSpPr>
            <a:spLocks noGrp="1"/>
          </p:cNvSpPr>
          <p:nvPr>
            <p:ph type="sldNum" sz="quarter" idx="12"/>
          </p:nvPr>
        </p:nvSpPr>
        <p:spPr/>
        <p:txBody>
          <a:bodyPr/>
          <a:lstStyle/>
          <a:p>
            <a:fld id="{6CA6930D-BBCC-4B60-B588-351AC06BFA93}" type="slidenum">
              <a:rPr lang="en-US" smtClean="0"/>
              <a:t>92</a:t>
            </a:fld>
            <a:endParaRPr lang="en-US"/>
          </a:p>
        </p:txBody>
      </p:sp>
    </p:spTree>
    <p:extLst>
      <p:ext uri="{BB962C8B-B14F-4D97-AF65-F5344CB8AC3E}">
        <p14:creationId xmlns:p14="http://schemas.microsoft.com/office/powerpoint/2010/main" val="35117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96ED-D528-4FBC-8207-7A5C026B26E3}"/>
              </a:ext>
            </a:extLst>
          </p:cNvPr>
          <p:cNvSpPr>
            <a:spLocks noGrp="1"/>
          </p:cNvSpPr>
          <p:nvPr>
            <p:ph type="title"/>
          </p:nvPr>
        </p:nvSpPr>
        <p:spPr/>
        <p:txBody>
          <a:bodyPr/>
          <a:lstStyle/>
          <a:p>
            <a:r>
              <a:rPr lang="en-US" dirty="0"/>
              <a:t>Registry Of Singletons</a:t>
            </a:r>
          </a:p>
        </p:txBody>
      </p:sp>
      <p:sp>
        <p:nvSpPr>
          <p:cNvPr id="3" name="Content Placeholder 2">
            <a:extLst>
              <a:ext uri="{FF2B5EF4-FFF2-40B4-BE49-F238E27FC236}">
                <a16:creationId xmlns:a16="http://schemas.microsoft.com/office/drawing/2014/main" id="{492E1DA6-248E-449E-9999-765D30A4325E}"/>
              </a:ext>
            </a:extLst>
          </p:cNvPr>
          <p:cNvSpPr>
            <a:spLocks noGrp="1"/>
          </p:cNvSpPr>
          <p:nvPr>
            <p:ph idx="1"/>
          </p:nvPr>
        </p:nvSpPr>
        <p:spPr/>
        <p:txBody>
          <a:bodyPr>
            <a:normAutofit fontScale="92500" lnSpcReduction="20000"/>
          </a:bodyPr>
          <a:lstStyle/>
          <a:p>
            <a:r>
              <a:rPr lang="en-US" dirty="0"/>
              <a:t>If multiple singletons are required, use a registry</a:t>
            </a:r>
          </a:p>
          <a:p>
            <a:r>
              <a:rPr lang="en-US" dirty="0"/>
              <a:t>The registry will hold instances of multiple singletons</a:t>
            </a:r>
          </a:p>
          <a:p>
            <a:r>
              <a:rPr lang="en-US" dirty="0"/>
              <a:t>Each singleton will be identified by a unique key</a:t>
            </a:r>
          </a:p>
          <a:p>
            <a:r>
              <a:rPr lang="en-US" dirty="0"/>
              <a:t>Providing a key will return a singular instance of the class</a:t>
            </a:r>
          </a:p>
          <a:p>
            <a:r>
              <a:rPr lang="en-US" dirty="0"/>
              <a:t>The registry has to be modified for new singletons</a:t>
            </a:r>
          </a:p>
          <a:p>
            <a:r>
              <a:rPr lang="en-US" dirty="0"/>
              <a:t>Alternatively, reflection could be used to avoid modifying the registry for new singleton classes</a:t>
            </a:r>
          </a:p>
        </p:txBody>
      </p:sp>
      <p:sp>
        <p:nvSpPr>
          <p:cNvPr id="5" name="Slide Number Placeholder 4">
            <a:extLst>
              <a:ext uri="{FF2B5EF4-FFF2-40B4-BE49-F238E27FC236}">
                <a16:creationId xmlns:a16="http://schemas.microsoft.com/office/drawing/2014/main" id="{583DC828-A131-4865-9E1E-F6B609910180}"/>
              </a:ext>
            </a:extLst>
          </p:cNvPr>
          <p:cNvSpPr>
            <a:spLocks noGrp="1"/>
          </p:cNvSpPr>
          <p:nvPr>
            <p:ph type="sldNum" sz="quarter" idx="12"/>
          </p:nvPr>
        </p:nvSpPr>
        <p:spPr/>
        <p:txBody>
          <a:bodyPr/>
          <a:lstStyle/>
          <a:p>
            <a:fld id="{6CA6930D-BBCC-4B60-B588-351AC06BFA93}" type="slidenum">
              <a:rPr lang="en-US" smtClean="0"/>
              <a:t>93</a:t>
            </a:fld>
            <a:endParaRPr lang="en-US"/>
          </a:p>
        </p:txBody>
      </p:sp>
    </p:spTree>
    <p:extLst>
      <p:ext uri="{BB962C8B-B14F-4D97-AF65-F5344CB8AC3E}">
        <p14:creationId xmlns:p14="http://schemas.microsoft.com/office/powerpoint/2010/main" val="327088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Link-Time Singleton (C++)</a:t>
            </a:r>
          </a:p>
        </p:txBody>
      </p:sp>
      <p:sp>
        <p:nvSpPr>
          <p:cNvPr id="3" name="Content Placeholder 2"/>
          <p:cNvSpPr>
            <a:spLocks noGrp="1"/>
          </p:cNvSpPr>
          <p:nvPr>
            <p:ph idx="1"/>
          </p:nvPr>
        </p:nvSpPr>
        <p:spPr/>
        <p:txBody>
          <a:bodyPr>
            <a:normAutofit lnSpcReduction="10000"/>
          </a:bodyPr>
          <a:lstStyle/>
          <a:p>
            <a:r>
              <a:rPr lang="en-US" dirty="0"/>
              <a:t>A singleton that is chosen at link time</a:t>
            </a:r>
          </a:p>
          <a:p>
            <a:r>
              <a:rPr lang="en-US" dirty="0"/>
              <a:t>Different libraries may contain implementations of singletons</a:t>
            </a:r>
          </a:p>
          <a:p>
            <a:r>
              <a:rPr lang="en-US" dirty="0"/>
              <a:t>Link with the relevant library to choose a singleton</a:t>
            </a:r>
          </a:p>
          <a:p>
            <a:r>
              <a:rPr lang="en-US" dirty="0"/>
              <a:t>This can be decided in the </a:t>
            </a:r>
            <a:r>
              <a:rPr lang="en-US" dirty="0" err="1"/>
              <a:t>makefile</a:t>
            </a:r>
            <a:r>
              <a:rPr lang="en-US" dirty="0"/>
              <a:t> or build settings (based on processor architecture, platform, existing libraries, </a:t>
            </a:r>
            <a:r>
              <a:rPr lang="en-US" dirty="0" err="1"/>
              <a:t>etc</a:t>
            </a:r>
            <a:r>
              <a:rPr lang="en-US" dirty="0"/>
              <a:t>)</a:t>
            </a:r>
          </a:p>
        </p:txBody>
      </p:sp>
      <p:sp>
        <p:nvSpPr>
          <p:cNvPr id="5" name="Slide Number Placeholder 4">
            <a:extLst>
              <a:ext uri="{FF2B5EF4-FFF2-40B4-BE49-F238E27FC236}">
                <a16:creationId xmlns:a16="http://schemas.microsoft.com/office/drawing/2014/main" id="{EF3E4C7C-E45E-4C25-9EBA-5E7CE80BB76D}"/>
              </a:ext>
            </a:extLst>
          </p:cNvPr>
          <p:cNvSpPr>
            <a:spLocks noGrp="1"/>
          </p:cNvSpPr>
          <p:nvPr>
            <p:ph type="sldNum" sz="quarter" idx="12"/>
          </p:nvPr>
        </p:nvSpPr>
        <p:spPr/>
        <p:txBody>
          <a:bodyPr/>
          <a:lstStyle/>
          <a:p>
            <a:fld id="{6CA6930D-BBCC-4B60-B588-351AC06BFA93}" type="slidenum">
              <a:rPr lang="en-US" smtClean="0"/>
              <a:t>94</a:t>
            </a:fld>
            <a:endParaRPr lang="en-US"/>
          </a:p>
        </p:txBody>
      </p:sp>
    </p:spTree>
    <p:extLst>
      <p:ext uri="{BB962C8B-B14F-4D97-AF65-F5344CB8AC3E}">
        <p14:creationId xmlns:p14="http://schemas.microsoft.com/office/powerpoint/2010/main" val="343147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a:t>
            </a:r>
          </a:p>
        </p:txBody>
      </p:sp>
      <p:sp>
        <p:nvSpPr>
          <p:cNvPr id="3" name="Content Placeholder 2"/>
          <p:cNvSpPr>
            <a:spLocks noGrp="1"/>
          </p:cNvSpPr>
          <p:nvPr>
            <p:ph idx="1"/>
          </p:nvPr>
        </p:nvSpPr>
        <p:spPr/>
        <p:txBody>
          <a:bodyPr/>
          <a:lstStyle/>
          <a:p>
            <a:r>
              <a:rPr lang="en-US" dirty="0"/>
              <a:t>Eagerly created instances could be garbage collected in JDK 1.2 versions &amp; below due to a bug in the garbage collector</a:t>
            </a:r>
          </a:p>
          <a:p>
            <a:r>
              <a:rPr lang="en-US" dirty="0"/>
              <a:t>Use of volatile in double-checked locking had a bug in JDK versions prior to 1.5 and may not work</a:t>
            </a:r>
          </a:p>
          <a:p>
            <a:r>
              <a:rPr lang="en-US" dirty="0"/>
              <a:t>Use Bill Pugh’s solution</a:t>
            </a:r>
          </a:p>
          <a:p>
            <a:endParaRPr lang="en-US" dirty="0"/>
          </a:p>
        </p:txBody>
      </p:sp>
      <p:sp>
        <p:nvSpPr>
          <p:cNvPr id="5" name="Slide Number Placeholder 4">
            <a:extLst>
              <a:ext uri="{FF2B5EF4-FFF2-40B4-BE49-F238E27FC236}">
                <a16:creationId xmlns:a16="http://schemas.microsoft.com/office/drawing/2014/main" id="{1B9303C3-8D3E-4057-8AD3-285EB63C10F6}"/>
              </a:ext>
            </a:extLst>
          </p:cNvPr>
          <p:cNvSpPr>
            <a:spLocks noGrp="1"/>
          </p:cNvSpPr>
          <p:nvPr>
            <p:ph type="sldNum" sz="quarter" idx="12"/>
          </p:nvPr>
        </p:nvSpPr>
        <p:spPr/>
        <p:txBody>
          <a:bodyPr/>
          <a:lstStyle/>
          <a:p>
            <a:fld id="{6CA6930D-BBCC-4B60-B588-351AC06BFA93}" type="slidenum">
              <a:rPr lang="en-US" smtClean="0"/>
              <a:t>95</a:t>
            </a:fld>
            <a:endParaRPr lang="en-US"/>
          </a:p>
        </p:txBody>
      </p:sp>
    </p:spTree>
    <p:extLst>
      <p:ext uri="{BB962C8B-B14F-4D97-AF65-F5344CB8AC3E}">
        <p14:creationId xmlns:p14="http://schemas.microsoft.com/office/powerpoint/2010/main" val="237465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Intialization</a:t>
            </a:r>
            <a:r>
              <a:rPr lang="en-GB" dirty="0"/>
              <a:t>-on-Demand Holder Idiom</a:t>
            </a:r>
          </a:p>
        </p:txBody>
      </p:sp>
      <p:sp>
        <p:nvSpPr>
          <p:cNvPr id="3" name="Content Placeholder 2"/>
          <p:cNvSpPr>
            <a:spLocks noGrp="1"/>
          </p:cNvSpPr>
          <p:nvPr>
            <p:ph idx="1"/>
          </p:nvPr>
        </p:nvSpPr>
        <p:spPr/>
        <p:txBody>
          <a:bodyPr>
            <a:normAutofit fontScale="85000" lnSpcReduction="20000"/>
          </a:bodyPr>
          <a:lstStyle/>
          <a:p>
            <a:r>
              <a:rPr lang="en-GB" dirty="0"/>
              <a:t>Suggested by Bill Pugh</a:t>
            </a:r>
          </a:p>
          <a:p>
            <a:r>
              <a:rPr lang="en-GB" dirty="0"/>
              <a:t>This idiom gives the flexibility of serial creation with lazy initialization</a:t>
            </a:r>
          </a:p>
          <a:p>
            <a:r>
              <a:rPr lang="en-GB" dirty="0"/>
              <a:t>Implemented through a nested static class in Java</a:t>
            </a:r>
          </a:p>
          <a:p>
            <a:r>
              <a:rPr lang="en-GB" dirty="0"/>
              <a:t>The instance is created only when the instance creation method is invoked </a:t>
            </a:r>
          </a:p>
          <a:p>
            <a:r>
              <a:rPr lang="en-GB" dirty="0"/>
              <a:t>Useful in JDK versions that do not have correct implementation of volatile keyword (and DCLP cannot be used safely)</a:t>
            </a:r>
          </a:p>
          <a:p>
            <a:pPr lvl="1"/>
            <a:r>
              <a:rPr lang="en-GB" dirty="0"/>
              <a:t>works in all versions of Java</a:t>
            </a:r>
          </a:p>
        </p:txBody>
      </p:sp>
      <p:sp>
        <p:nvSpPr>
          <p:cNvPr id="5" name="Slide Number Placeholder 4">
            <a:extLst>
              <a:ext uri="{FF2B5EF4-FFF2-40B4-BE49-F238E27FC236}">
                <a16:creationId xmlns:a16="http://schemas.microsoft.com/office/drawing/2014/main" id="{59BC6F94-3399-4598-B2CE-4597722AD0F0}"/>
              </a:ext>
            </a:extLst>
          </p:cNvPr>
          <p:cNvSpPr>
            <a:spLocks noGrp="1"/>
          </p:cNvSpPr>
          <p:nvPr>
            <p:ph type="sldNum" sz="quarter" idx="12"/>
          </p:nvPr>
        </p:nvSpPr>
        <p:spPr/>
        <p:txBody>
          <a:bodyPr/>
          <a:lstStyle/>
          <a:p>
            <a:fld id="{6CA6930D-BBCC-4B60-B588-351AC06BFA93}" type="slidenum">
              <a:rPr lang="en-US" smtClean="0"/>
              <a:t>96</a:t>
            </a:fld>
            <a:endParaRPr lang="en-US"/>
          </a:p>
        </p:txBody>
      </p:sp>
    </p:spTree>
    <p:extLst>
      <p:ext uri="{BB962C8B-B14F-4D97-AF65-F5344CB8AC3E}">
        <p14:creationId xmlns:p14="http://schemas.microsoft.com/office/powerpoint/2010/main" val="324409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Enums</a:t>
            </a:r>
            <a:endParaRPr lang="en-US" dirty="0"/>
          </a:p>
        </p:txBody>
      </p:sp>
      <p:sp>
        <p:nvSpPr>
          <p:cNvPr id="3" name="Content Placeholder 2"/>
          <p:cNvSpPr>
            <a:spLocks noGrp="1"/>
          </p:cNvSpPr>
          <p:nvPr>
            <p:ph idx="1"/>
          </p:nvPr>
        </p:nvSpPr>
        <p:spPr/>
        <p:txBody>
          <a:bodyPr>
            <a:normAutofit fontScale="92500"/>
          </a:bodyPr>
          <a:lstStyle/>
          <a:p>
            <a:r>
              <a:rPr lang="en-US" dirty="0"/>
              <a:t>In Java, </a:t>
            </a:r>
            <a:r>
              <a:rPr lang="en-US" dirty="0" err="1"/>
              <a:t>enums</a:t>
            </a:r>
            <a:r>
              <a:rPr lang="en-US" dirty="0"/>
              <a:t> can be used to implement a Singleton</a:t>
            </a:r>
          </a:p>
          <a:p>
            <a:r>
              <a:rPr lang="en-US" dirty="0"/>
              <a:t>Create a single </a:t>
            </a:r>
            <a:r>
              <a:rPr lang="en-US" dirty="0" err="1"/>
              <a:t>enum</a:t>
            </a:r>
            <a:r>
              <a:rPr lang="en-US" dirty="0"/>
              <a:t> value and that will be the single instance of the </a:t>
            </a:r>
            <a:r>
              <a:rPr lang="en-US" dirty="0" err="1"/>
              <a:t>enum</a:t>
            </a:r>
            <a:endParaRPr lang="en-US" dirty="0"/>
          </a:p>
          <a:p>
            <a:r>
              <a:rPr lang="en-US" dirty="0"/>
              <a:t>Afterwards, methods can be added to the </a:t>
            </a:r>
            <a:r>
              <a:rPr lang="en-US" dirty="0" err="1"/>
              <a:t>enum</a:t>
            </a:r>
            <a:r>
              <a:rPr lang="en-US" dirty="0"/>
              <a:t> that can be invoked through single instance</a:t>
            </a:r>
          </a:p>
          <a:p>
            <a:r>
              <a:rPr lang="en-US" dirty="0"/>
              <a:t>This approach is thread-safe, but uses eager instantiation</a:t>
            </a:r>
          </a:p>
        </p:txBody>
      </p:sp>
      <p:sp>
        <p:nvSpPr>
          <p:cNvPr id="5" name="Slide Number Placeholder 4">
            <a:extLst>
              <a:ext uri="{FF2B5EF4-FFF2-40B4-BE49-F238E27FC236}">
                <a16:creationId xmlns:a16="http://schemas.microsoft.com/office/drawing/2014/main" id="{26A6D237-0A55-4D39-AEE1-16444AAEA869}"/>
              </a:ext>
            </a:extLst>
          </p:cNvPr>
          <p:cNvSpPr>
            <a:spLocks noGrp="1"/>
          </p:cNvSpPr>
          <p:nvPr>
            <p:ph type="sldNum" sz="quarter" idx="12"/>
          </p:nvPr>
        </p:nvSpPr>
        <p:spPr/>
        <p:txBody>
          <a:bodyPr/>
          <a:lstStyle/>
          <a:p>
            <a:fld id="{6CA6930D-BBCC-4B60-B588-351AC06BFA93}" type="slidenum">
              <a:rPr lang="en-US" smtClean="0"/>
              <a:t>97</a:t>
            </a:fld>
            <a:endParaRPr lang="en-US"/>
          </a:p>
        </p:txBody>
      </p:sp>
    </p:spTree>
    <p:extLst>
      <p:ext uri="{BB962C8B-B14F-4D97-AF65-F5344CB8AC3E}">
        <p14:creationId xmlns:p14="http://schemas.microsoft.com/office/powerpoint/2010/main" val="104499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67F9-2604-4E3C-9EF1-C1C39C1551AA}"/>
              </a:ext>
            </a:extLst>
          </p:cNvPr>
          <p:cNvSpPr>
            <a:spLocks noGrp="1"/>
          </p:cNvSpPr>
          <p:nvPr>
            <p:ph type="title"/>
          </p:nvPr>
        </p:nvSpPr>
        <p:spPr/>
        <p:txBody>
          <a:bodyPr/>
          <a:lstStyle/>
          <a:p>
            <a:r>
              <a:rPr lang="en-IN" dirty="0"/>
              <a:t>C# Implementation</a:t>
            </a:r>
          </a:p>
        </p:txBody>
      </p:sp>
      <p:sp>
        <p:nvSpPr>
          <p:cNvPr id="3" name="Content Placeholder 2">
            <a:extLst>
              <a:ext uri="{FF2B5EF4-FFF2-40B4-BE49-F238E27FC236}">
                <a16:creationId xmlns:a16="http://schemas.microsoft.com/office/drawing/2014/main" id="{71E8701B-1189-4576-8D47-0F8DBB7CEA12}"/>
              </a:ext>
            </a:extLst>
          </p:cNvPr>
          <p:cNvSpPr>
            <a:spLocks noGrp="1"/>
          </p:cNvSpPr>
          <p:nvPr>
            <p:ph idx="1"/>
          </p:nvPr>
        </p:nvSpPr>
        <p:spPr/>
        <p:txBody>
          <a:bodyPr>
            <a:normAutofit lnSpcReduction="10000"/>
          </a:bodyPr>
          <a:lstStyle/>
          <a:p>
            <a:r>
              <a:rPr lang="en-US" dirty="0"/>
              <a:t>For lazy instantiation, you can use the Lazy&lt;&gt; class</a:t>
            </a:r>
          </a:p>
          <a:p>
            <a:r>
              <a:rPr lang="en-US" dirty="0"/>
              <a:t>This class has a property called Value</a:t>
            </a:r>
          </a:p>
          <a:p>
            <a:r>
              <a:rPr lang="en-US" dirty="0"/>
              <a:t>Accessing this property will create instance of the singleton (lazily)</a:t>
            </a:r>
          </a:p>
          <a:p>
            <a:r>
              <a:rPr lang="en-US" dirty="0"/>
              <a:t>This instantiation is guaranteed to be thread safe</a:t>
            </a:r>
          </a:p>
          <a:p>
            <a:r>
              <a:rPr lang="en-IN" dirty="0" err="1"/>
              <a:t>Monostate</a:t>
            </a:r>
            <a:r>
              <a:rPr lang="en-IN" dirty="0"/>
              <a:t> can be implemented through static classes</a:t>
            </a:r>
          </a:p>
        </p:txBody>
      </p:sp>
      <p:sp>
        <p:nvSpPr>
          <p:cNvPr id="5" name="Slide Number Placeholder 4">
            <a:extLst>
              <a:ext uri="{FF2B5EF4-FFF2-40B4-BE49-F238E27FC236}">
                <a16:creationId xmlns:a16="http://schemas.microsoft.com/office/drawing/2014/main" id="{B400BB3F-5716-4AF9-9EB4-D02838F5F621}"/>
              </a:ext>
            </a:extLst>
          </p:cNvPr>
          <p:cNvSpPr>
            <a:spLocks noGrp="1"/>
          </p:cNvSpPr>
          <p:nvPr>
            <p:ph type="sldNum" sz="quarter" idx="12"/>
          </p:nvPr>
        </p:nvSpPr>
        <p:spPr/>
        <p:txBody>
          <a:bodyPr/>
          <a:lstStyle/>
          <a:p>
            <a:fld id="{6CA6930D-BBCC-4B60-B588-351AC06BFA93}" type="slidenum">
              <a:rPr lang="en-US" smtClean="0"/>
              <a:t>98</a:t>
            </a:fld>
            <a:endParaRPr lang="en-US"/>
          </a:p>
        </p:txBody>
      </p:sp>
    </p:spTree>
    <p:extLst>
      <p:ext uri="{BB962C8B-B14F-4D97-AF65-F5344CB8AC3E}">
        <p14:creationId xmlns:p14="http://schemas.microsoft.com/office/powerpoint/2010/main" val="117435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Implementation</a:t>
            </a:r>
          </a:p>
        </p:txBody>
      </p:sp>
      <p:sp>
        <p:nvSpPr>
          <p:cNvPr id="3" name="Content Placeholder 2"/>
          <p:cNvSpPr>
            <a:spLocks noGrp="1"/>
          </p:cNvSpPr>
          <p:nvPr>
            <p:ph idx="1"/>
          </p:nvPr>
        </p:nvSpPr>
        <p:spPr/>
        <p:txBody>
          <a:bodyPr>
            <a:normAutofit lnSpcReduction="10000"/>
          </a:bodyPr>
          <a:lstStyle/>
          <a:p>
            <a:r>
              <a:rPr lang="en-US" dirty="0"/>
              <a:t>An alternative to Singleton is </a:t>
            </a:r>
            <a:r>
              <a:rPr lang="en-US" dirty="0" err="1"/>
              <a:t>Monostate</a:t>
            </a:r>
            <a:r>
              <a:rPr lang="en-US" dirty="0"/>
              <a:t> pattern</a:t>
            </a:r>
          </a:p>
          <a:p>
            <a:r>
              <a:rPr lang="en-US" dirty="0"/>
              <a:t>Singular behavior is enforced through behavior rather than structure</a:t>
            </a:r>
          </a:p>
          <a:p>
            <a:r>
              <a:rPr lang="en-US" dirty="0"/>
              <a:t>All the members are made static</a:t>
            </a:r>
          </a:p>
          <a:p>
            <a:r>
              <a:rPr lang="en-US" dirty="0"/>
              <a:t>Clients may create any number of instances, but all the instances will share the same data</a:t>
            </a:r>
          </a:p>
          <a:p>
            <a:pPr lvl="1"/>
            <a:r>
              <a:rPr lang="en-US" dirty="0"/>
              <a:t>Usually, instantiation is disabled</a:t>
            </a:r>
          </a:p>
          <a:p>
            <a:pPr marL="0" indent="0">
              <a:buNone/>
            </a:pPr>
            <a:endParaRPr lang="en-US" dirty="0"/>
          </a:p>
        </p:txBody>
      </p:sp>
      <p:sp>
        <p:nvSpPr>
          <p:cNvPr id="5" name="Slide Number Placeholder 4">
            <a:extLst>
              <a:ext uri="{FF2B5EF4-FFF2-40B4-BE49-F238E27FC236}">
                <a16:creationId xmlns:a16="http://schemas.microsoft.com/office/drawing/2014/main" id="{7BF413D6-1546-42B9-95CB-7392EF0E9C40}"/>
              </a:ext>
            </a:extLst>
          </p:cNvPr>
          <p:cNvSpPr>
            <a:spLocks noGrp="1"/>
          </p:cNvSpPr>
          <p:nvPr>
            <p:ph type="sldNum" sz="quarter" idx="12"/>
          </p:nvPr>
        </p:nvSpPr>
        <p:spPr/>
        <p:txBody>
          <a:bodyPr/>
          <a:lstStyle/>
          <a:p>
            <a:fld id="{6CA6930D-BBCC-4B60-B588-351AC06BFA93}" type="slidenum">
              <a:rPr lang="en-US" smtClean="0"/>
              <a:t>99</a:t>
            </a:fld>
            <a:endParaRPr lang="en-US"/>
          </a:p>
        </p:txBody>
      </p:sp>
    </p:spTree>
    <p:extLst>
      <p:ext uri="{BB962C8B-B14F-4D97-AF65-F5344CB8AC3E}">
        <p14:creationId xmlns:p14="http://schemas.microsoft.com/office/powerpoint/2010/main" val="125650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Compan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o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285396</TotalTime>
  <Words>10847</Words>
  <Application>Microsoft Office PowerPoint</Application>
  <PresentationFormat>Custom</PresentationFormat>
  <Paragraphs>1396</Paragraphs>
  <Slides>154</Slides>
  <Notes>39</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154</vt:i4>
      </vt:variant>
    </vt:vector>
  </HeadingPairs>
  <TitlesOfParts>
    <vt:vector size="162" baseType="lpstr">
      <vt:lpstr>Arial</vt:lpstr>
      <vt:lpstr>Calibri</vt:lpstr>
      <vt:lpstr>Wingdings</vt:lpstr>
      <vt:lpstr>Company Template</vt:lpstr>
      <vt:lpstr>Poash</vt:lpstr>
      <vt:lpstr>1_Poash</vt:lpstr>
      <vt:lpstr>2_Poash</vt:lpstr>
      <vt:lpstr>Visio</vt:lpstr>
      <vt:lpstr>Design Patterns</vt:lpstr>
      <vt:lpstr>About</vt:lpstr>
      <vt:lpstr>learning.poash.com</vt:lpstr>
      <vt:lpstr>Objectives</vt:lpstr>
      <vt:lpstr>Purpose of Software</vt:lpstr>
      <vt:lpstr>Why Software Is Complex?</vt:lpstr>
      <vt:lpstr>PowerPoint Presentation</vt:lpstr>
      <vt:lpstr>Complexity</vt:lpstr>
      <vt:lpstr>Resolving Complexity</vt:lpstr>
      <vt:lpstr>Algorithmic Decomposition</vt:lpstr>
      <vt:lpstr>Algorithmic Decomposition</vt:lpstr>
      <vt:lpstr>Disadvantages</vt:lpstr>
      <vt:lpstr>Disadvantages</vt:lpstr>
      <vt:lpstr>Object Oriented Decomposition</vt:lpstr>
      <vt:lpstr>Object Definition</vt:lpstr>
      <vt:lpstr>Object Oriented Decomposition</vt:lpstr>
      <vt:lpstr>Object Oriented Decomposition</vt:lpstr>
      <vt:lpstr>Object Oriented Decomposition</vt:lpstr>
      <vt:lpstr>Object Oriented Decomposition</vt:lpstr>
      <vt:lpstr>Advantages</vt:lpstr>
      <vt:lpstr>Advantages</vt:lpstr>
      <vt:lpstr>Evolution </vt:lpstr>
      <vt:lpstr>Foundations Of Object Model</vt:lpstr>
      <vt:lpstr>Object Oriented Analysis</vt:lpstr>
      <vt:lpstr>Object-Oriented Design</vt:lpstr>
      <vt:lpstr>Object-Oriented Programming</vt:lpstr>
      <vt:lpstr>OO Languages</vt:lpstr>
      <vt:lpstr>Abstraction</vt:lpstr>
      <vt:lpstr>Abstraction</vt:lpstr>
      <vt:lpstr>Abstraction Example</vt:lpstr>
      <vt:lpstr>Discussion</vt:lpstr>
      <vt:lpstr>Object Collaborations</vt:lpstr>
      <vt:lpstr>Example</vt:lpstr>
      <vt:lpstr>Abstraction</vt:lpstr>
      <vt:lpstr>Encapsulation</vt:lpstr>
      <vt:lpstr>Abstraction</vt:lpstr>
      <vt:lpstr>Encapsulation</vt:lpstr>
      <vt:lpstr>Advantages</vt:lpstr>
      <vt:lpstr>Hierarchy</vt:lpstr>
      <vt:lpstr>Inheritance</vt:lpstr>
      <vt:lpstr>Inheritance</vt:lpstr>
      <vt:lpstr>Hierarchy: "is a" Relationship</vt:lpstr>
      <vt:lpstr>Discussion</vt:lpstr>
      <vt:lpstr>Inheritance</vt:lpstr>
      <vt:lpstr>Example</vt:lpstr>
      <vt:lpstr>Interface</vt:lpstr>
      <vt:lpstr>Abstract Class Vs. Interface</vt:lpstr>
      <vt:lpstr>Containment</vt:lpstr>
      <vt:lpstr>Containment</vt:lpstr>
      <vt:lpstr>Composition</vt:lpstr>
      <vt:lpstr>Example</vt:lpstr>
      <vt:lpstr>Aggregation</vt:lpstr>
      <vt:lpstr>Example</vt:lpstr>
      <vt:lpstr>Association</vt:lpstr>
      <vt:lpstr>Example</vt:lpstr>
      <vt:lpstr>Containment</vt:lpstr>
      <vt:lpstr>Containment</vt:lpstr>
      <vt:lpstr>How to use inheritance?</vt:lpstr>
      <vt:lpstr>Containment Vs. Inheritance</vt:lpstr>
      <vt:lpstr>Polymorphism</vt:lpstr>
      <vt:lpstr>Polymorphism</vt:lpstr>
      <vt:lpstr>Example</vt:lpstr>
      <vt:lpstr>Advantage</vt:lpstr>
      <vt:lpstr>OO Paradigm</vt:lpstr>
      <vt:lpstr>Design Patterns</vt:lpstr>
      <vt:lpstr>What is a pattern?</vt:lpstr>
      <vt:lpstr>Essential Elements : Pattern Name</vt:lpstr>
      <vt:lpstr>Essential Elements : Problem</vt:lpstr>
      <vt:lpstr>Essential Elements : Solution</vt:lpstr>
      <vt:lpstr>Essential Elements : Consequences</vt:lpstr>
      <vt:lpstr>Doors Example</vt:lpstr>
      <vt:lpstr>Solution</vt:lpstr>
      <vt:lpstr>Software Patterns</vt:lpstr>
      <vt:lpstr>Describing Design Patterns</vt:lpstr>
      <vt:lpstr>Pattern Template</vt:lpstr>
      <vt:lpstr>Organizing Design Patterns</vt:lpstr>
      <vt:lpstr>PowerPoint Presentation</vt:lpstr>
      <vt:lpstr>Creational Patterns</vt:lpstr>
      <vt:lpstr>Factory Method</vt:lpstr>
      <vt:lpstr>Structure</vt:lpstr>
      <vt:lpstr>Implementation</vt:lpstr>
      <vt:lpstr>C++ Implementation</vt:lpstr>
      <vt:lpstr>Consequences</vt:lpstr>
      <vt:lpstr>Consequences</vt:lpstr>
      <vt:lpstr>Advantages over Constructors</vt:lpstr>
      <vt:lpstr>Applicability</vt:lpstr>
      <vt:lpstr>Known Uses</vt:lpstr>
      <vt:lpstr>Singleton Pattern</vt:lpstr>
      <vt:lpstr>Structure</vt:lpstr>
      <vt:lpstr>Implementation</vt:lpstr>
      <vt:lpstr>Implementation</vt:lpstr>
      <vt:lpstr>Using CRTP (C++)</vt:lpstr>
      <vt:lpstr>Registry Of Singletons</vt:lpstr>
      <vt:lpstr>Link-Time Singleton (C++)</vt:lpstr>
      <vt:lpstr>Java Implementation</vt:lpstr>
      <vt:lpstr>Intialization-on-Demand Holder Idiom</vt:lpstr>
      <vt:lpstr>Using Enums</vt:lpstr>
      <vt:lpstr>C# Implementation</vt:lpstr>
      <vt:lpstr>Alternative Implementation</vt:lpstr>
      <vt:lpstr>Consequences</vt:lpstr>
      <vt:lpstr>Singleton Destruction</vt:lpstr>
      <vt:lpstr>Consequences (C++)</vt:lpstr>
      <vt:lpstr>Consequences (Java)</vt:lpstr>
      <vt:lpstr>Applicability</vt:lpstr>
      <vt:lpstr>Known uses</vt:lpstr>
      <vt:lpstr>Builder</vt:lpstr>
      <vt:lpstr>Structure</vt:lpstr>
      <vt:lpstr>Implementation</vt:lpstr>
      <vt:lpstr>Consequences</vt:lpstr>
      <vt:lpstr>Applicability</vt:lpstr>
      <vt:lpstr>Known Uses</vt:lpstr>
      <vt:lpstr>State</vt:lpstr>
      <vt:lpstr>Structure</vt:lpstr>
      <vt:lpstr>Implementation</vt:lpstr>
      <vt:lpstr>Consequences</vt:lpstr>
      <vt:lpstr>Consequences</vt:lpstr>
      <vt:lpstr>Applicability</vt:lpstr>
      <vt:lpstr>Known Uses</vt:lpstr>
      <vt:lpstr>Command Pattern</vt:lpstr>
      <vt:lpstr>Structure</vt:lpstr>
      <vt:lpstr>Implementation</vt:lpstr>
      <vt:lpstr>Implementation</vt:lpstr>
      <vt:lpstr>Implementation</vt:lpstr>
      <vt:lpstr>Implementation</vt:lpstr>
      <vt:lpstr>C++ Implementation</vt:lpstr>
      <vt:lpstr>C# Implementation</vt:lpstr>
      <vt:lpstr>Consequences</vt:lpstr>
      <vt:lpstr>Applicability</vt:lpstr>
      <vt:lpstr>Known Uses</vt:lpstr>
      <vt:lpstr>Strategy Pattern</vt:lpstr>
      <vt:lpstr>Structure</vt:lpstr>
      <vt:lpstr>Implementation</vt:lpstr>
      <vt:lpstr>Null Object Pattern</vt:lpstr>
      <vt:lpstr>C++ Implementation</vt:lpstr>
      <vt:lpstr>C++ Implementation</vt:lpstr>
      <vt:lpstr>Performance</vt:lpstr>
      <vt:lpstr>Java Implementation</vt:lpstr>
      <vt:lpstr>C# Implementation</vt:lpstr>
      <vt:lpstr>Consequence</vt:lpstr>
      <vt:lpstr>Consequence</vt:lpstr>
      <vt:lpstr>Applicability</vt:lpstr>
      <vt:lpstr>Known Uses</vt:lpstr>
      <vt:lpstr>Observer Pattern</vt:lpstr>
      <vt:lpstr>Structure</vt:lpstr>
      <vt:lpstr>Implementation</vt:lpstr>
      <vt:lpstr>Implementation</vt:lpstr>
      <vt:lpstr>Push Model</vt:lpstr>
      <vt:lpstr>Pull Model</vt:lpstr>
      <vt:lpstr>Language Specific Implementation</vt:lpstr>
      <vt:lpstr>Consequences</vt:lpstr>
      <vt:lpstr>Consequences</vt:lpstr>
      <vt:lpstr>Consequences</vt:lpstr>
      <vt:lpstr>Applicability</vt:lpstr>
      <vt:lpstr>Known Uses</vt:lpstr>
    </vt:vector>
  </TitlesOfParts>
  <Manager/>
  <Company>Poash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GoF Design Patterns</dc:title>
  <dc:subject/>
  <dc:creator>Umar Majid Lone</dc:creator>
  <cp:keywords/>
  <dc:description/>
  <cp:lastModifiedBy>Umar Lone</cp:lastModifiedBy>
  <cp:revision>2978</cp:revision>
  <dcterms:created xsi:type="dcterms:W3CDTF">2007-10-30T01:26:38Z</dcterms:created>
  <dcterms:modified xsi:type="dcterms:W3CDTF">2022-04-21T13:12:10Z</dcterms:modified>
  <cp:category/>
</cp:coreProperties>
</file>