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3706"/>
  </p:normalViewPr>
  <p:slideViewPr>
    <p:cSldViewPr snapToGrid="0" snapToObjects="1">
      <p:cViewPr varScale="1">
        <p:scale>
          <a:sx n="65" d="100"/>
          <a:sy n="6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364F-92A6-7A43-87DF-E2BB050D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D0123-6AFB-A142-ABB2-AE2C73D4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8CC8-07A2-2C47-9D1F-3F9540A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C4A7-4412-5C46-981D-1EF8F1A9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03A3-E950-C144-A209-C89ABBA6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E374-6B59-4847-B0AE-157A1CF4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B5F1-34C5-764B-8356-909E0FE5A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55B-F2DC-6B42-BB8C-37545719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F0FD-920F-004A-9F9B-483D9737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266E-5D6B-FB44-9C77-06652612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2F04A-A8ED-624F-9834-DB2BD828C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8A83-0884-2C4B-8061-9D150079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8AD4-8BF3-F740-A830-E2B205AB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F21C-1F0E-BE47-B2BF-79CD5D3A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CA9C-B015-7744-B863-5B2035E3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941C-B0F8-2740-9A12-2FB471CD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88DE-AEA9-4745-9A6E-528A49C0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50F9-9695-9742-8E04-8CA2A983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D697-0DAF-7342-B8CA-C35A95DA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93B2-1AC4-BA43-930F-0DD8373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C5A3-127E-124E-A3AF-1198DEF7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273C-5241-5B4F-8355-2E755979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6C90-1F2F-714F-9EBB-6BF5925A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65E6-8812-0E49-B188-D70779E8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1D68-624C-094F-BCD9-0688F334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342C-0BB2-FA4F-9575-33120D6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0891-83B8-C040-A5AA-9AFB71B8B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7846-4879-934E-8AD9-68F653E5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99783-912C-0640-851F-1377CE2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9241-092B-2C48-9E1D-5EA992A1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F2694-4D3B-984B-9E12-0B4D981F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D4CF-D384-3F47-8226-E9ACC609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DA4F-589F-914E-8667-28A2A9D9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BF48F-9254-4140-ABDB-F794E961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078E8-EC08-8E46-AF85-484EBFE02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8B80-5A18-8C4B-BFE4-C419C49FD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495D7-9C1B-C542-BECB-8234263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F83CD-4DEB-9A47-86FB-D39666A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D91E1-F369-4C4F-A37F-E699F2E6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970-F9E1-2E40-8252-CB02CB0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227B-5333-F546-B61D-01947E39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BE4BB-78A7-8C4A-96F7-2C17F882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CE7C-155D-9049-B0CD-F8890D50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B753C-E043-2743-A693-E26E154E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7E115-0BC6-7844-90F2-C8B0043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D2FD-744F-1044-AA64-75C000D0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CAEA-1F8B-E248-9C11-57D21ABA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E74E-9092-584D-8F02-EB6FAE17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BF23F-1333-514A-A89D-4CE19702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5A3DF-7B4D-7E46-9DFE-EA392460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0519-E5CC-3B48-96B1-AD0C7A60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F87C-FDAB-EE49-9CF2-E1C60C57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2E0-C66A-804F-B1B5-DFCC0775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7A5B-F315-DD43-99A8-18EEEA71B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CCF89-7C25-C14D-899B-ECA51CB3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C63F5-8DC4-2946-A3FA-DE86F25F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6108-B64C-5B43-86DA-829C18E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8E246-91C9-7E4A-B69B-3FCDCF03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1695-6651-1E4F-9D31-618ED6EB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2B97-C165-DA43-B231-5EFCC828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8EDF-6A23-8840-8AFF-672E13F6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7D68-85AE-6C4B-8BA7-823A85C138E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469D-BA6D-614F-943C-BC12D422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457B-C631-1A42-A10A-B75985C9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462C-5DA4-3C4D-B471-51E719F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4A571-425F-0647-8803-52DE2C15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D0F0E-AA2E-7B4D-BF98-73A9A86D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46D3F-700A-2E4F-A29F-D00AEB79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5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B3155-9EDB-AC4F-8412-997CABF0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E5077-0362-E445-B0CD-886F00DB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3AF18-ABA4-4447-8373-8DE8235C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086DB-5D39-C549-BE64-78AB2EF9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A0287-B0E5-944F-ABCB-DD8D9C39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692D7-F7D8-7D4E-AE20-E2C488A6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9D550-B03B-094E-B9C0-19471961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7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24F02-F8F4-2E43-AEED-0B248989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7FE9D-81C2-1245-85C6-D0F56054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8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DFA53-8150-DC45-96F6-0430DB5F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8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40A85-507B-394F-BD90-346A9E8F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D5D19-AF19-6343-BFE8-20AE5725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9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BFDC7-C019-C649-8A5A-23831B2E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3DB6B-7C2C-414D-85F9-3BF325E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DDE03-41E5-D843-99AA-ABFBD192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9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F4722-057C-EF43-A25B-D8FDF2AA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BEBE5-7197-5945-A83B-33555A6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Hoffman,Ava</dc:creator>
  <cp:lastModifiedBy>Hoffman,Ava</cp:lastModifiedBy>
  <cp:revision>4</cp:revision>
  <dcterms:created xsi:type="dcterms:W3CDTF">2018-07-25T00:14:47Z</dcterms:created>
  <dcterms:modified xsi:type="dcterms:W3CDTF">2018-07-25T00:48:06Z</dcterms:modified>
</cp:coreProperties>
</file>