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5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8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1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5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9000">
              <a:schemeClr val="accent3">
                <a:lumMod val="45000"/>
                <a:lumOff val="55000"/>
              </a:schemeClr>
            </a:gs>
            <a:gs pos="76000">
              <a:schemeClr val="accent3">
                <a:lumMod val="45000"/>
                <a:lumOff val="55000"/>
              </a:schemeClr>
            </a:gs>
            <a:gs pos="94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7187-35CB-49A4-9CBE-9A36B1C37F5D}" type="datetimeFigureOut">
              <a:rPr lang="en-IN" smtClean="0"/>
              <a:t>22-11-2015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6A09-6315-4A35-A73E-02D48E62A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1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4"/>
          <a:stretch/>
        </p:blipFill>
        <p:spPr>
          <a:xfrm>
            <a:off x="1297932" y="442243"/>
            <a:ext cx="9906685" cy="5842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331" y="6252726"/>
            <a:ext cx="11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entiment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9758" y="2470699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Price Change(High-Low)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3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66" y="360822"/>
            <a:ext cx="6107071" cy="621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314973" y="2331178"/>
            <a:ext cx="11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entiment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/>
          <a:stretch/>
        </p:blipFill>
        <p:spPr>
          <a:xfrm>
            <a:off x="1281902" y="456009"/>
            <a:ext cx="9705665" cy="5889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3360" y="6306695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Volume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21310" y="1867539"/>
            <a:ext cx="11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entiment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73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0" y="206063"/>
            <a:ext cx="9628117" cy="6458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7977" y="6295195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volume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20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Vaid</dc:creator>
  <cp:lastModifiedBy>Avi Vaid</cp:lastModifiedBy>
  <cp:revision>6</cp:revision>
  <dcterms:created xsi:type="dcterms:W3CDTF">2015-11-22T18:38:00Z</dcterms:created>
  <dcterms:modified xsi:type="dcterms:W3CDTF">2015-11-22T21:01:25Z</dcterms:modified>
</cp:coreProperties>
</file>