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73" r:id="rId10"/>
    <p:sldId id="27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x/swing/JTextField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dirty="0" smtClean="0"/>
              <a:t>Bill It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Bill Generator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441940" y="1481204"/>
            <a:ext cx="4080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Title</a:t>
            </a:r>
            <a:endParaRPr lang="en-IN" sz="5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4" y="577970"/>
            <a:ext cx="7103253" cy="4439533"/>
          </a:xfrm>
        </p:spPr>
      </p:pic>
    </p:spTree>
    <p:extLst>
      <p:ext uri="{BB962C8B-B14F-4D97-AF65-F5344CB8AC3E}">
        <p14:creationId xmlns:p14="http://schemas.microsoft.com/office/powerpoint/2010/main" val="2192276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7" y="1616682"/>
            <a:ext cx="1920240" cy="845820"/>
          </a:xfrm>
        </p:spPr>
      </p:pic>
      <p:sp>
        <p:nvSpPr>
          <p:cNvPr id="5" name="TextBox 4"/>
          <p:cNvSpPr txBox="1"/>
          <p:nvPr/>
        </p:nvSpPr>
        <p:spPr>
          <a:xfrm>
            <a:off x="802257" y="2937482"/>
            <a:ext cx="53570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Button Invoice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 Uses </a:t>
            </a:r>
            <a:r>
              <a:rPr lang="en-US" sz="3200" dirty="0" err="1" smtClean="0"/>
              <a:t>JButton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 generates Unique invoice number in a label in front of it.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 also update invoice table in database.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8518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3" y="2014482"/>
            <a:ext cx="1347829" cy="525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3" y="1190265"/>
            <a:ext cx="3424483" cy="617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4" y="358140"/>
            <a:ext cx="3134950" cy="655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9343" y="3105509"/>
            <a:ext cx="65215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Customer Name , Customer Address , amount ,vat and date are </a:t>
            </a:r>
            <a:r>
              <a:rPr lang="en-US" sz="3200" dirty="0" err="1" smtClean="0"/>
              <a:t>JLabels</a:t>
            </a:r>
            <a:r>
              <a:rPr lang="en-US" sz="3200" dirty="0" smtClean="0"/>
              <a:t> indicating the use of their respective textboxes. </a:t>
            </a:r>
            <a:endParaRPr lang="en-IN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08" y="1267831"/>
            <a:ext cx="1478280" cy="5396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08" y="358140"/>
            <a:ext cx="1516380" cy="6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5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88" y="733102"/>
            <a:ext cx="2247900" cy="716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4888" y="1613140"/>
            <a:ext cx="66477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Enter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 is a </a:t>
            </a:r>
            <a:r>
              <a:rPr lang="en-US" sz="3200" dirty="0" err="1" smtClean="0"/>
              <a:t>JTextFeild</a:t>
            </a:r>
            <a:r>
              <a:rPr lang="en-US" sz="3200" dirty="0" smtClean="0"/>
              <a:t> is Used to enter name of customer.</a:t>
            </a:r>
            <a:r>
              <a:rPr lang="en-IN" sz="3200" dirty="0">
                <a:hlinkClick r:id="rId3"/>
              </a:rPr>
              <a:t> </a:t>
            </a: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88" y="3442330"/>
            <a:ext cx="3550920" cy="60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4889" y="4244197"/>
            <a:ext cx="7593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 use </a:t>
            </a:r>
            <a:r>
              <a:rPr lang="en-US" sz="3200" dirty="0" err="1" smtClean="0"/>
              <a:t>JDatePicker</a:t>
            </a:r>
            <a:r>
              <a:rPr lang="en-US" sz="3200" dirty="0" smtClean="0"/>
              <a:t> to enter the date on which invoice is generated.</a:t>
            </a:r>
          </a:p>
        </p:txBody>
      </p:sp>
    </p:spTree>
    <p:extLst>
      <p:ext uri="{BB962C8B-B14F-4D97-AF65-F5344CB8AC3E}">
        <p14:creationId xmlns:p14="http://schemas.microsoft.com/office/powerpoint/2010/main" val="10543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4" y="819509"/>
            <a:ext cx="8596312" cy="1579928"/>
          </a:xfrm>
        </p:spPr>
      </p:pic>
      <p:sp>
        <p:nvSpPr>
          <p:cNvPr id="5" name="TextBox 4"/>
          <p:cNvSpPr txBox="1"/>
          <p:nvPr/>
        </p:nvSpPr>
        <p:spPr>
          <a:xfrm>
            <a:off x="410444" y="2984739"/>
            <a:ext cx="5662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Custumer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It use </a:t>
            </a:r>
            <a:r>
              <a:rPr lang="en-US" sz="3200" dirty="0" err="1" smtClean="0"/>
              <a:t>JTextArea</a:t>
            </a:r>
            <a:r>
              <a:rPr lang="en-US" sz="3200" dirty="0" smtClean="0"/>
              <a:t> to enter address of Customer.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478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16" y="600237"/>
            <a:ext cx="8596312" cy="1671014"/>
          </a:xfrm>
        </p:spPr>
      </p:pic>
      <p:sp>
        <p:nvSpPr>
          <p:cNvPr id="5" name="TextBox 4"/>
          <p:cNvSpPr txBox="1"/>
          <p:nvPr/>
        </p:nvSpPr>
        <p:spPr>
          <a:xfrm>
            <a:off x="327804" y="2725947"/>
            <a:ext cx="53224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Tabel</a:t>
            </a:r>
            <a:endParaRPr lang="en-US" sz="32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 uses </a:t>
            </a:r>
            <a:r>
              <a:rPr lang="en-US" sz="3200" dirty="0" err="1" smtClean="0"/>
              <a:t>JTable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 displays items purchased by customer.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87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00" y="1489875"/>
            <a:ext cx="3703320" cy="75438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00" y="489789"/>
            <a:ext cx="3749040" cy="701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8355" y="2682815"/>
            <a:ext cx="51413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 Uses </a:t>
            </a:r>
            <a:r>
              <a:rPr lang="en-US" sz="3200" dirty="0" err="1" smtClean="0"/>
              <a:t>JTextField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 automatically displays vat calculated and  total </a:t>
            </a:r>
            <a:r>
              <a:rPr lang="en-US" sz="3200" dirty="0"/>
              <a:t>A</a:t>
            </a:r>
            <a:r>
              <a:rPr lang="en-US" sz="3200" dirty="0" smtClean="0"/>
              <a:t>mount calculated.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2445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45" y="3096617"/>
            <a:ext cx="2545080" cy="8534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47" y="421328"/>
            <a:ext cx="1455420" cy="6324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4147" y="1406106"/>
            <a:ext cx="75264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Print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 uses </a:t>
            </a:r>
            <a:r>
              <a:rPr lang="en-US" sz="3200" dirty="0" err="1" smtClean="0"/>
              <a:t>JButton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 triggers default printer to print bill.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4147" y="4235570"/>
            <a:ext cx="73470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Add Record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 uses </a:t>
            </a:r>
            <a:r>
              <a:rPr lang="en-US" sz="3200" dirty="0" err="1" smtClean="0"/>
              <a:t>JButton</a:t>
            </a:r>
            <a:r>
              <a:rPr lang="en-US" sz="3200" dirty="0"/>
              <a:t> 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 is used to take EAN as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 adds item purchased by customer to the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253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7" y="455496"/>
            <a:ext cx="1363980" cy="701040"/>
          </a:xfrm>
        </p:spPr>
      </p:pic>
      <p:sp>
        <p:nvSpPr>
          <p:cNvPr id="5" name="TextBox 4"/>
          <p:cNvSpPr txBox="1"/>
          <p:nvPr/>
        </p:nvSpPr>
        <p:spPr>
          <a:xfrm>
            <a:off x="750498" y="1380226"/>
            <a:ext cx="44339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Exit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 use </a:t>
            </a:r>
            <a:r>
              <a:rPr lang="en-US" sz="3200" dirty="0" err="1" smtClean="0"/>
              <a:t>JButton</a:t>
            </a:r>
            <a:r>
              <a:rPr lang="en-US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It is used to exit from bill it program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794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Pages (Output)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30" y="1759789"/>
            <a:ext cx="2774047" cy="38814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456" y="1573290"/>
            <a:ext cx="3455382" cy="4674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3" y="1759789"/>
            <a:ext cx="3626904" cy="41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2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738726" cy="744747"/>
          </a:xfrm>
        </p:spPr>
        <p:txBody>
          <a:bodyPr/>
          <a:lstStyle/>
          <a:p>
            <a:r>
              <a:rPr lang="en-US" dirty="0" smtClean="0"/>
              <a:t>Project By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696" y="1487729"/>
            <a:ext cx="3713512" cy="1091570"/>
          </a:xfrm>
        </p:spPr>
        <p:txBody>
          <a:bodyPr>
            <a:noAutofit/>
          </a:bodyPr>
          <a:lstStyle/>
          <a:p>
            <a:r>
              <a:rPr lang="en-US" sz="3600" dirty="0" smtClean="0"/>
              <a:t>Avais </a:t>
            </a:r>
            <a:r>
              <a:rPr lang="en-US" sz="3600" dirty="0" smtClean="0"/>
              <a:t>Ahmad</a:t>
            </a:r>
          </a:p>
          <a:p>
            <a:pPr marL="0" indent="0">
              <a:buNone/>
            </a:pPr>
            <a:r>
              <a:rPr lang="en-US" sz="3600" dirty="0" smtClean="0"/>
              <a:t>1300112037</a:t>
            </a:r>
            <a:endParaRPr lang="en-US" sz="3600" dirty="0" smtClean="0"/>
          </a:p>
          <a:p>
            <a:r>
              <a:rPr lang="en-US" sz="3600" dirty="0" err="1" smtClean="0"/>
              <a:t>Emran</a:t>
            </a:r>
            <a:r>
              <a:rPr lang="en-US" sz="3600" dirty="0" smtClean="0"/>
              <a:t> </a:t>
            </a:r>
            <a:r>
              <a:rPr lang="en-US" sz="3600" dirty="0" smtClean="0"/>
              <a:t>Husain</a:t>
            </a:r>
          </a:p>
          <a:p>
            <a:pPr marL="0" indent="0">
              <a:buNone/>
            </a:pPr>
            <a:r>
              <a:rPr lang="en-IN" sz="3600" dirty="0"/>
              <a:t>1300112044</a:t>
            </a:r>
            <a:endParaRPr lang="en-IN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66433" y="2409645"/>
            <a:ext cx="2738726" cy="744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Guided By</a:t>
            </a:r>
          </a:p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28410" y="3227387"/>
            <a:ext cx="6515658" cy="3216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 </a:t>
            </a:r>
            <a:r>
              <a:rPr lang="en-US" sz="3600" dirty="0" smtClean="0"/>
              <a:t>Associate </a:t>
            </a:r>
            <a:r>
              <a:rPr lang="en-US" sz="3600" dirty="0"/>
              <a:t>P</a:t>
            </a:r>
            <a:r>
              <a:rPr lang="en-US" sz="3600" dirty="0" smtClean="0"/>
              <a:t>rofessor :</a:t>
            </a:r>
          </a:p>
          <a:p>
            <a:pPr marL="0" indent="0">
              <a:buNone/>
            </a:pPr>
            <a:r>
              <a:rPr lang="en-US" sz="3600" dirty="0" err="1"/>
              <a:t>Saima</a:t>
            </a:r>
            <a:r>
              <a:rPr lang="en-US" sz="3600" dirty="0"/>
              <a:t> </a:t>
            </a:r>
            <a:r>
              <a:rPr lang="en-US" sz="3600" dirty="0" err="1" smtClean="0"/>
              <a:t>Rehman</a:t>
            </a:r>
            <a:endParaRPr lang="en-US" sz="3600" dirty="0" smtClean="0"/>
          </a:p>
          <a:p>
            <a:r>
              <a:rPr lang="en-US" sz="3600" dirty="0" smtClean="0"/>
              <a:t> Lab instructor :</a:t>
            </a:r>
          </a:p>
          <a:p>
            <a:pPr marL="0" indent="0">
              <a:buNone/>
            </a:pPr>
            <a:r>
              <a:rPr lang="en-US" sz="3600" dirty="0" err="1"/>
              <a:t>Deshnidhi</a:t>
            </a:r>
            <a:r>
              <a:rPr lang="en-US" sz="3600" dirty="0"/>
              <a:t> </a:t>
            </a:r>
            <a:r>
              <a:rPr lang="en-US" sz="3600" dirty="0" smtClean="0"/>
              <a:t>Yadav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128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68" y="1270000"/>
            <a:ext cx="6825903" cy="5137359"/>
          </a:xfrm>
        </p:spPr>
      </p:pic>
    </p:spTree>
    <p:extLst>
      <p:ext uri="{BB962C8B-B14F-4D97-AF65-F5344CB8AC3E}">
        <p14:creationId xmlns:p14="http://schemas.microsoft.com/office/powerpoint/2010/main" val="35788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This Project will be used by a shop for billing purpose.</a:t>
            </a:r>
          </a:p>
          <a:p>
            <a:r>
              <a:rPr lang="en-US" sz="3200" dirty="0" smtClean="0"/>
              <a:t>It will provide all the features for Product billing in Shop.</a:t>
            </a:r>
          </a:p>
          <a:p>
            <a:r>
              <a:rPr lang="en-US" sz="3200" dirty="0" smtClean="0"/>
              <a:t>It will be installed in the systems at billing counters.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5796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599" y="1487729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shops database will be connected to this Software.</a:t>
            </a:r>
          </a:p>
          <a:p>
            <a:r>
              <a:rPr lang="en-US" sz="3200" dirty="0" smtClean="0"/>
              <a:t>It will Update the database as per shopping by customer.</a:t>
            </a:r>
          </a:p>
          <a:p>
            <a:r>
              <a:rPr lang="en-US" sz="3200" dirty="0" smtClean="0"/>
              <a:t>The product EAN or Product ID will be used as the primary key to access the database.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827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Show Product Price.</a:t>
            </a:r>
          </a:p>
          <a:p>
            <a:r>
              <a:rPr lang="en-US" sz="3200" dirty="0" smtClean="0"/>
              <a:t>Customer information </a:t>
            </a:r>
            <a:r>
              <a:rPr lang="en-US" sz="3200" dirty="0"/>
              <a:t>s</a:t>
            </a:r>
            <a:r>
              <a:rPr lang="en-US" sz="3200" dirty="0" smtClean="0"/>
              <a:t>uch as name and address are saved.</a:t>
            </a:r>
          </a:p>
          <a:p>
            <a:r>
              <a:rPr lang="en-US" sz="3200" dirty="0" smtClean="0"/>
              <a:t>Show a table of items purchased by customer.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7245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938" y="1332453"/>
            <a:ext cx="8596668" cy="3880773"/>
          </a:xfrm>
        </p:spPr>
        <p:txBody>
          <a:bodyPr>
            <a:noAutofit/>
          </a:bodyPr>
          <a:lstStyle/>
          <a:p>
            <a:r>
              <a:rPr lang="en-US" sz="3200" dirty="0" smtClean="0"/>
              <a:t>We just have to give EAN or product ID as the input and it will automatically detects the product and its details.</a:t>
            </a:r>
          </a:p>
          <a:p>
            <a:r>
              <a:rPr lang="en-US" sz="3200" dirty="0" smtClean="0"/>
              <a:t>Automatically calculate discounts.</a:t>
            </a:r>
          </a:p>
          <a:p>
            <a:r>
              <a:rPr lang="en-US" sz="3200" dirty="0" smtClean="0"/>
              <a:t>Automatically calculates Tax.</a:t>
            </a:r>
          </a:p>
          <a:p>
            <a:r>
              <a:rPr lang="en-US" sz="3200" dirty="0" smtClean="0"/>
              <a:t>Updates database and invoke print screen on pressing print button.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572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9575"/>
            <a:ext cx="8152297" cy="487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35" y="707365"/>
            <a:ext cx="7262986" cy="4770408"/>
          </a:xfrm>
        </p:spPr>
      </p:pic>
    </p:spTree>
    <p:extLst>
      <p:ext uri="{BB962C8B-B14F-4D97-AF65-F5344CB8AC3E}">
        <p14:creationId xmlns:p14="http://schemas.microsoft.com/office/powerpoint/2010/main" val="41742490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346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Wingdings</vt:lpstr>
      <vt:lpstr>Wingdings 3</vt:lpstr>
      <vt:lpstr>Facet</vt:lpstr>
      <vt:lpstr>Bill It</vt:lpstr>
      <vt:lpstr>Project By</vt:lpstr>
      <vt:lpstr>Logo</vt:lpstr>
      <vt:lpstr>Introduction</vt:lpstr>
      <vt:lpstr>PowerPoint Presentation</vt:lpstr>
      <vt:lpstr>Features</vt:lpstr>
      <vt:lpstr>PowerPoint Presentation</vt:lpstr>
      <vt:lpstr>Screenshot</vt:lpstr>
      <vt:lpstr>PowerPoint Presentation</vt:lpstr>
      <vt:lpstr>PowerPoint Presentation</vt:lpstr>
      <vt:lpstr>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 Pages (Output)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 It</dc:title>
  <dc:creator>Avais Ahmad</dc:creator>
  <cp:lastModifiedBy>Avais Ahmad</cp:lastModifiedBy>
  <cp:revision>19</cp:revision>
  <dcterms:created xsi:type="dcterms:W3CDTF">2015-10-29T14:44:24Z</dcterms:created>
  <dcterms:modified xsi:type="dcterms:W3CDTF">2015-11-16T17:20:44Z</dcterms:modified>
</cp:coreProperties>
</file>