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matic SC"/>
      <p:regular r:id="rId17"/>
      <p:bold r:id="rId18"/>
    </p:embeddedFont>
    <p:embeddedFont>
      <p:font typeface="Source Code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83CD6A3-0440-4648-8BB9-9E8459F88344}">
  <a:tblStyle styleId="{583CD6A3-0440-4648-8BB9-9E8459F883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1.xml"/><Relationship Id="rId18" Type="http://schemas.openxmlformats.org/officeDocument/2006/relationships/font" Target="fonts/AmaticS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af48ad4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af48ad4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a8fd6d55_0_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a8fd6d55_0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a8fd6d55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a8fd6d55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a8fd6d55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a8fd6d55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a8fd6d55_0_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a8fd6d55_0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a8fd6d55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a8fd6d55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a97a1314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a97a1314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a8fd6d55_0_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a8fd6d55_0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a97a1314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a97a1314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a8fd6d55_0_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a8fd6d55_0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430375" y="1532050"/>
            <a:ext cx="8520600" cy="13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latin typeface="Times New Roman"/>
                <a:ea typeface="Times New Roman"/>
                <a:cs typeface="Times New Roman"/>
                <a:sym typeface="Times New Roman"/>
              </a:rPr>
              <a:t>Client to Client Chat System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237375" y="3038250"/>
            <a:ext cx="3186600" cy="15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Avais Ahmad (173050043)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Abhijit Patil   (173050085)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9200" y="9462"/>
            <a:ext cx="1501150" cy="14711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237375" y="253325"/>
            <a:ext cx="3088200" cy="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CS 744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812950" y="3038250"/>
            <a:ext cx="3257400" cy="1357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Under Guidance of:-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  Prof. Mythili Vutukuru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Google Shape;115;p22"/>
          <p:cNvGraphicFramePr/>
          <p:nvPr/>
        </p:nvGraphicFramePr>
        <p:xfrm>
          <a:off x="320725" y="59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{583CD6A3-0440-4648-8BB9-9E8459F88344}</a:tableStyleId>
              </a:tblPr>
              <a:tblGrid>
                <a:gridCol w="823600"/>
                <a:gridCol w="1604600"/>
                <a:gridCol w="1975050"/>
                <a:gridCol w="257150"/>
                <a:gridCol w="1868175"/>
                <a:gridCol w="1134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N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Previous Throughput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New Throughput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Previous Latency (microsec)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New Latency (microsec)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27.54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140.93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72585</a:t>
                      </a:r>
                      <a:endParaRPr sz="12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14135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62.65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249.84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79763</a:t>
                      </a:r>
                      <a:endParaRPr sz="12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19958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89.72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340.36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111472</a:t>
                      </a:r>
                      <a:endParaRPr sz="12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26371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104.71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368.54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143315</a:t>
                      </a:r>
                      <a:endParaRPr sz="12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40635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112.11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407.89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178480</a:t>
                      </a:r>
                      <a:endParaRPr sz="12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48974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114.54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457.27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260227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54623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117.23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493.13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320779</a:t>
                      </a:r>
                      <a:endParaRPr sz="12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70939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118.50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531.86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423090</a:t>
                      </a:r>
                      <a:endParaRPr sz="12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93993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116" name="Google Shape;116;p22"/>
          <p:cNvSpPr txBox="1"/>
          <p:nvPr/>
        </p:nvSpPr>
        <p:spPr>
          <a:xfrm>
            <a:off x="494900" y="0"/>
            <a:ext cx="74892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Comparison 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496675" y="4245550"/>
            <a:ext cx="60525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In phase 3 , our system is bottlenecked by network.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245250" y="126190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Project ,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a client server system which are connected by TCP socket.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Designed Multi-threaded Multi-tier server.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Learned how to design closed loop load generator.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identify the bottleneck of the system.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overcome on bottleneck and optimize the system.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NOSQL database like REDIS optimize the system .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42825" y="10938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Diagram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28675"/>
            <a:ext cx="8520600" cy="14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Interactive Chat system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 Authentication via Multi-threaded Multi-tier  Server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User handling server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92075" y="917675"/>
            <a:ext cx="8520600" cy="41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1"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Components:- 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 Threaded Two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-tier Server (Front-End and Back-end as Database.)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 threaded Client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1"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Request:-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Registration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 Transfer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1"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Technology:-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 :- C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:- MYSQL( Phase 2) , REDIS(Phase 3)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204925" y="-58500"/>
            <a:ext cx="8520600" cy="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Architecture Diagram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200" y="513500"/>
            <a:ext cx="7153051" cy="422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228675"/>
            <a:ext cx="8520600" cy="3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ype of Load Generator :-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Registration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:- In this request, the client establishes the connection with Server and do registration operation with user id and password. On completion of the request, Server gives response message.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 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:-In this request, client login with credentials and ask for a self-port number from the server. then client creates a socket on self-port number wait for a client request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725" y="59800"/>
            <a:ext cx="6016700" cy="25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6725" y="2535875"/>
            <a:ext cx="6160251" cy="244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25" y="80375"/>
            <a:ext cx="6018100" cy="24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1700" y="2562650"/>
            <a:ext cx="5644626" cy="227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24982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Optimization Approach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433550" y="3202250"/>
            <a:ext cx="8520600" cy="13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eplacing MYSQL database with REDIS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 memory deallocation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311700" y="119650"/>
            <a:ext cx="77511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Phase 2 Bottleneck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369475" y="842625"/>
            <a:ext cx="5885100" cy="11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Our system saturated because of full CPU utilization.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MYSQL Database was using around 80% of CPU.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