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DF7AA8C-3A05-4433-B52A-9DC6FE306F2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Source Sans Pro Semibol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Source Sans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Source Sans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Source Sans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Source Sans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Source Sans Pr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Source Sans Pro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D4F5340-6310-41AB-A1CE-CEF6EF60A8BC}" type="slidenum">
              <a:rPr b="1" lang="en-US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200">
                <a:latin typeface="Source Sans Pro"/>
              </a:rPr>
              <a:t>6 WEEK INDUSTRIAL TRAINING IN </a:t>
            </a:r>
            <a:endParaRPr/>
          </a:p>
          <a:p>
            <a:pPr algn="ctr"/>
            <a:r>
              <a:rPr b="1" lang="en-US" sz="3200">
                <a:latin typeface="Source Sans Pro"/>
              </a:rPr>
              <a:t>DATA STRUCTURE USING C IN LINUX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n-US">
                <a:latin typeface="Source Sans Pro"/>
              </a:rPr>
              <a:t>SUBMITTED TO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	</a:t>
            </a:r>
            <a:r>
              <a:rPr b="1" lang="en-US">
                <a:latin typeface="Source Sans Pro"/>
              </a:rPr>
              <a:t>SUBMITTED BY</a:t>
            </a:r>
            <a:endParaRPr/>
          </a:p>
          <a:p>
            <a:r>
              <a:rPr lang="en-US">
                <a:latin typeface="Source Sans Pro"/>
              </a:rPr>
              <a:t>Ms. Rititka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   Aman Vaishya</a:t>
            </a:r>
            <a:r>
              <a:rPr lang="en-US">
                <a:latin typeface="Source Sans Pro"/>
              </a:rPr>
              <a:t>	</a:t>
            </a:r>
            <a:endParaRPr/>
          </a:p>
          <a:p>
            <a:r>
              <a:rPr lang="en-US">
                <a:latin typeface="Source Sans Pro"/>
              </a:rPr>
              <a:t>Mr. Tanvi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B.E. (I.T.) 7</a:t>
            </a:r>
            <a:r>
              <a:rPr lang="en-US" baseline="101000">
                <a:latin typeface="Source Sans Pro"/>
              </a:rPr>
              <a:t>th</a:t>
            </a:r>
            <a:r>
              <a:rPr lang="en-US">
                <a:latin typeface="Source Sans Pro"/>
              </a:rPr>
              <a:t> SEM</a:t>
            </a:r>
            <a:endParaRPr/>
          </a:p>
          <a:p>
            <a:r>
              <a:rPr lang="en-US">
                <a:latin typeface="Source Sans Pro"/>
              </a:rPr>
              <a:t>Mr. Divya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SG12805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WORKING OF THE PROJECT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Once a character is read and split into two 4-bits parts.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Now, every 4-bit represents a particular character of the plain text.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Every 4-bit is converted into 8-bit by zero-padding concept for character representation.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This 8-bit code of the character is converted into 32-bit integer by using atoi() function or simply by typecasting.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Integer representation is necessary because it is the index where the character of plain text is stored in the encryption key buffer.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 plain text character from encryption key buffer is fetched and stored in a file.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 file generated from this process will contain the plain text character.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This process is called decryption.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TEXT EDITOR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94120" y="22266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The complete project has been done on VIM editor.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It is a console application which can run only in terminal mode.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It is improved version of the Vi editor available already in the Ubuntu Operating.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Due to command interface, the processing of any type of file is too fast on the VIM editor.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There are two mode of working of a VIM editor </a:t>
            </a:r>
            <a:endParaRPr/>
          </a:p>
          <a:p>
            <a:pPr lvl="2" algn="just">
              <a:buSzPct val="45000"/>
              <a:buFont typeface="StarSymbol"/>
              <a:buChar char=""/>
            </a:pPr>
            <a:r>
              <a:rPr lang="en-US" sz="2000">
                <a:latin typeface="Source Sans Pro"/>
              </a:rPr>
              <a:t>Command mode &amp; Insert mode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File can be recovered easily, that has been lost due to any system crash.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COMPILER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 sz="2400">
                <a:latin typeface="Source Sans Pro Semibold"/>
              </a:rPr>
              <a:t>GNU COMPILER COLLECTION (gcc)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The complete application has been designed for C language.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If a program has been written in “gedit” editor, it can be compiled by using gcc compiler.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GCC has various steps in order to convert the C language to object codes : </a:t>
            </a:r>
            <a:endParaRPr/>
          </a:p>
          <a:p>
            <a:pPr lvl="2" algn="just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Preprocessor Expansion 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[gcc -E file_name.c]</a:t>
            </a:r>
            <a:endParaRPr/>
          </a:p>
          <a:p>
            <a:pPr lvl="2" algn="just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Assembly Conversion 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[gcc -S file_name.c]</a:t>
            </a:r>
            <a:endParaRPr/>
          </a:p>
          <a:p>
            <a:pPr lvl="2" algn="just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Object File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[gcc -c file_name.c]</a:t>
            </a:r>
            <a:endParaRPr/>
          </a:p>
          <a:p>
            <a:pPr lvl="2" algn="just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Linking 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	</a:t>
            </a:r>
            <a:r>
              <a:rPr lang="en-US" sz="2000">
                <a:latin typeface="Source Sans Pro"/>
              </a:rPr>
              <a:t>[gcc -o file_name file_name.c] 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DEBUGGER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 sz="2800">
                <a:solidFill>
                  <a:srgbClr val="2c3e50"/>
                </a:solidFill>
                <a:latin typeface="Source Sans Pro Semibold"/>
                <a:ea typeface="源ノ角ゴシック Bold"/>
              </a:rPr>
              <a:t>The GNU Debugger (gdb)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2c3e50"/>
                </a:solidFill>
                <a:latin typeface="Source Sans Pro Semibold"/>
                <a:ea typeface="源ノ角ゴシック Bold"/>
              </a:rPr>
              <a:t>GDB can do four main kinds of things (plus other things in support of these) to help you catch bugs in the act: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2c3e50"/>
                </a:solidFill>
                <a:latin typeface="Source Sans Pro Semibold"/>
                <a:ea typeface="源ノ角ゴシック Bold"/>
              </a:rPr>
              <a:t>Start your program, specifying anything that might affect its behavior.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2c3e50"/>
                </a:solidFill>
                <a:latin typeface="Source Sans Pro Semibold"/>
                <a:ea typeface="源ノ角ゴシック Bold"/>
              </a:rPr>
              <a:t>Make your program stop on specified conditions.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2c3e50"/>
                </a:solidFill>
                <a:latin typeface="Source Sans Pro Semibold"/>
                <a:ea typeface="源ノ角ゴシック Bold"/>
              </a:rPr>
              <a:t>Examine what has happened, when your program has stopped.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Change things in your program, so you can experiment with correcting the effects of one bug and go on to learn about another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b="1" lang="en-US" sz="3200">
                <a:latin typeface="Source Sans Pro Semibold"/>
              </a:rPr>
              <a:t>Compressor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CRYPTOGRAPHY TOOL</a:t>
            </a:r>
            <a:endParaRPr/>
          </a:p>
          <a:p>
            <a:pPr algn="r">
              <a:buSzPct val="45000"/>
              <a:buFont typeface="StarSymbol"/>
              <a:buChar char=""/>
            </a:pPr>
            <a:r>
              <a:rPr b="1" i="1" lang="en-US" sz="1500">
                <a:latin typeface="Source Sans Pro Semibold"/>
              </a:rPr>
              <a:t>.............encryption decryption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This application has been designed on the theory of multiple data compression and encryption using iterative technique, specially for operating systems having GNU Compiler and library files.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Give application the permission for execution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Source Sans Pro"/>
              </a:rPr>
              <a:t>[chmod +x script]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Now Execute the application 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Source Sans Pro"/>
              </a:rPr>
              <a:t>[./script]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After executing the application you will get the following screen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Now, If you are agree with terms and condition then reply with 'y' then you have the welcome window,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  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4206240"/>
            <a:ext cx="9562680" cy="1800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Now,, Choose options for encryption, decryption or exit.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If you choose the encryption option then you will be asked for the file name which contains the plain text.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6640" y="3337560"/>
            <a:ext cx="6310080" cy="31546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After entering the file_name press &lt;enter&gt;.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On the screen you will get the complete information regarding encryption :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Contents of the file and number of character of source file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Contents of the encryption key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Number of distinct characters in the source file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file_name where compressed compressed data is stored(CFILE)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file_name where encryption key stored (CKEY)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4760" y="1645920"/>
            <a:ext cx="8794440" cy="54864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Now, for decryption choose option 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You will be asked for two files :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Compressed File</a:t>
            </a:r>
            <a:endParaRPr/>
          </a:p>
          <a:p>
            <a:pPr lvl="2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Encryption key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Enter the file_names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You will get the information regarding decryption</a:t>
            </a:r>
            <a:endParaRPr/>
          </a:p>
          <a:p>
            <a:pPr lvl="4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Code-length of the characters</a:t>
            </a:r>
            <a:endParaRPr/>
          </a:p>
          <a:p>
            <a:pPr lvl="4">
              <a:buFont typeface="StarSymbol"/>
              <a:buAutoNum type="arabicParenR"/>
            </a:pPr>
            <a:r>
              <a:rPr lang="en-US" sz="2000">
                <a:latin typeface="Source Sans Pro"/>
              </a:rPr>
              <a:t>file_name where decompressed data is stored (DFILE)</a:t>
            </a:r>
            <a:endParaRPr/>
          </a:p>
          <a:p>
            <a:pPr lvl="4">
              <a:buFont typeface="StarSymbol"/>
              <a:buAutoNum type="arabicParenR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These two operations can be separately performed on distinct computer system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PROJECT &amp; APPLICATION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Source Sans Pro"/>
              </a:rPr>
              <a:t> </a:t>
            </a:r>
            <a:r>
              <a:rPr lang="en-US" sz="3200">
                <a:latin typeface="Source Sans Pro"/>
              </a:rPr>
              <a:t>DATA COMPRESSION &amp; ENCRYPTION USING ITERATIVE TECHNIQUE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Source Sans Pro"/>
              </a:rPr>
              <a:t>DEVELOPED APPLICATION :</a:t>
            </a:r>
            <a:endParaRPr/>
          </a:p>
          <a:p>
            <a:pPr algn="ctr"/>
            <a:r>
              <a:rPr lang="en-US" sz="3200">
                <a:latin typeface="Source Sans Pro"/>
              </a:rPr>
              <a:t>“</a:t>
            </a:r>
            <a:r>
              <a:rPr b="1" lang="en-US" sz="3200">
                <a:latin typeface="Source Sans Pro"/>
              </a:rPr>
              <a:t>Compressor</a:t>
            </a:r>
            <a:r>
              <a:rPr lang="en-US" sz="3200">
                <a:latin typeface="Source Sans Pro"/>
              </a:rPr>
              <a:t>”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APPLICATION GUIDE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A screen shot has beentaken during the decryption is as following 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2200" y="2916000"/>
            <a:ext cx="9397800" cy="36676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FUTURE OF APPLICATION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Server to manage the database of all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Users have to first register on the server to get the user Id and password.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After registration a security constraints file will be attached with the file.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If a sender sends the data, he has to first give the user name of the receiver and then a set of security characters will be attached with encryption key of the file and data will be encrypted.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On the receiver side, if the security characters fulfill the security constraints of the receiver file the application will be allowed to decompress the data, not otherwise. 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b="1" lang="en-US" sz="6000">
                <a:latin typeface="Source Sans Pro Semibold"/>
              </a:rPr>
              <a:t>THANK YOU 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SOURCE CODE STRUCTURE OF APPLICATION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Using this application any text file can be compressed.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Basically, any character stored in a file using the ASCII code.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ASCII code is 7-bit code. But due to machine structure we use 8-bit codes.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 </a:t>
            </a:r>
            <a:r>
              <a:rPr b="1" lang="en-US">
                <a:latin typeface="Source Sans Pro Semibold"/>
              </a:rPr>
              <a:t>Every character has been assigned unique ASCII code.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7-bits codes means we can use 128 distinct characters.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If a file has less than 256 distinct characters then we can assign every character our own code</a:t>
            </a:r>
            <a:endParaRPr/>
          </a:p>
          <a:p>
            <a:pPr lvl="2" algn="just">
              <a:buSzPct val="45000"/>
              <a:buFont typeface="StarSymbol"/>
              <a:buChar char=""/>
            </a:pPr>
            <a:r>
              <a:rPr lang="en-US">
                <a:latin typeface="Source Sans Pro"/>
              </a:rPr>
              <a:t>if a file has greater than 8 and less than 16 distinct characters then we can assign the codes from 0000 - 1111 for every character.</a:t>
            </a:r>
            <a:endParaRPr/>
          </a:p>
          <a:p>
            <a:pPr lvl="2" algn="just"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SOURCE CODE STRUCTURE OF PROJECT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First of all file is opened on the file descriptor (FD) of the process context using open() function.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 </a:t>
            </a:r>
            <a:r>
              <a:rPr b="1" lang="en-US">
                <a:latin typeface="Source Sans Pro Semibold"/>
              </a:rPr>
              <a:t>Then,  distinct characters of the file are selected and stored in a file. Now, this file will be used as encryption key.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Number of distinct characters will decide what will be the cede length of every character in the source file.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>
                <a:latin typeface="Source Sans Pro"/>
              </a:rPr>
              <a:t>For example, if a file have following data :</a:t>
            </a:r>
            <a:endParaRPr/>
          </a:p>
          <a:p>
            <a:pPr lvl="6" algn="just">
              <a:buSzPct val="45000"/>
              <a:buFont typeface="StarSymbol"/>
              <a:buChar char=""/>
            </a:pPr>
            <a:r>
              <a:rPr i="1" lang="en-US">
                <a:latin typeface="Source Sans Pro"/>
              </a:rPr>
              <a:t>Data structure</a:t>
            </a:r>
            <a:endParaRPr/>
          </a:p>
          <a:p>
            <a:pPr lvl="3" algn="just">
              <a:buSzPct val="75000"/>
              <a:buFont typeface="StarSymbol"/>
              <a:buChar char=""/>
            </a:pPr>
            <a:r>
              <a:rPr lang="en-US">
                <a:latin typeface="Source Sans Pro"/>
              </a:rPr>
              <a:t>then the distinct characters will be </a:t>
            </a:r>
            <a:endParaRPr/>
          </a:p>
          <a:p>
            <a:pPr lvl="3" algn="just">
              <a:buSzPct val="75000"/>
              <a:buFont typeface="StarSymbol"/>
              <a:buChar char=""/>
            </a:pPr>
            <a:r>
              <a:rPr lang="en-US">
                <a:latin typeface="Source Sans Pro"/>
              </a:rPr>
              <a:t>Dat sruce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Now, there are 9 distinct characters in the file. We can assign every character from beginning the binary codes from 0000 to 1001.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So, by using 4-bits codes, we can create the complete text file. There is no need of 8-bit ASCII codes.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SOURCE CODE STRUCTURE OF PROJECT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32640" y="173736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In the computer system, only 8-bits ASCII codes can be transferred or processed.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Due to 8-bit designed blocks, we have to adjust these codes (of any length) within the block.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endParaRPr/>
          </a:p>
          <a:p>
            <a:pPr lvl="5" algn="just">
              <a:buSzPct val="45000"/>
              <a:buFont typeface="StarSymbol"/>
              <a:buChar char=""/>
            </a:pPr>
            <a:r>
              <a:rPr lang="en-US">
                <a:latin typeface="Source Sans Pro"/>
              </a:rPr>
              <a:t>4-bits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	</a:t>
            </a:r>
            <a:r>
              <a:rPr lang="en-US">
                <a:latin typeface="Source Sans Pro"/>
              </a:rPr>
              <a:t>4bits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If the code length of the character is 4-bit then we can adjust two characters within one character space. So, we can compress the file up to 50% as described in the example.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For other code lengths we can adjust the characters as compact as possible.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</p:txBody>
      </p:sp>
      <p:graphicFrame>
        <p:nvGraphicFramePr>
          <p:cNvPr id="91" name="Table 3"/>
          <p:cNvGraphicFramePr/>
          <p:nvPr/>
        </p:nvGraphicFramePr>
        <p:xfrm>
          <a:off x="2007360" y="3767400"/>
          <a:ext cx="5770080" cy="456480"/>
        </p:xfrm>
        <a:graphic>
          <a:graphicData uri="http://schemas.openxmlformats.org/drawingml/2006/table">
            <a:tbl>
              <a:tblPr/>
              <a:tblGrid>
                <a:gridCol w="2884680"/>
                <a:gridCol w="2885760"/>
              </a:tblGrid>
              <a:tr h="4568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2400">
                          <a:latin typeface="Arial"/>
                        </a:rPr>
                        <a:t>First character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 sz="2400">
                          <a:latin typeface="Arial"/>
                        </a:rPr>
                        <a:t>Next Character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WORKING OF THE PROJECT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 working can be described by an example.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2000">
                <a:latin typeface="Source Sans Pro Semibold"/>
              </a:rPr>
              <a:t>ENCRYPTION &amp; COMPRESSION :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We have the file “ffc” in which character are following 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i="1" lang="en-US">
                <a:latin typeface="Source Sans Pro"/>
              </a:rPr>
              <a:t>Storage class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 will be opened by the open() function in the process context and stored in a temporary buffer for different types of operations.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 distinct characters of the file will be selected and in a file. This file will work as encryption key and used for encryption and decryption both.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Source Sans Pro"/>
              </a:rPr>
              <a:t>The contents of the encryption key file is 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Source Sans Pro"/>
              </a:rPr>
              <a:t>Storage cls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WORKING OF THE PROJECT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Number of distinct characters is 11.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We can assign the binary codes for </a:t>
            </a:r>
            <a:r>
              <a:rPr lang="en-US">
                <a:latin typeface="Source Sans Pro Semibold"/>
              </a:rPr>
              <a:t>Storage cls</a:t>
            </a:r>
            <a:r>
              <a:rPr b="1" lang="en-US">
                <a:latin typeface="Source Sans Pro Semibold"/>
              </a:rPr>
              <a:t> from 0000 – 1011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respectively. So, we can use only 4-bits codes to represent every character.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 </a:t>
            </a:r>
            <a:r>
              <a:rPr b="1" lang="en-US">
                <a:latin typeface="Source Sans Pro Semibold"/>
              </a:rPr>
              <a:t>Here, both encryption key and source file contents are stored in the temporary buffer.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Every character of the source file will be compared with every character of the encryption key. If these are matched to each-other then the index of the character of the encryption key will be the code for that particular character of the source file.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This code is of integer type, now it is converted into the character type to become 8-bits from 32-bits.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Now, two characters of 4-bits are adjusted in 1 byte space instead of ASCII code. 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WORKING OF THE PROJECT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24080" y="22752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So, once two characters of the source file are arranged in one character space and written in a file in the case of 4-bit code.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During these complete operations bit-wise operators are widely used to arrange every bit in the 8-bit block.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When codes of two characters are merged in one 8-bit block then that resultant character is interpreted by the computer according to the ASCII codes which can not be understood by human.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Since, we have adjusted two characters in only one character space, the file has been compressed to 50 % 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Since, a human cannot understand the compressed data, so it has been encrypted.  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This encrypted data is called cipher text.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>
                <a:latin typeface="Source Sans Pro Black"/>
              </a:rPr>
              <a:t>WORKING OF THE PROJECT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algn="just">
              <a:buSzPct val="45000"/>
              <a:buFont typeface="StarSymbol"/>
              <a:buChar char=""/>
            </a:pPr>
            <a:r>
              <a:rPr b="1" lang="en-US" sz="2400">
                <a:latin typeface="Source Sans Pro Semibold"/>
              </a:rPr>
              <a:t>Decryption &amp; Decompression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Decompression is completely opposite process of encryption of the file.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In this process, we need two types of files :</a:t>
            </a:r>
            <a:endParaRPr/>
          </a:p>
          <a:p>
            <a:pPr lvl="2" algn="just">
              <a:buSzPct val="45000"/>
              <a:buFont typeface="StarSymbol"/>
              <a:buChar char=""/>
            </a:pPr>
            <a:r>
              <a:rPr lang="en-US">
                <a:latin typeface="Source Sans Pro"/>
              </a:rPr>
              <a:t>compressed file &amp;</a:t>
            </a:r>
            <a:endParaRPr/>
          </a:p>
          <a:p>
            <a:pPr lvl="2" algn="just">
              <a:buSzPct val="45000"/>
              <a:buFont typeface="StarSymbol"/>
              <a:buChar char=""/>
            </a:pPr>
            <a:r>
              <a:rPr lang="en-US">
                <a:latin typeface="Source Sans Pro"/>
              </a:rPr>
              <a:t>encryption key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These two files are opened on the file descriptors of the process context.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Now, characters of compressed file and encryption key are read and stored in a different temporary buffers.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b="1" lang="en-US">
                <a:latin typeface="Source Sans Pro Semibold"/>
              </a:rPr>
              <a:t> </a:t>
            </a:r>
            <a:r>
              <a:rPr b="1" lang="en-US">
                <a:latin typeface="Source Sans Pro Semibold"/>
              </a:rPr>
              <a:t>Every character of the compressed file is interpreted by the decryption algorithm.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