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handoutMasterIdLst>
    <p:handoutMasterId r:id="rId50"/>
  </p:handoutMasterIdLst>
  <p:sldIdLst>
    <p:sldId id="763" r:id="rId2"/>
    <p:sldId id="764" r:id="rId3"/>
    <p:sldId id="493" r:id="rId4"/>
    <p:sldId id="514" r:id="rId5"/>
    <p:sldId id="523" r:id="rId6"/>
    <p:sldId id="497" r:id="rId7"/>
    <p:sldId id="513" r:id="rId8"/>
    <p:sldId id="766" r:id="rId9"/>
    <p:sldId id="767" r:id="rId10"/>
    <p:sldId id="768" r:id="rId11"/>
    <p:sldId id="769" r:id="rId12"/>
    <p:sldId id="770" r:id="rId13"/>
    <p:sldId id="515" r:id="rId14"/>
    <p:sldId id="549" r:id="rId15"/>
    <p:sldId id="525" r:id="rId16"/>
    <p:sldId id="552" r:id="rId17"/>
    <p:sldId id="521" r:id="rId18"/>
    <p:sldId id="551" r:id="rId19"/>
    <p:sldId id="543" r:id="rId20"/>
    <p:sldId id="516" r:id="rId21"/>
    <p:sldId id="776" r:id="rId22"/>
    <p:sldId id="517" r:id="rId23"/>
    <p:sldId id="519" r:id="rId24"/>
    <p:sldId id="518" r:id="rId25"/>
    <p:sldId id="553" r:id="rId26"/>
    <p:sldId id="520" r:id="rId27"/>
    <p:sldId id="529" r:id="rId28"/>
    <p:sldId id="530" r:id="rId29"/>
    <p:sldId id="541" r:id="rId30"/>
    <p:sldId id="540" r:id="rId31"/>
    <p:sldId id="531" r:id="rId32"/>
    <p:sldId id="554" r:id="rId33"/>
    <p:sldId id="533" r:id="rId34"/>
    <p:sldId id="534" r:id="rId35"/>
    <p:sldId id="535" r:id="rId36"/>
    <p:sldId id="536" r:id="rId37"/>
    <p:sldId id="537" r:id="rId38"/>
    <p:sldId id="542" r:id="rId39"/>
    <p:sldId id="539" r:id="rId40"/>
    <p:sldId id="538" r:id="rId41"/>
    <p:sldId id="772" r:id="rId42"/>
    <p:sldId id="550" r:id="rId43"/>
    <p:sldId id="547" r:id="rId44"/>
    <p:sldId id="546" r:id="rId45"/>
    <p:sldId id="771" r:id="rId46"/>
    <p:sldId id="545" r:id="rId47"/>
    <p:sldId id="492" r:id="rId48"/>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1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oyi He" initials="X. He" lastIdx="1" clrIdx="0"/>
  <p:cmAuthor id="2" name="Alex Vakanski" initials="AV" lastIdx="1" clrIdx="1">
    <p:extLst>
      <p:ext uri="{19B8F6BF-5375-455C-9EA6-DF929625EA0E}">
        <p15:presenceInfo xmlns:p15="http://schemas.microsoft.com/office/powerpoint/2012/main" userId="220bd9087dddc2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32AB62-4DE9-4526-99D1-6044CFC5B21F}" v="11" dt="2020-12-16T17:09:03.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9" autoAdjust="0"/>
    <p:restoredTop sz="95564" autoAdjust="0"/>
  </p:normalViewPr>
  <p:slideViewPr>
    <p:cSldViewPr>
      <p:cViewPr varScale="1">
        <p:scale>
          <a:sx n="91" d="100"/>
          <a:sy n="91" d="100"/>
        </p:scale>
        <p:origin x="1608" y="90"/>
      </p:cViewPr>
      <p:guideLst>
        <p:guide orient="horz" pos="2448"/>
        <p:guide pos="3168"/>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Vakanski" userId="220bd9087dddc248" providerId="LiveId" clId="{46515BC9-9C70-47D9-BB6A-50735DD8F564}"/>
    <pc:docChg chg="undo redo custSel addSld delSld modSld sldOrd">
      <pc:chgData name="Alex Vakanski" userId="220bd9087dddc248" providerId="LiveId" clId="{46515BC9-9C70-47D9-BB6A-50735DD8F564}" dt="2020-12-14T05:41:01.872" v="23247" actId="680"/>
      <pc:docMkLst>
        <pc:docMk/>
      </pc:docMkLst>
      <pc:sldChg chg="modSp mod">
        <pc:chgData name="Alex Vakanski" userId="220bd9087dddc248" providerId="LiveId" clId="{46515BC9-9C70-47D9-BB6A-50735DD8F564}" dt="2020-12-10T05:21:33.282" v="18442" actId="20577"/>
        <pc:sldMkLst>
          <pc:docMk/>
          <pc:sldMk cId="3050201184" sldId="295"/>
        </pc:sldMkLst>
        <pc:spChg chg="mod">
          <ac:chgData name="Alex Vakanski" userId="220bd9087dddc248" providerId="LiveId" clId="{46515BC9-9C70-47D9-BB6A-50735DD8F564}" dt="2020-12-10T05:21:33.282" v="18442" actId="20577"/>
          <ac:spMkLst>
            <pc:docMk/>
            <pc:sldMk cId="3050201184" sldId="295"/>
            <ac:spMk id="19459" creationId="{00000000-0000-0000-0000-000000000000}"/>
          </ac:spMkLst>
        </pc:spChg>
      </pc:sldChg>
      <pc:sldChg chg="modSp mod ord modNotesTx">
        <pc:chgData name="Alex Vakanski" userId="220bd9087dddc248" providerId="LiveId" clId="{46515BC9-9C70-47D9-BB6A-50735DD8F564}" dt="2020-12-12T22:49:27.156" v="21938" actId="20577"/>
        <pc:sldMkLst>
          <pc:docMk/>
          <pc:sldMk cId="3648828594" sldId="492"/>
        </pc:sldMkLst>
        <pc:spChg chg="mod">
          <ac:chgData name="Alex Vakanski" userId="220bd9087dddc248" providerId="LiveId" clId="{46515BC9-9C70-47D9-BB6A-50735DD8F564}" dt="2020-12-12T22:49:27.156" v="21938" actId="20577"/>
          <ac:spMkLst>
            <pc:docMk/>
            <pc:sldMk cId="3648828594" sldId="492"/>
            <ac:spMk id="5" creationId="{BBA26529-85BF-4465-977B-25819F00D7A5}"/>
          </ac:spMkLst>
        </pc:spChg>
      </pc:sldChg>
      <pc:sldChg chg="modSp mod">
        <pc:chgData name="Alex Vakanski" userId="220bd9087dddc248" providerId="LiveId" clId="{46515BC9-9C70-47D9-BB6A-50735DD8F564}" dt="2020-12-14T04:49:18.731" v="22405" actId="20577"/>
        <pc:sldMkLst>
          <pc:docMk/>
          <pc:sldMk cId="2098265538" sldId="493"/>
        </pc:sldMkLst>
        <pc:spChg chg="mod">
          <ac:chgData name="Alex Vakanski" userId="220bd9087dddc248" providerId="LiveId" clId="{46515BC9-9C70-47D9-BB6A-50735DD8F564}" dt="2020-12-14T04:49:18.731" v="22405" actId="20577"/>
          <ac:spMkLst>
            <pc:docMk/>
            <pc:sldMk cId="2098265538" sldId="493"/>
            <ac:spMk id="3" creationId="{00000000-0000-0000-0000-000000000000}"/>
          </ac:spMkLst>
        </pc:spChg>
      </pc:sldChg>
      <pc:sldChg chg="addSp modSp mod modNotesTx">
        <pc:chgData name="Alex Vakanski" userId="220bd9087dddc248" providerId="LiveId" clId="{46515BC9-9C70-47D9-BB6A-50735DD8F564}" dt="2020-12-14T04:47:23.344" v="22361"/>
        <pc:sldMkLst>
          <pc:docMk/>
          <pc:sldMk cId="2861896146" sldId="682"/>
        </pc:sldMkLst>
        <pc:spChg chg="mod">
          <ac:chgData name="Alex Vakanski" userId="220bd9087dddc248" providerId="LiveId" clId="{46515BC9-9C70-47D9-BB6A-50735DD8F564}" dt="2020-12-12T22:34:30.585" v="21769" actId="255"/>
          <ac:spMkLst>
            <pc:docMk/>
            <pc:sldMk cId="2861896146" sldId="682"/>
            <ac:spMk id="3" creationId="{C250858F-55D4-43A1-B784-CC95574F65D4}"/>
          </ac:spMkLst>
        </pc:spChg>
        <pc:spChg chg="add mod">
          <ac:chgData name="Alex Vakanski" userId="220bd9087dddc248" providerId="LiveId" clId="{46515BC9-9C70-47D9-BB6A-50735DD8F564}" dt="2020-12-12T22:34:22.445" v="21768"/>
          <ac:spMkLst>
            <pc:docMk/>
            <pc:sldMk cId="2861896146" sldId="682"/>
            <ac:spMk id="6" creationId="{ABC83E7D-BBA0-4C88-B7DE-0C680D9CD138}"/>
          </ac:spMkLst>
        </pc:spChg>
        <pc:picChg chg="mod">
          <ac:chgData name="Alex Vakanski" userId="220bd9087dddc248" providerId="LiveId" clId="{46515BC9-9C70-47D9-BB6A-50735DD8F564}" dt="2020-12-12T22:34:33.673" v="21772" actId="1036"/>
          <ac:picMkLst>
            <pc:docMk/>
            <pc:sldMk cId="2861896146" sldId="682"/>
            <ac:picMk id="5" creationId="{00000000-0000-0000-0000-000000000000}"/>
          </ac:picMkLst>
        </pc:picChg>
      </pc:sldChg>
      <pc:sldChg chg="modSp mod">
        <pc:chgData name="Alex Vakanski" userId="220bd9087dddc248" providerId="LiveId" clId="{46515BC9-9C70-47D9-BB6A-50735DD8F564}" dt="2020-12-10T05:42:22.871" v="18615" actId="20577"/>
        <pc:sldMkLst>
          <pc:docMk/>
          <pc:sldMk cId="3888640651" sldId="683"/>
        </pc:sldMkLst>
        <pc:spChg chg="mod">
          <ac:chgData name="Alex Vakanski" userId="220bd9087dddc248" providerId="LiveId" clId="{46515BC9-9C70-47D9-BB6A-50735DD8F564}" dt="2020-12-10T05:42:22.871" v="18615" actId="20577"/>
          <ac:spMkLst>
            <pc:docMk/>
            <pc:sldMk cId="3888640651" sldId="683"/>
            <ac:spMk id="3" creationId="{00000000-0000-0000-0000-000000000000}"/>
          </ac:spMkLst>
        </pc:spChg>
      </pc:sldChg>
      <pc:sldChg chg="addSp modSp mod">
        <pc:chgData name="Alex Vakanski" userId="220bd9087dddc248" providerId="LiveId" clId="{46515BC9-9C70-47D9-BB6A-50735DD8F564}" dt="2020-12-12T22:31:13.272" v="21740" actId="6549"/>
        <pc:sldMkLst>
          <pc:docMk/>
          <pc:sldMk cId="410626411" sldId="684"/>
        </pc:sldMkLst>
        <pc:spChg chg="mod">
          <ac:chgData name="Alex Vakanski" userId="220bd9087dddc248" providerId="LiveId" clId="{46515BC9-9C70-47D9-BB6A-50735DD8F564}" dt="2020-12-10T05:46:45.999" v="18658" actId="20577"/>
          <ac:spMkLst>
            <pc:docMk/>
            <pc:sldMk cId="410626411" sldId="684"/>
            <ac:spMk id="3" creationId="{00000000-0000-0000-0000-000000000000}"/>
          </ac:spMkLst>
        </pc:spChg>
        <pc:spChg chg="add mod">
          <ac:chgData name="Alex Vakanski" userId="220bd9087dddc248" providerId="LiveId" clId="{46515BC9-9C70-47D9-BB6A-50735DD8F564}" dt="2020-12-12T22:31:13.272" v="21740" actId="6549"/>
          <ac:spMkLst>
            <pc:docMk/>
            <pc:sldMk cId="410626411" sldId="684"/>
            <ac:spMk id="7" creationId="{DD27785F-D66E-4068-969E-94A819BE3AD4}"/>
          </ac:spMkLst>
        </pc:spChg>
      </pc:sldChg>
      <pc:sldChg chg="modSp mod">
        <pc:chgData name="Alex Vakanski" userId="220bd9087dddc248" providerId="LiveId" clId="{46515BC9-9C70-47D9-BB6A-50735DD8F564}" dt="2020-12-10T05:46:30.673" v="18651" actId="1076"/>
        <pc:sldMkLst>
          <pc:docMk/>
          <pc:sldMk cId="3283440217" sldId="685"/>
        </pc:sldMkLst>
        <pc:spChg chg="mod">
          <ac:chgData name="Alex Vakanski" userId="220bd9087dddc248" providerId="LiveId" clId="{46515BC9-9C70-47D9-BB6A-50735DD8F564}" dt="2020-12-10T05:46:25.231" v="18649" actId="6549"/>
          <ac:spMkLst>
            <pc:docMk/>
            <pc:sldMk cId="3283440217" sldId="685"/>
            <ac:spMk id="3" creationId="{00000000-0000-0000-0000-000000000000}"/>
          </ac:spMkLst>
        </pc:spChg>
        <pc:picChg chg="mod">
          <ac:chgData name="Alex Vakanski" userId="220bd9087dddc248" providerId="LiveId" clId="{46515BC9-9C70-47D9-BB6A-50735DD8F564}" dt="2020-12-10T05:46:30.673" v="18651" actId="1076"/>
          <ac:picMkLst>
            <pc:docMk/>
            <pc:sldMk cId="3283440217" sldId="685"/>
            <ac:picMk id="4" creationId="{00000000-0000-0000-0000-000000000000}"/>
          </ac:picMkLst>
        </pc:picChg>
      </pc:sldChg>
      <pc:sldChg chg="del">
        <pc:chgData name="Alex Vakanski" userId="220bd9087dddc248" providerId="LiveId" clId="{46515BC9-9C70-47D9-BB6A-50735DD8F564}" dt="2020-12-06T21:43:00.167" v="6623" actId="47"/>
        <pc:sldMkLst>
          <pc:docMk/>
          <pc:sldMk cId="3239519561" sldId="687"/>
        </pc:sldMkLst>
      </pc:sldChg>
      <pc:sldChg chg="modNotesTx">
        <pc:chgData name="Alex Vakanski" userId="220bd9087dddc248" providerId="LiveId" clId="{46515BC9-9C70-47D9-BB6A-50735DD8F564}" dt="2020-12-07T23:10:04.491" v="18378" actId="20577"/>
        <pc:sldMkLst>
          <pc:docMk/>
          <pc:sldMk cId="831106664" sldId="688"/>
        </pc:sldMkLst>
      </pc:sldChg>
      <pc:sldChg chg="modSp mod">
        <pc:chgData name="Alex Vakanski" userId="220bd9087dddc248" providerId="LiveId" clId="{46515BC9-9C70-47D9-BB6A-50735DD8F564}" dt="2020-12-12T22:30:02.294" v="21737" actId="6549"/>
        <pc:sldMkLst>
          <pc:docMk/>
          <pc:sldMk cId="1673827475" sldId="690"/>
        </pc:sldMkLst>
        <pc:spChg chg="mod">
          <ac:chgData name="Alex Vakanski" userId="220bd9087dddc248" providerId="LiveId" clId="{46515BC9-9C70-47D9-BB6A-50735DD8F564}" dt="2020-12-12T22:30:02.294" v="21737" actId="6549"/>
          <ac:spMkLst>
            <pc:docMk/>
            <pc:sldMk cId="1673827475" sldId="690"/>
            <ac:spMk id="2" creationId="{00000000-0000-0000-0000-000000000000}"/>
          </ac:spMkLst>
        </pc:spChg>
        <pc:spChg chg="mod">
          <ac:chgData name="Alex Vakanski" userId="220bd9087dddc248" providerId="LiveId" clId="{46515BC9-9C70-47D9-BB6A-50735DD8F564}" dt="2020-12-12T22:29:42.387" v="21705" actId="6549"/>
          <ac:spMkLst>
            <pc:docMk/>
            <pc:sldMk cId="1673827475" sldId="690"/>
            <ac:spMk id="3" creationId="{00000000-0000-0000-0000-000000000000}"/>
          </ac:spMkLst>
        </pc:spChg>
      </pc:sldChg>
      <pc:sldChg chg="modSp mod">
        <pc:chgData name="Alex Vakanski" userId="220bd9087dddc248" providerId="LiveId" clId="{46515BC9-9C70-47D9-BB6A-50735DD8F564}" dt="2020-12-10T05:48:40.640" v="18671" actId="20577"/>
        <pc:sldMkLst>
          <pc:docMk/>
          <pc:sldMk cId="1550317376" sldId="691"/>
        </pc:sldMkLst>
        <pc:spChg chg="mod">
          <ac:chgData name="Alex Vakanski" userId="220bd9087dddc248" providerId="LiveId" clId="{46515BC9-9C70-47D9-BB6A-50735DD8F564}" dt="2020-12-10T05:48:40.640" v="18671" actId="20577"/>
          <ac:spMkLst>
            <pc:docMk/>
            <pc:sldMk cId="1550317376" sldId="691"/>
            <ac:spMk id="3" creationId="{00000000-0000-0000-0000-000000000000}"/>
          </ac:spMkLst>
        </pc:spChg>
        <pc:picChg chg="mod">
          <ac:chgData name="Alex Vakanski" userId="220bd9087dddc248" providerId="LiveId" clId="{46515BC9-9C70-47D9-BB6A-50735DD8F564}" dt="2020-12-06T19:17:41.218" v="4075" actId="14100"/>
          <ac:picMkLst>
            <pc:docMk/>
            <pc:sldMk cId="1550317376" sldId="691"/>
            <ac:picMk id="4" creationId="{00000000-0000-0000-0000-000000000000}"/>
          </ac:picMkLst>
        </pc:picChg>
      </pc:sldChg>
      <pc:sldChg chg="addSp modSp">
        <pc:chgData name="Alex Vakanski" userId="220bd9087dddc248" providerId="LiveId" clId="{46515BC9-9C70-47D9-BB6A-50735DD8F564}" dt="2020-12-12T22:37:21.194" v="21812"/>
        <pc:sldMkLst>
          <pc:docMk/>
          <pc:sldMk cId="3037948565" sldId="692"/>
        </pc:sldMkLst>
        <pc:spChg chg="add mod">
          <ac:chgData name="Alex Vakanski" userId="220bd9087dddc248" providerId="LiveId" clId="{46515BC9-9C70-47D9-BB6A-50735DD8F564}" dt="2020-12-12T22:37:21.194" v="21812"/>
          <ac:spMkLst>
            <pc:docMk/>
            <pc:sldMk cId="3037948565" sldId="692"/>
            <ac:spMk id="5" creationId="{4F563CDF-4024-4FB6-AD9C-D20C0FC1483D}"/>
          </ac:spMkLst>
        </pc:spChg>
      </pc:sldChg>
      <pc:sldChg chg="modNotesTx">
        <pc:chgData name="Alex Vakanski" userId="220bd9087dddc248" providerId="LiveId" clId="{46515BC9-9C70-47D9-BB6A-50735DD8F564}" dt="2020-12-07T23:14:07.991" v="18417" actId="20577"/>
        <pc:sldMkLst>
          <pc:docMk/>
          <pc:sldMk cId="171130071" sldId="693"/>
        </pc:sldMkLst>
      </pc:sldChg>
      <pc:sldChg chg="modSp mod">
        <pc:chgData name="Alex Vakanski" userId="220bd9087dddc248" providerId="LiveId" clId="{46515BC9-9C70-47D9-BB6A-50735DD8F564}" dt="2020-12-10T05:47:16.671" v="18668" actId="20577"/>
        <pc:sldMkLst>
          <pc:docMk/>
          <pc:sldMk cId="680646539" sldId="694"/>
        </pc:sldMkLst>
        <pc:spChg chg="mod">
          <ac:chgData name="Alex Vakanski" userId="220bd9087dddc248" providerId="LiveId" clId="{46515BC9-9C70-47D9-BB6A-50735DD8F564}" dt="2020-12-10T05:47:16.671" v="18668" actId="20577"/>
          <ac:spMkLst>
            <pc:docMk/>
            <pc:sldMk cId="680646539" sldId="694"/>
            <ac:spMk id="3" creationId="{E970D414-71BA-4CEF-B229-C62407620930}"/>
          </ac:spMkLst>
        </pc:spChg>
      </pc:sldChg>
      <pc:sldChg chg="modSp mod">
        <pc:chgData name="Alex Vakanski" userId="220bd9087dddc248" providerId="LiveId" clId="{46515BC9-9C70-47D9-BB6A-50735DD8F564}" dt="2020-12-10T05:50:11.894" v="18687" actId="20577"/>
        <pc:sldMkLst>
          <pc:docMk/>
          <pc:sldMk cId="47252743" sldId="695"/>
        </pc:sldMkLst>
        <pc:spChg chg="mod">
          <ac:chgData name="Alex Vakanski" userId="220bd9087dddc248" providerId="LiveId" clId="{46515BC9-9C70-47D9-BB6A-50735DD8F564}" dt="2020-12-10T05:50:11.894" v="18687" actId="20577"/>
          <ac:spMkLst>
            <pc:docMk/>
            <pc:sldMk cId="47252743" sldId="695"/>
            <ac:spMk id="3" creationId="{20F842A0-5385-48C3-8179-8310D759409A}"/>
          </ac:spMkLst>
        </pc:spChg>
      </pc:sldChg>
      <pc:sldChg chg="modSp mod">
        <pc:chgData name="Alex Vakanski" userId="220bd9087dddc248" providerId="LiveId" clId="{46515BC9-9C70-47D9-BB6A-50735DD8F564}" dt="2020-12-06T20:38:50.487" v="4216" actId="1036"/>
        <pc:sldMkLst>
          <pc:docMk/>
          <pc:sldMk cId="3989572223" sldId="696"/>
        </pc:sldMkLst>
        <pc:spChg chg="mod">
          <ac:chgData name="Alex Vakanski" userId="220bd9087dddc248" providerId="LiveId" clId="{46515BC9-9C70-47D9-BB6A-50735DD8F564}" dt="2020-12-06T20:38:46.068" v="4215" actId="20577"/>
          <ac:spMkLst>
            <pc:docMk/>
            <pc:sldMk cId="3989572223" sldId="696"/>
            <ac:spMk id="3" creationId="{85F63B71-2F57-4F7D-AE8F-4EFDE10BE77D}"/>
          </ac:spMkLst>
        </pc:spChg>
        <pc:picChg chg="mod">
          <ac:chgData name="Alex Vakanski" userId="220bd9087dddc248" providerId="LiveId" clId="{46515BC9-9C70-47D9-BB6A-50735DD8F564}" dt="2020-12-06T20:38:50.487" v="4216" actId="1036"/>
          <ac:picMkLst>
            <pc:docMk/>
            <pc:sldMk cId="3989572223" sldId="696"/>
            <ac:picMk id="4" creationId="{6A8580C5-71A7-42F6-A4C2-5F02D79A6D2B}"/>
          </ac:picMkLst>
        </pc:picChg>
      </pc:sldChg>
      <pc:sldChg chg="addSp modSp mod">
        <pc:chgData name="Alex Vakanski" userId="220bd9087dddc248" providerId="LiveId" clId="{46515BC9-9C70-47D9-BB6A-50735DD8F564}" dt="2020-12-12T22:31:36.890" v="21741"/>
        <pc:sldMkLst>
          <pc:docMk/>
          <pc:sldMk cId="3534016363" sldId="698"/>
        </pc:sldMkLst>
        <pc:spChg chg="mod">
          <ac:chgData name="Alex Vakanski" userId="220bd9087dddc248" providerId="LiveId" clId="{46515BC9-9C70-47D9-BB6A-50735DD8F564}" dt="2020-12-06T18:15:42.756" v="1818" actId="20577"/>
          <ac:spMkLst>
            <pc:docMk/>
            <pc:sldMk cId="3534016363" sldId="698"/>
            <ac:spMk id="2" creationId="{C38C5BCE-7E22-4B93-BF61-A2661EC1748F}"/>
          </ac:spMkLst>
        </pc:spChg>
        <pc:spChg chg="mod">
          <ac:chgData name="Alex Vakanski" userId="220bd9087dddc248" providerId="LiveId" clId="{46515BC9-9C70-47D9-BB6A-50735DD8F564}" dt="2020-12-10T05:53:09.839" v="18703" actId="207"/>
          <ac:spMkLst>
            <pc:docMk/>
            <pc:sldMk cId="3534016363" sldId="698"/>
            <ac:spMk id="3" creationId="{AF7ACA6B-E135-458F-BEE9-3D08E6870B92}"/>
          </ac:spMkLst>
        </pc:spChg>
        <pc:spChg chg="add mod">
          <ac:chgData name="Alex Vakanski" userId="220bd9087dddc248" providerId="LiveId" clId="{46515BC9-9C70-47D9-BB6A-50735DD8F564}" dt="2020-12-12T22:31:36.890" v="21741"/>
          <ac:spMkLst>
            <pc:docMk/>
            <pc:sldMk cId="3534016363" sldId="698"/>
            <ac:spMk id="7" creationId="{5B975495-B862-43FA-8362-2D136318DFFE}"/>
          </ac:spMkLst>
        </pc:spChg>
        <pc:picChg chg="mod modCrop">
          <ac:chgData name="Alex Vakanski" userId="220bd9087dddc248" providerId="LiveId" clId="{46515BC9-9C70-47D9-BB6A-50735DD8F564}" dt="2020-12-06T20:39:59.866" v="4252" actId="1076"/>
          <ac:picMkLst>
            <pc:docMk/>
            <pc:sldMk cId="3534016363" sldId="698"/>
            <ac:picMk id="4" creationId="{F2D8123E-C141-450D-BF1D-705AE1EBF0C3}"/>
          </ac:picMkLst>
        </pc:picChg>
      </pc:sldChg>
      <pc:sldChg chg="addSp modSp mod">
        <pc:chgData name="Alex Vakanski" userId="220bd9087dddc248" providerId="LiveId" clId="{46515BC9-9C70-47D9-BB6A-50735DD8F564}" dt="2020-12-12T22:38:26.205" v="21818" actId="1037"/>
        <pc:sldMkLst>
          <pc:docMk/>
          <pc:sldMk cId="2952817337" sldId="699"/>
        </pc:sldMkLst>
        <pc:spChg chg="mod">
          <ac:chgData name="Alex Vakanski" userId="220bd9087dddc248" providerId="LiveId" clId="{46515BC9-9C70-47D9-BB6A-50735DD8F564}" dt="2020-12-10T05:52:37.546" v="18696" actId="20577"/>
          <ac:spMkLst>
            <pc:docMk/>
            <pc:sldMk cId="2952817337" sldId="699"/>
            <ac:spMk id="3" creationId="{6F4D9C0C-3177-429D-AD11-A9E0CB478B44}"/>
          </ac:spMkLst>
        </pc:spChg>
        <pc:spChg chg="add mod">
          <ac:chgData name="Alex Vakanski" userId="220bd9087dddc248" providerId="LiveId" clId="{46515BC9-9C70-47D9-BB6A-50735DD8F564}" dt="2020-12-12T22:38:16.902" v="21813"/>
          <ac:spMkLst>
            <pc:docMk/>
            <pc:sldMk cId="2952817337" sldId="699"/>
            <ac:spMk id="5" creationId="{B3F9B756-C175-40B6-AAA7-D453A4D52880}"/>
          </ac:spMkLst>
        </pc:spChg>
        <pc:picChg chg="mod">
          <ac:chgData name="Alex Vakanski" userId="220bd9087dddc248" providerId="LiveId" clId="{46515BC9-9C70-47D9-BB6A-50735DD8F564}" dt="2020-12-12T22:38:26.205" v="21818" actId="1037"/>
          <ac:picMkLst>
            <pc:docMk/>
            <pc:sldMk cId="2952817337" sldId="699"/>
            <ac:picMk id="4" creationId="{E8442F8E-1D23-4DC2-A308-6BC97824EEC8}"/>
          </ac:picMkLst>
        </pc:picChg>
      </pc:sldChg>
      <pc:sldChg chg="modSp mod">
        <pc:chgData name="Alex Vakanski" userId="220bd9087dddc248" providerId="LiveId" clId="{46515BC9-9C70-47D9-BB6A-50735DD8F564}" dt="2020-12-06T18:16:00.070" v="1820"/>
        <pc:sldMkLst>
          <pc:docMk/>
          <pc:sldMk cId="2801701523" sldId="700"/>
        </pc:sldMkLst>
        <pc:spChg chg="mod">
          <ac:chgData name="Alex Vakanski" userId="220bd9087dddc248" providerId="LiveId" clId="{46515BC9-9C70-47D9-BB6A-50735DD8F564}" dt="2020-12-06T18:16:00.070" v="1820"/>
          <ac:spMkLst>
            <pc:docMk/>
            <pc:sldMk cId="2801701523" sldId="700"/>
            <ac:spMk id="2" creationId="{B0DD47A9-AF73-4EFF-A7FD-30742AA7B112}"/>
          </ac:spMkLst>
        </pc:spChg>
      </pc:sldChg>
      <pc:sldChg chg="modSp mod">
        <pc:chgData name="Alex Vakanski" userId="220bd9087dddc248" providerId="LiveId" clId="{46515BC9-9C70-47D9-BB6A-50735DD8F564}" dt="2020-12-10T05:54:36.391" v="18718" actId="20577"/>
        <pc:sldMkLst>
          <pc:docMk/>
          <pc:sldMk cId="2354755243" sldId="701"/>
        </pc:sldMkLst>
        <pc:spChg chg="mod">
          <ac:chgData name="Alex Vakanski" userId="220bd9087dddc248" providerId="LiveId" clId="{46515BC9-9C70-47D9-BB6A-50735DD8F564}" dt="2020-12-06T18:16:04.270" v="1821"/>
          <ac:spMkLst>
            <pc:docMk/>
            <pc:sldMk cId="2354755243" sldId="701"/>
            <ac:spMk id="2" creationId="{6E4E7025-4D62-49B7-A99B-789B9A463ECF}"/>
          </ac:spMkLst>
        </pc:spChg>
        <pc:spChg chg="mod">
          <ac:chgData name="Alex Vakanski" userId="220bd9087dddc248" providerId="LiveId" clId="{46515BC9-9C70-47D9-BB6A-50735DD8F564}" dt="2020-12-10T05:54:36.391" v="18718" actId="20577"/>
          <ac:spMkLst>
            <pc:docMk/>
            <pc:sldMk cId="2354755243" sldId="701"/>
            <ac:spMk id="3" creationId="{2DAEE4A6-ACDD-4AD7-A04B-E6F346A596C1}"/>
          </ac:spMkLst>
        </pc:spChg>
      </pc:sldChg>
      <pc:sldChg chg="modSp mod">
        <pc:chgData name="Alex Vakanski" userId="220bd9087dddc248" providerId="LiveId" clId="{46515BC9-9C70-47D9-BB6A-50735DD8F564}" dt="2020-12-06T18:16:07.961" v="1822"/>
        <pc:sldMkLst>
          <pc:docMk/>
          <pc:sldMk cId="2114092078" sldId="702"/>
        </pc:sldMkLst>
        <pc:spChg chg="mod">
          <ac:chgData name="Alex Vakanski" userId="220bd9087dddc248" providerId="LiveId" clId="{46515BC9-9C70-47D9-BB6A-50735DD8F564}" dt="2020-12-06T18:16:07.961" v="1822"/>
          <ac:spMkLst>
            <pc:docMk/>
            <pc:sldMk cId="2114092078" sldId="702"/>
            <ac:spMk id="2" creationId="{ACAA076B-9D35-4139-AAB0-323834C8E2CA}"/>
          </ac:spMkLst>
        </pc:spChg>
      </pc:sldChg>
      <pc:sldChg chg="addSp modSp mod">
        <pc:chgData name="Alex Vakanski" userId="220bd9087dddc248" providerId="LiveId" clId="{46515BC9-9C70-47D9-BB6A-50735DD8F564}" dt="2020-12-12T22:40:13.786" v="21868" actId="1036"/>
        <pc:sldMkLst>
          <pc:docMk/>
          <pc:sldMk cId="2152737910" sldId="703"/>
        </pc:sldMkLst>
        <pc:spChg chg="mod">
          <ac:chgData name="Alex Vakanski" userId="220bd9087dddc248" providerId="LiveId" clId="{46515BC9-9C70-47D9-BB6A-50735DD8F564}" dt="2020-12-06T18:16:16.699" v="1824"/>
          <ac:spMkLst>
            <pc:docMk/>
            <pc:sldMk cId="2152737910" sldId="703"/>
            <ac:spMk id="2" creationId="{87334FDB-5335-41AF-BEE7-11717F206C6D}"/>
          </ac:spMkLst>
        </pc:spChg>
        <pc:spChg chg="add mod">
          <ac:chgData name="Alex Vakanski" userId="220bd9087dddc248" providerId="LiveId" clId="{46515BC9-9C70-47D9-BB6A-50735DD8F564}" dt="2020-12-12T22:40:06.207" v="21865" actId="1036"/>
          <ac:spMkLst>
            <pc:docMk/>
            <pc:sldMk cId="2152737910" sldId="703"/>
            <ac:spMk id="5" creationId="{E58C30D5-3947-4F1E-A1B4-6F1BCE2DCACC}"/>
          </ac:spMkLst>
        </pc:spChg>
        <pc:spChg chg="add mod">
          <ac:chgData name="Alex Vakanski" userId="220bd9087dddc248" providerId="LiveId" clId="{46515BC9-9C70-47D9-BB6A-50735DD8F564}" dt="2020-12-12T22:40:10.564" v="21867" actId="1036"/>
          <ac:spMkLst>
            <pc:docMk/>
            <pc:sldMk cId="2152737910" sldId="703"/>
            <ac:spMk id="6" creationId="{2636E75E-1A3E-4D6B-B75D-AF96CA256BCF}"/>
          </ac:spMkLst>
        </pc:spChg>
        <pc:spChg chg="add mod">
          <ac:chgData name="Alex Vakanski" userId="220bd9087dddc248" providerId="LiveId" clId="{46515BC9-9C70-47D9-BB6A-50735DD8F564}" dt="2020-12-12T22:40:13.786" v="21868" actId="1036"/>
          <ac:spMkLst>
            <pc:docMk/>
            <pc:sldMk cId="2152737910" sldId="703"/>
            <ac:spMk id="7" creationId="{0FC3AAA8-7AD3-4A3E-938D-7FFBA4375C9D}"/>
          </ac:spMkLst>
        </pc:spChg>
        <pc:picChg chg="mod modCrop">
          <ac:chgData name="Alex Vakanski" userId="220bd9087dddc248" providerId="LiveId" clId="{46515BC9-9C70-47D9-BB6A-50735DD8F564}" dt="2020-12-12T22:39:59.514" v="21864" actId="732"/>
          <ac:picMkLst>
            <pc:docMk/>
            <pc:sldMk cId="2152737910" sldId="703"/>
            <ac:picMk id="4" creationId="{ED29F5F2-4069-4A2D-BA77-53F6AE2AE8B9}"/>
          </ac:picMkLst>
        </pc:picChg>
      </pc:sldChg>
      <pc:sldChg chg="modSp mod">
        <pc:chgData name="Alex Vakanski" userId="220bd9087dddc248" providerId="LiveId" clId="{46515BC9-9C70-47D9-BB6A-50735DD8F564}" dt="2020-12-10T05:56:10.056" v="18719" actId="313"/>
        <pc:sldMkLst>
          <pc:docMk/>
          <pc:sldMk cId="1109410995" sldId="704"/>
        </pc:sldMkLst>
        <pc:spChg chg="mod">
          <ac:chgData name="Alex Vakanski" userId="220bd9087dddc248" providerId="LiveId" clId="{46515BC9-9C70-47D9-BB6A-50735DD8F564}" dt="2020-12-06T18:16:20.289" v="1825"/>
          <ac:spMkLst>
            <pc:docMk/>
            <pc:sldMk cId="1109410995" sldId="704"/>
            <ac:spMk id="2" creationId="{11EC196C-4DBB-499B-83B3-CBF4752D5479}"/>
          </ac:spMkLst>
        </pc:spChg>
        <pc:spChg chg="mod">
          <ac:chgData name="Alex Vakanski" userId="220bd9087dddc248" providerId="LiveId" clId="{46515BC9-9C70-47D9-BB6A-50735DD8F564}" dt="2020-12-10T05:56:10.056" v="18719" actId="313"/>
          <ac:spMkLst>
            <pc:docMk/>
            <pc:sldMk cId="1109410995" sldId="704"/>
            <ac:spMk id="3" creationId="{5219CA39-2754-4076-906B-342890A3C490}"/>
          </ac:spMkLst>
        </pc:spChg>
      </pc:sldChg>
      <pc:sldChg chg="addSp modSp mod">
        <pc:chgData name="Alex Vakanski" userId="220bd9087dddc248" providerId="LiveId" clId="{46515BC9-9C70-47D9-BB6A-50735DD8F564}" dt="2020-12-06T20:41:13.208" v="4293" actId="207"/>
        <pc:sldMkLst>
          <pc:docMk/>
          <pc:sldMk cId="3492693843" sldId="705"/>
        </pc:sldMkLst>
        <pc:spChg chg="mod">
          <ac:chgData name="Alex Vakanski" userId="220bd9087dddc248" providerId="LiveId" clId="{46515BC9-9C70-47D9-BB6A-50735DD8F564}" dt="2020-12-06T18:16:37.748" v="1849" actId="20577"/>
          <ac:spMkLst>
            <pc:docMk/>
            <pc:sldMk cId="3492693843" sldId="705"/>
            <ac:spMk id="2" creationId="{04F3DE3F-E470-4326-9C87-08ED1FA93FC2}"/>
          </ac:spMkLst>
        </pc:spChg>
        <pc:spChg chg="mod">
          <ac:chgData name="Alex Vakanski" userId="220bd9087dddc248" providerId="LiveId" clId="{46515BC9-9C70-47D9-BB6A-50735DD8F564}" dt="2020-12-06T20:41:13.208" v="4293" actId="207"/>
          <ac:spMkLst>
            <pc:docMk/>
            <pc:sldMk cId="3492693843" sldId="705"/>
            <ac:spMk id="3" creationId="{87633AED-ECCA-42C0-A7BA-A78A8CCE2868}"/>
          </ac:spMkLst>
        </pc:spChg>
        <pc:picChg chg="add mod">
          <ac:chgData name="Alex Vakanski" userId="220bd9087dddc248" providerId="LiveId" clId="{46515BC9-9C70-47D9-BB6A-50735DD8F564}" dt="2020-12-06T00:10:43.782" v="581" actId="1076"/>
          <ac:picMkLst>
            <pc:docMk/>
            <pc:sldMk cId="3492693843" sldId="705"/>
            <ac:picMk id="4" creationId="{911F2CA6-9309-4C92-AA53-3F59D0DCDD87}"/>
          </ac:picMkLst>
        </pc:picChg>
      </pc:sldChg>
      <pc:sldChg chg="modSp mod">
        <pc:chgData name="Alex Vakanski" userId="220bd9087dddc248" providerId="LiveId" clId="{46515BC9-9C70-47D9-BB6A-50735DD8F564}" dt="2020-12-06T18:16:12.520" v="1823"/>
        <pc:sldMkLst>
          <pc:docMk/>
          <pc:sldMk cId="2364165330" sldId="706"/>
        </pc:sldMkLst>
        <pc:spChg chg="mod">
          <ac:chgData name="Alex Vakanski" userId="220bd9087dddc248" providerId="LiveId" clId="{46515BC9-9C70-47D9-BB6A-50735DD8F564}" dt="2020-12-06T18:16:12.520" v="1823"/>
          <ac:spMkLst>
            <pc:docMk/>
            <pc:sldMk cId="2364165330" sldId="706"/>
            <ac:spMk id="2" creationId="{9E155EDD-9FAD-46E2-9843-7449A25B0BA8}"/>
          </ac:spMkLst>
        </pc:spChg>
      </pc:sldChg>
      <pc:sldChg chg="addSp delSp modSp new mod modNotesTx">
        <pc:chgData name="Alex Vakanski" userId="220bd9087dddc248" providerId="LiveId" clId="{46515BC9-9C70-47D9-BB6A-50735DD8F564}" dt="2020-12-12T22:41:00.544" v="21870" actId="14100"/>
        <pc:sldMkLst>
          <pc:docMk/>
          <pc:sldMk cId="1196373650" sldId="707"/>
        </pc:sldMkLst>
        <pc:spChg chg="mod">
          <ac:chgData name="Alex Vakanski" userId="220bd9087dddc248" providerId="LiveId" clId="{46515BC9-9C70-47D9-BB6A-50735DD8F564}" dt="2020-12-06T18:16:46.188" v="1850"/>
          <ac:spMkLst>
            <pc:docMk/>
            <pc:sldMk cId="1196373650" sldId="707"/>
            <ac:spMk id="2" creationId="{35C61E12-E571-4039-85FD-F0C54FB32D46}"/>
          </ac:spMkLst>
        </pc:spChg>
        <pc:spChg chg="mod">
          <ac:chgData name="Alex Vakanski" userId="220bd9087dddc248" providerId="LiveId" clId="{46515BC9-9C70-47D9-BB6A-50735DD8F564}" dt="2020-12-06T00:28:19.062" v="1608" actId="20577"/>
          <ac:spMkLst>
            <pc:docMk/>
            <pc:sldMk cId="1196373650" sldId="707"/>
            <ac:spMk id="3" creationId="{9134C481-CBE3-4420-9B79-50FC0D717327}"/>
          </ac:spMkLst>
        </pc:spChg>
        <pc:spChg chg="add del mod">
          <ac:chgData name="Alex Vakanski" userId="220bd9087dddc248" providerId="LiveId" clId="{46515BC9-9C70-47D9-BB6A-50735DD8F564}" dt="2020-12-12T22:40:57.723" v="21869" actId="478"/>
          <ac:spMkLst>
            <pc:docMk/>
            <pc:sldMk cId="1196373650" sldId="707"/>
            <ac:spMk id="5" creationId="{2D58FDED-1D66-4357-806D-62AF2D11DC78}"/>
          </ac:spMkLst>
        </pc:spChg>
        <pc:picChg chg="add mod">
          <ac:chgData name="Alex Vakanski" userId="220bd9087dddc248" providerId="LiveId" clId="{46515BC9-9C70-47D9-BB6A-50735DD8F564}" dt="2020-12-12T22:41:00.544" v="21870" actId="14100"/>
          <ac:picMkLst>
            <pc:docMk/>
            <pc:sldMk cId="1196373650" sldId="707"/>
            <ac:picMk id="4" creationId="{BF27837B-F0A5-415A-B15E-1EE401A3A38C}"/>
          </ac:picMkLst>
        </pc:picChg>
      </pc:sldChg>
      <pc:sldChg chg="addSp modSp new mod">
        <pc:chgData name="Alex Vakanski" userId="220bd9087dddc248" providerId="LiveId" clId="{46515BC9-9C70-47D9-BB6A-50735DD8F564}" dt="2020-12-06T18:16:49.441" v="1851"/>
        <pc:sldMkLst>
          <pc:docMk/>
          <pc:sldMk cId="511117468" sldId="708"/>
        </pc:sldMkLst>
        <pc:spChg chg="mod">
          <ac:chgData name="Alex Vakanski" userId="220bd9087dddc248" providerId="LiveId" clId="{46515BC9-9C70-47D9-BB6A-50735DD8F564}" dt="2020-12-06T18:16:49.441" v="1851"/>
          <ac:spMkLst>
            <pc:docMk/>
            <pc:sldMk cId="511117468" sldId="708"/>
            <ac:spMk id="2" creationId="{6AA78233-AF76-4792-9A50-105FDE996C08}"/>
          </ac:spMkLst>
        </pc:spChg>
        <pc:spChg chg="mod">
          <ac:chgData name="Alex Vakanski" userId="220bd9087dddc248" providerId="LiveId" clId="{46515BC9-9C70-47D9-BB6A-50735DD8F564}" dt="2020-12-06T00:26:02.610" v="1555" actId="20577"/>
          <ac:spMkLst>
            <pc:docMk/>
            <pc:sldMk cId="511117468" sldId="708"/>
            <ac:spMk id="3" creationId="{1409794B-B5BD-4ABC-BFE8-8A498E14C4D8}"/>
          </ac:spMkLst>
        </pc:spChg>
        <pc:picChg chg="add mod">
          <ac:chgData name="Alex Vakanski" userId="220bd9087dddc248" providerId="LiveId" clId="{46515BC9-9C70-47D9-BB6A-50735DD8F564}" dt="2020-12-06T00:26:11.952" v="1558" actId="1036"/>
          <ac:picMkLst>
            <pc:docMk/>
            <pc:sldMk cId="511117468" sldId="708"/>
            <ac:picMk id="4" creationId="{E5EC45C9-4B05-4383-AADD-15ADFB817677}"/>
          </ac:picMkLst>
        </pc:picChg>
      </pc:sldChg>
      <pc:sldChg chg="addSp modSp new mod modNotesTx">
        <pc:chgData name="Alex Vakanski" userId="220bd9087dddc248" providerId="LiveId" clId="{46515BC9-9C70-47D9-BB6A-50735DD8F564}" dt="2020-12-06T18:31:45.951" v="2266" actId="1035"/>
        <pc:sldMkLst>
          <pc:docMk/>
          <pc:sldMk cId="1982635185" sldId="709"/>
        </pc:sldMkLst>
        <pc:spChg chg="mod">
          <ac:chgData name="Alex Vakanski" userId="220bd9087dddc248" providerId="LiveId" clId="{46515BC9-9C70-47D9-BB6A-50735DD8F564}" dt="2020-12-06T18:16:52.617" v="1852"/>
          <ac:spMkLst>
            <pc:docMk/>
            <pc:sldMk cId="1982635185" sldId="709"/>
            <ac:spMk id="2" creationId="{0248FA5D-8A37-47B6-BA7B-48D1781CBADA}"/>
          </ac:spMkLst>
        </pc:spChg>
        <pc:spChg chg="mod">
          <ac:chgData name="Alex Vakanski" userId="220bd9087dddc248" providerId="LiveId" clId="{46515BC9-9C70-47D9-BB6A-50735DD8F564}" dt="2020-12-06T18:31:39.814" v="2263" actId="313"/>
          <ac:spMkLst>
            <pc:docMk/>
            <pc:sldMk cId="1982635185" sldId="709"/>
            <ac:spMk id="3" creationId="{588E7D62-9410-4109-8068-71771D3A5628}"/>
          </ac:spMkLst>
        </pc:spChg>
        <pc:picChg chg="add mod">
          <ac:chgData name="Alex Vakanski" userId="220bd9087dddc248" providerId="LiveId" clId="{46515BC9-9C70-47D9-BB6A-50735DD8F564}" dt="2020-12-06T18:31:45.951" v="2266" actId="1035"/>
          <ac:picMkLst>
            <pc:docMk/>
            <pc:sldMk cId="1982635185" sldId="709"/>
            <ac:picMk id="4" creationId="{9654F564-4127-4E56-BBF1-A784325EB172}"/>
          </ac:picMkLst>
        </pc:picChg>
      </pc:sldChg>
      <pc:sldChg chg="addSp modSp new mod">
        <pc:chgData name="Alex Vakanski" userId="220bd9087dddc248" providerId="LiveId" clId="{46515BC9-9C70-47D9-BB6A-50735DD8F564}" dt="2020-12-12T22:32:25.590" v="21747" actId="1035"/>
        <pc:sldMkLst>
          <pc:docMk/>
          <pc:sldMk cId="2301148196" sldId="710"/>
        </pc:sldMkLst>
        <pc:spChg chg="mod">
          <ac:chgData name="Alex Vakanski" userId="220bd9087dddc248" providerId="LiveId" clId="{46515BC9-9C70-47D9-BB6A-50735DD8F564}" dt="2020-12-06T19:05:55.011" v="3546" actId="6549"/>
          <ac:spMkLst>
            <pc:docMk/>
            <pc:sldMk cId="2301148196" sldId="710"/>
            <ac:spMk id="2" creationId="{303E989E-83A7-4694-AC6C-9B53B403ABF7}"/>
          </ac:spMkLst>
        </pc:spChg>
        <pc:spChg chg="mod">
          <ac:chgData name="Alex Vakanski" userId="220bd9087dddc248" providerId="LiveId" clId="{46515BC9-9C70-47D9-BB6A-50735DD8F564}" dt="2020-12-06T20:41:34.760" v="4300" actId="207"/>
          <ac:spMkLst>
            <pc:docMk/>
            <pc:sldMk cId="2301148196" sldId="710"/>
            <ac:spMk id="3" creationId="{76D9FAB2-D557-4EDE-BA14-E3374615D5AF}"/>
          </ac:spMkLst>
        </pc:spChg>
        <pc:spChg chg="add mod">
          <ac:chgData name="Alex Vakanski" userId="220bd9087dddc248" providerId="LiveId" clId="{46515BC9-9C70-47D9-BB6A-50735DD8F564}" dt="2020-12-12T22:32:22.467" v="21746"/>
          <ac:spMkLst>
            <pc:docMk/>
            <pc:sldMk cId="2301148196" sldId="710"/>
            <ac:spMk id="5" creationId="{1CECB0DF-4D48-4D1B-8B5E-99304F56C75B}"/>
          </ac:spMkLst>
        </pc:spChg>
        <pc:picChg chg="add mod">
          <ac:chgData name="Alex Vakanski" userId="220bd9087dddc248" providerId="LiveId" clId="{46515BC9-9C70-47D9-BB6A-50735DD8F564}" dt="2020-12-12T22:32:25.590" v="21747" actId="1035"/>
          <ac:picMkLst>
            <pc:docMk/>
            <pc:sldMk cId="2301148196" sldId="710"/>
            <ac:picMk id="4" creationId="{C095BDC9-B730-47D1-BBD5-3B75C0E8C280}"/>
          </ac:picMkLst>
        </pc:picChg>
      </pc:sldChg>
      <pc:sldChg chg="addSp modSp new mod">
        <pc:chgData name="Alex Vakanski" userId="220bd9087dddc248" providerId="LiveId" clId="{46515BC9-9C70-47D9-BB6A-50735DD8F564}" dt="2020-12-12T22:32:43.530" v="21755" actId="1035"/>
        <pc:sldMkLst>
          <pc:docMk/>
          <pc:sldMk cId="2264237123" sldId="711"/>
        </pc:sldMkLst>
        <pc:spChg chg="mod">
          <ac:chgData name="Alex Vakanski" userId="220bd9087dddc248" providerId="LiveId" clId="{46515BC9-9C70-47D9-BB6A-50735DD8F564}" dt="2020-12-06T19:07:58.960" v="3595"/>
          <ac:spMkLst>
            <pc:docMk/>
            <pc:sldMk cId="2264237123" sldId="711"/>
            <ac:spMk id="2" creationId="{489969B8-3837-453A-B9A5-58A0735FAAAE}"/>
          </ac:spMkLst>
        </pc:spChg>
        <pc:spChg chg="mod">
          <ac:chgData name="Alex Vakanski" userId="220bd9087dddc248" providerId="LiveId" clId="{46515BC9-9C70-47D9-BB6A-50735DD8F564}" dt="2020-12-06T20:48:59.993" v="4850" actId="20577"/>
          <ac:spMkLst>
            <pc:docMk/>
            <pc:sldMk cId="2264237123" sldId="711"/>
            <ac:spMk id="3" creationId="{26FCC08F-68E3-4701-856C-48945ACE7C49}"/>
          </ac:spMkLst>
        </pc:spChg>
        <pc:spChg chg="add mod">
          <ac:chgData name="Alex Vakanski" userId="220bd9087dddc248" providerId="LiveId" clId="{46515BC9-9C70-47D9-BB6A-50735DD8F564}" dt="2020-12-12T22:32:31.594" v="21748"/>
          <ac:spMkLst>
            <pc:docMk/>
            <pc:sldMk cId="2264237123" sldId="711"/>
            <ac:spMk id="5" creationId="{091CCF18-2D4A-4F4B-921C-0AC2DFEAFD45}"/>
          </ac:spMkLst>
        </pc:spChg>
        <pc:picChg chg="add mod">
          <ac:chgData name="Alex Vakanski" userId="220bd9087dddc248" providerId="LiveId" clId="{46515BC9-9C70-47D9-BB6A-50735DD8F564}" dt="2020-12-12T22:32:43.530" v="21755" actId="1035"/>
          <ac:picMkLst>
            <pc:docMk/>
            <pc:sldMk cId="2264237123" sldId="711"/>
            <ac:picMk id="4" creationId="{83C60480-31C0-4680-B8AB-B30286AA0911}"/>
          </ac:picMkLst>
        </pc:picChg>
      </pc:sldChg>
      <pc:sldChg chg="addSp delSp modSp new mod">
        <pc:chgData name="Alex Vakanski" userId="220bd9087dddc248" providerId="LiveId" clId="{46515BC9-9C70-47D9-BB6A-50735DD8F564}" dt="2020-12-12T22:32:54.689" v="21760" actId="1036"/>
        <pc:sldMkLst>
          <pc:docMk/>
          <pc:sldMk cId="713554213" sldId="712"/>
        </pc:sldMkLst>
        <pc:spChg chg="mod">
          <ac:chgData name="Alex Vakanski" userId="220bd9087dddc248" providerId="LiveId" clId="{46515BC9-9C70-47D9-BB6A-50735DD8F564}" dt="2020-12-06T19:14:19.311" v="3952" actId="20577"/>
          <ac:spMkLst>
            <pc:docMk/>
            <pc:sldMk cId="713554213" sldId="712"/>
            <ac:spMk id="2" creationId="{74ED9BE3-99E8-47E3-8C7C-393CF66ED078}"/>
          </ac:spMkLst>
        </pc:spChg>
        <pc:spChg chg="del">
          <ac:chgData name="Alex Vakanski" userId="220bd9087dddc248" providerId="LiveId" clId="{46515BC9-9C70-47D9-BB6A-50735DD8F564}" dt="2020-12-06T03:25:56.048" v="1801"/>
          <ac:spMkLst>
            <pc:docMk/>
            <pc:sldMk cId="713554213" sldId="712"/>
            <ac:spMk id="3" creationId="{C42D29BB-809E-49F2-A1DF-4D782487C32B}"/>
          </ac:spMkLst>
        </pc:spChg>
        <pc:spChg chg="add mod">
          <ac:chgData name="Alex Vakanski" userId="220bd9087dddc248" providerId="LiveId" clId="{46515BC9-9C70-47D9-BB6A-50735DD8F564}" dt="2020-12-06T20:52:49.001" v="4958" actId="20577"/>
          <ac:spMkLst>
            <pc:docMk/>
            <pc:sldMk cId="713554213" sldId="712"/>
            <ac:spMk id="4" creationId="{DD243711-C33D-4316-8E5F-6935D0F219BC}"/>
          </ac:spMkLst>
        </pc:spChg>
        <pc:spChg chg="add mod">
          <ac:chgData name="Alex Vakanski" userId="220bd9087dddc248" providerId="LiveId" clId="{46515BC9-9C70-47D9-BB6A-50735DD8F564}" dt="2020-12-12T22:32:47.191" v="21756"/>
          <ac:spMkLst>
            <pc:docMk/>
            <pc:sldMk cId="713554213" sldId="712"/>
            <ac:spMk id="5" creationId="{A90C546F-D1E7-41B1-9A8C-D03DEB6FDCEF}"/>
          </ac:spMkLst>
        </pc:spChg>
        <pc:picChg chg="add mod">
          <ac:chgData name="Alex Vakanski" userId="220bd9087dddc248" providerId="LiveId" clId="{46515BC9-9C70-47D9-BB6A-50735DD8F564}" dt="2020-12-12T22:32:54.689" v="21760" actId="1036"/>
          <ac:picMkLst>
            <pc:docMk/>
            <pc:sldMk cId="713554213" sldId="712"/>
            <ac:picMk id="3" creationId="{D4DEA95E-490B-4542-8B50-DD14C72CAE3E}"/>
          </ac:picMkLst>
        </pc:picChg>
        <pc:picChg chg="add del mod">
          <ac:chgData name="Alex Vakanski" userId="220bd9087dddc248" providerId="LiveId" clId="{46515BC9-9C70-47D9-BB6A-50735DD8F564}" dt="2020-12-06T03:27:15.130" v="1802" actId="478"/>
          <ac:picMkLst>
            <pc:docMk/>
            <pc:sldMk cId="713554213" sldId="712"/>
            <ac:picMk id="5" creationId="{287057F2-028C-4D7E-AF67-38DF26F2F19E}"/>
          </ac:picMkLst>
        </pc:picChg>
      </pc:sldChg>
      <pc:sldChg chg="addSp modSp new mod modNotesTx">
        <pc:chgData name="Alex Vakanski" userId="220bd9087dddc248" providerId="LiveId" clId="{46515BC9-9C70-47D9-BB6A-50735DD8F564}" dt="2020-12-12T22:36:18.828" v="21811" actId="6549"/>
        <pc:sldMkLst>
          <pc:docMk/>
          <pc:sldMk cId="465120910" sldId="713"/>
        </pc:sldMkLst>
        <pc:spChg chg="mod">
          <ac:chgData name="Alex Vakanski" userId="220bd9087dddc248" providerId="LiveId" clId="{46515BC9-9C70-47D9-BB6A-50735DD8F564}" dt="2020-12-06T00:32:58.898" v="1615"/>
          <ac:spMkLst>
            <pc:docMk/>
            <pc:sldMk cId="465120910" sldId="713"/>
            <ac:spMk id="2" creationId="{52FB6CA5-CB10-4003-9088-C31825AFE716}"/>
          </ac:spMkLst>
        </pc:spChg>
        <pc:spChg chg="mod">
          <ac:chgData name="Alex Vakanski" userId="220bd9087dddc248" providerId="LiveId" clId="{46515BC9-9C70-47D9-BB6A-50735DD8F564}" dt="2020-12-10T05:25:55.076" v="18565" actId="20577"/>
          <ac:spMkLst>
            <pc:docMk/>
            <pc:sldMk cId="465120910" sldId="713"/>
            <ac:spMk id="3" creationId="{C6C3BB07-8C7B-4FAE-A9D0-A12E975B7049}"/>
          </ac:spMkLst>
        </pc:spChg>
        <pc:spChg chg="add mod">
          <ac:chgData name="Alex Vakanski" userId="220bd9087dddc248" providerId="LiveId" clId="{46515BC9-9C70-47D9-BB6A-50735DD8F564}" dt="2020-12-12T22:36:18.828" v="21811" actId="6549"/>
          <ac:spMkLst>
            <pc:docMk/>
            <pc:sldMk cId="465120910" sldId="713"/>
            <ac:spMk id="5" creationId="{9C35C994-37E9-40EF-8BA1-5DAF5D58AF3F}"/>
          </ac:spMkLst>
        </pc:spChg>
        <pc:picChg chg="add mod">
          <ac:chgData name="Alex Vakanski" userId="220bd9087dddc248" providerId="LiveId" clId="{46515BC9-9C70-47D9-BB6A-50735DD8F564}" dt="2020-12-12T22:34:50.548" v="21774" actId="14100"/>
          <ac:picMkLst>
            <pc:docMk/>
            <pc:sldMk cId="465120910" sldId="713"/>
            <ac:picMk id="4" creationId="{5AAA4190-FEA9-4031-8A65-F187B1FA8738}"/>
          </ac:picMkLst>
        </pc:picChg>
      </pc:sldChg>
      <pc:sldChg chg="addSp modSp new mod modNotesTx">
        <pc:chgData name="Alex Vakanski" userId="220bd9087dddc248" providerId="LiveId" clId="{46515BC9-9C70-47D9-BB6A-50735DD8F564}" dt="2020-12-12T22:31:59.145" v="21742"/>
        <pc:sldMkLst>
          <pc:docMk/>
          <pc:sldMk cId="1711379583" sldId="714"/>
        </pc:sldMkLst>
        <pc:spChg chg="mod">
          <ac:chgData name="Alex Vakanski" userId="220bd9087dddc248" providerId="LiveId" clId="{46515BC9-9C70-47D9-BB6A-50735DD8F564}" dt="2020-12-06T18:46:13.556" v="2289" actId="313"/>
          <ac:spMkLst>
            <pc:docMk/>
            <pc:sldMk cId="1711379583" sldId="714"/>
            <ac:spMk id="2" creationId="{6DF7381C-977A-44B4-957F-978C1BECB1B0}"/>
          </ac:spMkLst>
        </pc:spChg>
        <pc:spChg chg="mod">
          <ac:chgData name="Alex Vakanski" userId="220bd9087dddc248" providerId="LiveId" clId="{46515BC9-9C70-47D9-BB6A-50735DD8F564}" dt="2020-12-06T20:40:41.119" v="4258" actId="207"/>
          <ac:spMkLst>
            <pc:docMk/>
            <pc:sldMk cId="1711379583" sldId="714"/>
            <ac:spMk id="3" creationId="{F4E9F321-0D63-4EF0-84AD-661F8767BFA5}"/>
          </ac:spMkLst>
        </pc:spChg>
        <pc:spChg chg="add mod">
          <ac:chgData name="Alex Vakanski" userId="220bd9087dddc248" providerId="LiveId" clId="{46515BC9-9C70-47D9-BB6A-50735DD8F564}" dt="2020-12-06T19:02:49.179" v="3318" actId="164"/>
          <ac:spMkLst>
            <pc:docMk/>
            <pc:sldMk cId="1711379583" sldId="714"/>
            <ac:spMk id="6" creationId="{9C0CFCDC-8D22-4BA7-947C-C06CA6D5F0FA}"/>
          </ac:spMkLst>
        </pc:spChg>
        <pc:spChg chg="add mod">
          <ac:chgData name="Alex Vakanski" userId="220bd9087dddc248" providerId="LiveId" clId="{46515BC9-9C70-47D9-BB6A-50735DD8F564}" dt="2020-12-12T22:31:59.145" v="21742"/>
          <ac:spMkLst>
            <pc:docMk/>
            <pc:sldMk cId="1711379583" sldId="714"/>
            <ac:spMk id="8" creationId="{D244A5A1-EB29-49D1-A6BD-CE647DFA5097}"/>
          </ac:spMkLst>
        </pc:spChg>
        <pc:grpChg chg="add mod">
          <ac:chgData name="Alex Vakanski" userId="220bd9087dddc248" providerId="LiveId" clId="{46515BC9-9C70-47D9-BB6A-50735DD8F564}" dt="2020-12-06T19:03:09.036" v="3345" actId="1035"/>
          <ac:grpSpMkLst>
            <pc:docMk/>
            <pc:sldMk cId="1711379583" sldId="714"/>
            <ac:grpSpMk id="7" creationId="{B3B4B0D8-88DA-4B56-8E09-FB2DE242677C}"/>
          </ac:grpSpMkLst>
        </pc:grpChg>
        <pc:picChg chg="add mod modCrop">
          <ac:chgData name="Alex Vakanski" userId="220bd9087dddc248" providerId="LiveId" clId="{46515BC9-9C70-47D9-BB6A-50735DD8F564}" dt="2020-12-06T19:03:05.007" v="3342" actId="1036"/>
          <ac:picMkLst>
            <pc:docMk/>
            <pc:sldMk cId="1711379583" sldId="714"/>
            <ac:picMk id="4" creationId="{EA5DFFC3-5DF0-4DBB-B607-FF52B1A22D38}"/>
          </ac:picMkLst>
        </pc:picChg>
        <pc:picChg chg="add mod modCrop">
          <ac:chgData name="Alex Vakanski" userId="220bd9087dddc248" providerId="LiveId" clId="{46515BC9-9C70-47D9-BB6A-50735DD8F564}" dt="2020-12-06T19:02:49.179" v="3318" actId="164"/>
          <ac:picMkLst>
            <pc:docMk/>
            <pc:sldMk cId="1711379583" sldId="714"/>
            <ac:picMk id="5" creationId="{4DBEF638-7076-49B4-A296-1F4A38841B8E}"/>
          </ac:picMkLst>
        </pc:picChg>
      </pc:sldChg>
      <pc:sldChg chg="addSp modSp new mod modNotesTx">
        <pc:chgData name="Alex Vakanski" userId="220bd9087dddc248" providerId="LiveId" clId="{46515BC9-9C70-47D9-BB6A-50735DD8F564}" dt="2020-12-12T22:32:04.145" v="21743"/>
        <pc:sldMkLst>
          <pc:docMk/>
          <pc:sldMk cId="733530651" sldId="715"/>
        </pc:sldMkLst>
        <pc:spChg chg="mod">
          <ac:chgData name="Alex Vakanski" userId="220bd9087dddc248" providerId="LiveId" clId="{46515BC9-9C70-47D9-BB6A-50735DD8F564}" dt="2020-12-06T18:52:30.029" v="2658"/>
          <ac:spMkLst>
            <pc:docMk/>
            <pc:sldMk cId="733530651" sldId="715"/>
            <ac:spMk id="2" creationId="{4F93A229-458E-4F17-8F3C-F6BB6F5B851D}"/>
          </ac:spMkLst>
        </pc:spChg>
        <pc:spChg chg="mod">
          <ac:chgData name="Alex Vakanski" userId="220bd9087dddc248" providerId="LiveId" clId="{46515BC9-9C70-47D9-BB6A-50735DD8F564}" dt="2020-12-06T18:55:27.004" v="2925" actId="20577"/>
          <ac:spMkLst>
            <pc:docMk/>
            <pc:sldMk cId="733530651" sldId="715"/>
            <ac:spMk id="3" creationId="{5C658375-23BA-4F7A-BE52-E8CD6D2F5089}"/>
          </ac:spMkLst>
        </pc:spChg>
        <pc:spChg chg="add mod">
          <ac:chgData name="Alex Vakanski" userId="220bd9087dddc248" providerId="LiveId" clId="{46515BC9-9C70-47D9-BB6A-50735DD8F564}" dt="2020-12-12T22:32:04.145" v="21743"/>
          <ac:spMkLst>
            <pc:docMk/>
            <pc:sldMk cId="733530651" sldId="715"/>
            <ac:spMk id="5" creationId="{3C0E01C6-408B-4A0E-8637-3710C028B767}"/>
          </ac:spMkLst>
        </pc:spChg>
        <pc:picChg chg="add mod">
          <ac:chgData name="Alex Vakanski" userId="220bd9087dddc248" providerId="LiveId" clId="{46515BC9-9C70-47D9-BB6A-50735DD8F564}" dt="2020-12-06T18:55:20.664" v="2899" actId="1076"/>
          <ac:picMkLst>
            <pc:docMk/>
            <pc:sldMk cId="733530651" sldId="715"/>
            <ac:picMk id="4" creationId="{389F9AC7-4821-401E-B54E-98BA7C3447BD}"/>
          </ac:picMkLst>
        </pc:picChg>
      </pc:sldChg>
      <pc:sldChg chg="addSp modSp new mod">
        <pc:chgData name="Alex Vakanski" userId="220bd9087dddc248" providerId="LiveId" clId="{46515BC9-9C70-47D9-BB6A-50735DD8F564}" dt="2020-12-12T22:32:59.594" v="21761"/>
        <pc:sldMkLst>
          <pc:docMk/>
          <pc:sldMk cId="3744606648" sldId="716"/>
        </pc:sldMkLst>
        <pc:spChg chg="mod">
          <ac:chgData name="Alex Vakanski" userId="220bd9087dddc248" providerId="LiveId" clId="{46515BC9-9C70-47D9-BB6A-50735DD8F564}" dt="2020-12-06T20:44:58.089" v="4519"/>
          <ac:spMkLst>
            <pc:docMk/>
            <pc:sldMk cId="3744606648" sldId="716"/>
            <ac:spMk id="2" creationId="{6E968B43-BA4F-4F52-A4A3-122ECEA83D31}"/>
          </ac:spMkLst>
        </pc:spChg>
        <pc:spChg chg="mod">
          <ac:chgData name="Alex Vakanski" userId="220bd9087dddc248" providerId="LiveId" clId="{46515BC9-9C70-47D9-BB6A-50735DD8F564}" dt="2020-12-06T20:53:27.420" v="5034" actId="313"/>
          <ac:spMkLst>
            <pc:docMk/>
            <pc:sldMk cId="3744606648" sldId="716"/>
            <ac:spMk id="3" creationId="{DF9BDD87-B5A3-4F40-9B7C-99F0F8C725F7}"/>
          </ac:spMkLst>
        </pc:spChg>
        <pc:spChg chg="add mod">
          <ac:chgData name="Alex Vakanski" userId="220bd9087dddc248" providerId="LiveId" clId="{46515BC9-9C70-47D9-BB6A-50735DD8F564}" dt="2020-12-12T22:32:59.594" v="21761"/>
          <ac:spMkLst>
            <pc:docMk/>
            <pc:sldMk cId="3744606648" sldId="716"/>
            <ac:spMk id="5" creationId="{4273CB01-EE66-488F-A3A9-57CB26531C06}"/>
          </ac:spMkLst>
        </pc:spChg>
        <pc:picChg chg="add mod">
          <ac:chgData name="Alex Vakanski" userId="220bd9087dddc248" providerId="LiveId" clId="{46515BC9-9C70-47D9-BB6A-50735DD8F564}" dt="2020-12-06T20:47:04.418" v="4758" actId="1076"/>
          <ac:picMkLst>
            <pc:docMk/>
            <pc:sldMk cId="3744606648" sldId="716"/>
            <ac:picMk id="4" creationId="{EB8D53CF-509E-4F33-BAAE-4D61BA8C7C41}"/>
          </ac:picMkLst>
        </pc:picChg>
      </pc:sldChg>
      <pc:sldChg chg="addSp modSp new mod">
        <pc:chgData name="Alex Vakanski" userId="220bd9087dddc248" providerId="LiveId" clId="{46515BC9-9C70-47D9-BB6A-50735DD8F564}" dt="2020-12-12T22:33:08.158" v="21762"/>
        <pc:sldMkLst>
          <pc:docMk/>
          <pc:sldMk cId="180256982" sldId="717"/>
        </pc:sldMkLst>
        <pc:spChg chg="mod">
          <ac:chgData name="Alex Vakanski" userId="220bd9087dddc248" providerId="LiveId" clId="{46515BC9-9C70-47D9-BB6A-50735DD8F564}" dt="2020-12-06T20:55:07.155" v="5051" actId="20577"/>
          <ac:spMkLst>
            <pc:docMk/>
            <pc:sldMk cId="180256982" sldId="717"/>
            <ac:spMk id="2" creationId="{453F4B2A-A658-4AA7-A738-E78A8E9E4C58}"/>
          </ac:spMkLst>
        </pc:spChg>
        <pc:spChg chg="mod">
          <ac:chgData name="Alex Vakanski" userId="220bd9087dddc248" providerId="LiveId" clId="{46515BC9-9C70-47D9-BB6A-50735DD8F564}" dt="2020-12-06T21:36:48.162" v="6207" actId="6549"/>
          <ac:spMkLst>
            <pc:docMk/>
            <pc:sldMk cId="180256982" sldId="717"/>
            <ac:spMk id="3" creationId="{C5AF6641-B90C-4C5B-AA3C-5873304709AF}"/>
          </ac:spMkLst>
        </pc:spChg>
        <pc:spChg chg="add mod">
          <ac:chgData name="Alex Vakanski" userId="220bd9087dddc248" providerId="LiveId" clId="{46515BC9-9C70-47D9-BB6A-50735DD8F564}" dt="2020-12-12T22:33:08.158" v="21762"/>
          <ac:spMkLst>
            <pc:docMk/>
            <pc:sldMk cId="180256982" sldId="717"/>
            <ac:spMk id="6" creationId="{731C4EB7-0BB1-4408-8222-80824DE849D8}"/>
          </ac:spMkLst>
        </pc:spChg>
        <pc:picChg chg="add mod">
          <ac:chgData name="Alex Vakanski" userId="220bd9087dddc248" providerId="LiveId" clId="{46515BC9-9C70-47D9-BB6A-50735DD8F564}" dt="2020-12-06T21:04:29.233" v="5613" actId="1036"/>
          <ac:picMkLst>
            <pc:docMk/>
            <pc:sldMk cId="180256982" sldId="717"/>
            <ac:picMk id="4" creationId="{8B1945E0-09D7-4482-93B3-67F188EC6349}"/>
          </ac:picMkLst>
        </pc:picChg>
        <pc:picChg chg="add mod">
          <ac:chgData name="Alex Vakanski" userId="220bd9087dddc248" providerId="LiveId" clId="{46515BC9-9C70-47D9-BB6A-50735DD8F564}" dt="2020-12-06T21:35:48.972" v="6096" actId="1035"/>
          <ac:picMkLst>
            <pc:docMk/>
            <pc:sldMk cId="180256982" sldId="717"/>
            <ac:picMk id="5" creationId="{C01033F4-8586-4866-9CA0-2110431CF13B}"/>
          </ac:picMkLst>
        </pc:picChg>
      </pc:sldChg>
      <pc:sldChg chg="addSp modSp new mod modNotesTx">
        <pc:chgData name="Alex Vakanski" userId="220bd9087dddc248" providerId="LiveId" clId="{46515BC9-9C70-47D9-BB6A-50735DD8F564}" dt="2020-12-12T22:33:14.107" v="21763"/>
        <pc:sldMkLst>
          <pc:docMk/>
          <pc:sldMk cId="1194691068" sldId="718"/>
        </pc:sldMkLst>
        <pc:spChg chg="mod">
          <ac:chgData name="Alex Vakanski" userId="220bd9087dddc248" providerId="LiveId" clId="{46515BC9-9C70-47D9-BB6A-50735DD8F564}" dt="2020-12-06T20:59:18.452" v="5272"/>
          <ac:spMkLst>
            <pc:docMk/>
            <pc:sldMk cId="1194691068" sldId="718"/>
            <ac:spMk id="2" creationId="{AB323B56-262D-4380-A259-57C5219402C7}"/>
          </ac:spMkLst>
        </pc:spChg>
        <pc:spChg chg="mod">
          <ac:chgData name="Alex Vakanski" userId="220bd9087dddc248" providerId="LiveId" clId="{46515BC9-9C70-47D9-BB6A-50735DD8F564}" dt="2020-12-06T21:37:21.755" v="6226" actId="5793"/>
          <ac:spMkLst>
            <pc:docMk/>
            <pc:sldMk cId="1194691068" sldId="718"/>
            <ac:spMk id="3" creationId="{F828EAC3-2667-4DD2-9921-2DBC4F1FAACF}"/>
          </ac:spMkLst>
        </pc:spChg>
        <pc:spChg chg="add mod">
          <ac:chgData name="Alex Vakanski" userId="220bd9087dddc248" providerId="LiveId" clId="{46515BC9-9C70-47D9-BB6A-50735DD8F564}" dt="2020-12-12T22:33:14.107" v="21763"/>
          <ac:spMkLst>
            <pc:docMk/>
            <pc:sldMk cId="1194691068" sldId="718"/>
            <ac:spMk id="5" creationId="{F7888272-E79F-4C76-909B-A76E9606BC95}"/>
          </ac:spMkLst>
        </pc:spChg>
        <pc:picChg chg="add mod">
          <ac:chgData name="Alex Vakanski" userId="220bd9087dddc248" providerId="LiveId" clId="{46515BC9-9C70-47D9-BB6A-50735DD8F564}" dt="2020-12-06T21:37:39.393" v="6228" actId="1035"/>
          <ac:picMkLst>
            <pc:docMk/>
            <pc:sldMk cId="1194691068" sldId="718"/>
            <ac:picMk id="4" creationId="{1D56524E-F7BA-4CA6-90FD-A04C69C538CE}"/>
          </ac:picMkLst>
        </pc:picChg>
      </pc:sldChg>
      <pc:sldChg chg="addSp modSp new mod modNotesTx">
        <pc:chgData name="Alex Vakanski" userId="220bd9087dddc248" providerId="LiveId" clId="{46515BC9-9C70-47D9-BB6A-50735DD8F564}" dt="2020-12-06T21:36:59.811" v="6210" actId="14100"/>
        <pc:sldMkLst>
          <pc:docMk/>
          <pc:sldMk cId="2878895862" sldId="719"/>
        </pc:sldMkLst>
        <pc:spChg chg="mod">
          <ac:chgData name="Alex Vakanski" userId="220bd9087dddc248" providerId="LiveId" clId="{46515BC9-9C70-47D9-BB6A-50735DD8F564}" dt="2020-12-06T21:33:32.805" v="5980"/>
          <ac:spMkLst>
            <pc:docMk/>
            <pc:sldMk cId="2878895862" sldId="719"/>
            <ac:spMk id="2" creationId="{7E329939-4283-4CDF-A17B-248F85AE2B07}"/>
          </ac:spMkLst>
        </pc:spChg>
        <pc:spChg chg="mod">
          <ac:chgData name="Alex Vakanski" userId="220bd9087dddc248" providerId="LiveId" clId="{46515BC9-9C70-47D9-BB6A-50735DD8F564}" dt="2020-12-06T21:35:12.904" v="6093" actId="313"/>
          <ac:spMkLst>
            <pc:docMk/>
            <pc:sldMk cId="2878895862" sldId="719"/>
            <ac:spMk id="3" creationId="{920305E7-0F19-4330-900C-5A5C67C19500}"/>
          </ac:spMkLst>
        </pc:spChg>
        <pc:picChg chg="add mod">
          <ac:chgData name="Alex Vakanski" userId="220bd9087dddc248" providerId="LiveId" clId="{46515BC9-9C70-47D9-BB6A-50735DD8F564}" dt="2020-12-06T21:36:59.811" v="6210" actId="14100"/>
          <ac:picMkLst>
            <pc:docMk/>
            <pc:sldMk cId="2878895862" sldId="719"/>
            <ac:picMk id="4" creationId="{A3DA92BA-FFC5-4AF7-AB51-1EDFBCDE8273}"/>
          </ac:picMkLst>
        </pc:picChg>
      </pc:sldChg>
      <pc:sldChg chg="addSp delSp modSp new mod">
        <pc:chgData name="Alex Vakanski" userId="220bd9087dddc248" providerId="LiveId" clId="{46515BC9-9C70-47D9-BB6A-50735DD8F564}" dt="2020-12-12T22:47:22.793" v="21878"/>
        <pc:sldMkLst>
          <pc:docMk/>
          <pc:sldMk cId="449218469" sldId="720"/>
        </pc:sldMkLst>
        <pc:spChg chg="mod">
          <ac:chgData name="Alex Vakanski" userId="220bd9087dddc248" providerId="LiveId" clId="{46515BC9-9C70-47D9-BB6A-50735DD8F564}" dt="2020-12-06T21:43:56.051" v="6680" actId="313"/>
          <ac:spMkLst>
            <pc:docMk/>
            <pc:sldMk cId="449218469" sldId="720"/>
            <ac:spMk id="2" creationId="{E84DF4AF-4A19-4117-8216-971AD781007B}"/>
          </ac:spMkLst>
        </pc:spChg>
        <pc:spChg chg="mod">
          <ac:chgData name="Alex Vakanski" userId="220bd9087dddc248" providerId="LiveId" clId="{46515BC9-9C70-47D9-BB6A-50735DD8F564}" dt="2020-12-07T22:20:35.488" v="17844" actId="6549"/>
          <ac:spMkLst>
            <pc:docMk/>
            <pc:sldMk cId="449218469" sldId="720"/>
            <ac:spMk id="3" creationId="{53E28A64-54E3-4106-9DE8-D8AF549FBD38}"/>
          </ac:spMkLst>
        </pc:spChg>
        <pc:spChg chg="add mod">
          <ac:chgData name="Alex Vakanski" userId="220bd9087dddc248" providerId="LiveId" clId="{46515BC9-9C70-47D9-BB6A-50735DD8F564}" dt="2020-12-12T22:47:22.793" v="21878"/>
          <ac:spMkLst>
            <pc:docMk/>
            <pc:sldMk cId="449218469" sldId="720"/>
            <ac:spMk id="9" creationId="{D5B55F8E-1F44-49B9-9FEE-E4250A10C79C}"/>
          </ac:spMkLst>
        </pc:spChg>
        <pc:picChg chg="add del mod">
          <ac:chgData name="Alex Vakanski" userId="220bd9087dddc248" providerId="LiveId" clId="{46515BC9-9C70-47D9-BB6A-50735DD8F564}" dt="2020-12-07T22:12:57.365" v="17787" actId="478"/>
          <ac:picMkLst>
            <pc:docMk/>
            <pc:sldMk cId="449218469" sldId="720"/>
            <ac:picMk id="4" creationId="{A72C920E-7DBA-4278-A2DC-64CB10064971}"/>
          </ac:picMkLst>
        </pc:picChg>
        <pc:picChg chg="add del mod">
          <ac:chgData name="Alex Vakanski" userId="220bd9087dddc248" providerId="LiveId" clId="{46515BC9-9C70-47D9-BB6A-50735DD8F564}" dt="2020-12-07T22:19:31.479" v="17806" actId="478"/>
          <ac:picMkLst>
            <pc:docMk/>
            <pc:sldMk cId="449218469" sldId="720"/>
            <ac:picMk id="5" creationId="{D0EFBD17-9AB4-4430-863E-C608A90BDDC2}"/>
          </ac:picMkLst>
        </pc:picChg>
        <pc:picChg chg="add mod">
          <ac:chgData name="Alex Vakanski" userId="220bd9087dddc248" providerId="LiveId" clId="{46515BC9-9C70-47D9-BB6A-50735DD8F564}" dt="2020-12-12T22:46:48.540" v="21875" actId="14100"/>
          <ac:picMkLst>
            <pc:docMk/>
            <pc:sldMk cId="449218469" sldId="720"/>
            <ac:picMk id="6" creationId="{4DB93F78-E7AA-466C-A957-3B259070C6EA}"/>
          </ac:picMkLst>
        </pc:picChg>
        <pc:picChg chg="add mod">
          <ac:chgData name="Alex Vakanski" userId="220bd9087dddc248" providerId="LiveId" clId="{46515BC9-9C70-47D9-BB6A-50735DD8F564}" dt="2020-12-12T22:46:51.761" v="21876" actId="1035"/>
          <ac:picMkLst>
            <pc:docMk/>
            <pc:sldMk cId="449218469" sldId="720"/>
            <ac:picMk id="7" creationId="{C3010F87-1552-4021-8D19-279AD7ACB6C8}"/>
          </ac:picMkLst>
        </pc:picChg>
        <pc:picChg chg="add mod">
          <ac:chgData name="Alex Vakanski" userId="220bd9087dddc248" providerId="LiveId" clId="{46515BC9-9C70-47D9-BB6A-50735DD8F564}" dt="2020-12-12T22:46:53.809" v="21877" actId="1035"/>
          <ac:picMkLst>
            <pc:docMk/>
            <pc:sldMk cId="449218469" sldId="720"/>
            <ac:picMk id="8" creationId="{72C9C2AE-5AED-4384-8D06-0EAA32B8D740}"/>
          </ac:picMkLst>
        </pc:picChg>
      </pc:sldChg>
      <pc:sldChg chg="addSp delSp modSp new mod modNotesTx">
        <pc:chgData name="Alex Vakanski" userId="220bd9087dddc248" providerId="LiveId" clId="{46515BC9-9C70-47D9-BB6A-50735DD8F564}" dt="2020-12-12T23:05:03.678" v="22054" actId="167"/>
        <pc:sldMkLst>
          <pc:docMk/>
          <pc:sldMk cId="547524924" sldId="721"/>
        </pc:sldMkLst>
        <pc:spChg chg="mod">
          <ac:chgData name="Alex Vakanski" userId="220bd9087dddc248" providerId="LiveId" clId="{46515BC9-9C70-47D9-BB6A-50735DD8F564}" dt="2020-12-06T23:15:27.176" v="7870"/>
          <ac:spMkLst>
            <pc:docMk/>
            <pc:sldMk cId="547524924" sldId="721"/>
            <ac:spMk id="2" creationId="{2C175C28-AC8D-45D4-8F91-D43DEA7D61E3}"/>
          </ac:spMkLst>
        </pc:spChg>
        <pc:spChg chg="mod">
          <ac:chgData name="Alex Vakanski" userId="220bd9087dddc248" providerId="LiveId" clId="{46515BC9-9C70-47D9-BB6A-50735DD8F564}" dt="2020-12-07T20:14:49.782" v="14980" actId="6549"/>
          <ac:spMkLst>
            <pc:docMk/>
            <pc:sldMk cId="547524924" sldId="721"/>
            <ac:spMk id="3" creationId="{A3CFC2CC-8985-41D6-B540-2C344670C2C9}"/>
          </ac:spMkLst>
        </pc:spChg>
        <pc:spChg chg="add mod">
          <ac:chgData name="Alex Vakanski" userId="220bd9087dddc248" providerId="LiveId" clId="{46515BC9-9C70-47D9-BB6A-50735DD8F564}" dt="2020-12-12T23:04:49.192" v="22052" actId="20577"/>
          <ac:spMkLst>
            <pc:docMk/>
            <pc:sldMk cId="547524924" sldId="721"/>
            <ac:spMk id="5" creationId="{9A8A2CD3-53D9-4D47-B28E-E8D8419E10EE}"/>
          </ac:spMkLst>
        </pc:spChg>
        <pc:spChg chg="add del">
          <ac:chgData name="Alex Vakanski" userId="220bd9087dddc248" providerId="LiveId" clId="{46515BC9-9C70-47D9-BB6A-50735DD8F564}" dt="2020-12-07T20:15:03.978" v="14984" actId="22"/>
          <ac:spMkLst>
            <pc:docMk/>
            <pc:sldMk cId="547524924" sldId="721"/>
            <ac:spMk id="6" creationId="{176A9771-5EA0-4460-819B-0F1198B493F2}"/>
          </ac:spMkLst>
        </pc:spChg>
        <pc:picChg chg="add mod ord">
          <ac:chgData name="Alex Vakanski" userId="220bd9087dddc248" providerId="LiveId" clId="{46515BC9-9C70-47D9-BB6A-50735DD8F564}" dt="2020-12-12T23:05:03.678" v="22054" actId="167"/>
          <ac:picMkLst>
            <pc:docMk/>
            <pc:sldMk cId="547524924" sldId="721"/>
            <ac:picMk id="4" creationId="{BEFBFE4D-B5F2-4423-B08D-5712CA6979D5}"/>
          </ac:picMkLst>
        </pc:picChg>
      </pc:sldChg>
      <pc:sldChg chg="modSp new del mod">
        <pc:chgData name="Alex Vakanski" userId="220bd9087dddc248" providerId="LiveId" clId="{46515BC9-9C70-47D9-BB6A-50735DD8F564}" dt="2020-12-07T05:06:48.132" v="10984" actId="47"/>
        <pc:sldMkLst>
          <pc:docMk/>
          <pc:sldMk cId="1738128953" sldId="722"/>
        </pc:sldMkLst>
        <pc:spChg chg="mod">
          <ac:chgData name="Alex Vakanski" userId="220bd9087dddc248" providerId="LiveId" clId="{46515BC9-9C70-47D9-BB6A-50735DD8F564}" dt="2020-12-06T23:15:29.850" v="7871"/>
          <ac:spMkLst>
            <pc:docMk/>
            <pc:sldMk cId="1738128953" sldId="722"/>
            <ac:spMk id="2" creationId="{84FA6916-0AE1-4B72-88E4-AF94E54CEE8A}"/>
          </ac:spMkLst>
        </pc:spChg>
      </pc:sldChg>
      <pc:sldChg chg="addSp delSp modSp new mod ord addCm delCm">
        <pc:chgData name="Alex Vakanski" userId="220bd9087dddc248" providerId="LiveId" clId="{46515BC9-9C70-47D9-BB6A-50735DD8F564}" dt="2020-12-12T22:47:31.315" v="21879"/>
        <pc:sldMkLst>
          <pc:docMk/>
          <pc:sldMk cId="3559882926" sldId="723"/>
        </pc:sldMkLst>
        <pc:spChg chg="mod">
          <ac:chgData name="Alex Vakanski" userId="220bd9087dddc248" providerId="LiveId" clId="{46515BC9-9C70-47D9-BB6A-50735DD8F564}" dt="2020-12-06T23:15:23.625" v="7869"/>
          <ac:spMkLst>
            <pc:docMk/>
            <pc:sldMk cId="3559882926" sldId="723"/>
            <ac:spMk id="2" creationId="{9FC10CA6-CFA4-42E4-B69E-55B132D9E6BC}"/>
          </ac:spMkLst>
        </pc:spChg>
        <pc:spChg chg="mod">
          <ac:chgData name="Alex Vakanski" userId="220bd9087dddc248" providerId="LiveId" clId="{46515BC9-9C70-47D9-BB6A-50735DD8F564}" dt="2020-12-07T20:58:26.106" v="16593" actId="313"/>
          <ac:spMkLst>
            <pc:docMk/>
            <pc:sldMk cId="3559882926" sldId="723"/>
            <ac:spMk id="3" creationId="{5DD23966-C8BD-4A3E-A9FA-C9558CAF96A8}"/>
          </ac:spMkLst>
        </pc:spChg>
        <pc:spChg chg="add mod">
          <ac:chgData name="Alex Vakanski" userId="220bd9087dddc248" providerId="LiveId" clId="{46515BC9-9C70-47D9-BB6A-50735DD8F564}" dt="2020-12-07T20:58:43.295" v="16596" actId="1036"/>
          <ac:spMkLst>
            <pc:docMk/>
            <pc:sldMk cId="3559882926" sldId="723"/>
            <ac:spMk id="4" creationId="{E5E751BE-47DE-46A9-A9A9-DA2D63DB66E3}"/>
          </ac:spMkLst>
        </pc:spChg>
        <pc:spChg chg="add del">
          <ac:chgData name="Alex Vakanski" userId="220bd9087dddc248" providerId="LiveId" clId="{46515BC9-9C70-47D9-BB6A-50735DD8F564}" dt="2020-12-06T23:18:32.156" v="7960" actId="11529"/>
          <ac:spMkLst>
            <pc:docMk/>
            <pc:sldMk cId="3559882926" sldId="723"/>
            <ac:spMk id="5" creationId="{2468116A-477A-479E-9758-AE641ECC6F49}"/>
          </ac:spMkLst>
        </pc:spChg>
        <pc:spChg chg="add mod">
          <ac:chgData name="Alex Vakanski" userId="220bd9087dddc248" providerId="LiveId" clId="{46515BC9-9C70-47D9-BB6A-50735DD8F564}" dt="2020-12-07T20:58:43.295" v="16596" actId="1036"/>
          <ac:spMkLst>
            <pc:docMk/>
            <pc:sldMk cId="3559882926" sldId="723"/>
            <ac:spMk id="5" creationId="{902A6E02-425F-4C68-B18B-3C9D444E7E24}"/>
          </ac:spMkLst>
        </pc:spChg>
        <pc:spChg chg="add del mod">
          <ac:chgData name="Alex Vakanski" userId="220bd9087dddc248" providerId="LiveId" clId="{46515BC9-9C70-47D9-BB6A-50735DD8F564}" dt="2020-12-06T23:21:08.773" v="8094" actId="478"/>
          <ac:spMkLst>
            <pc:docMk/>
            <pc:sldMk cId="3559882926" sldId="723"/>
            <ac:spMk id="6" creationId="{4B7E1E75-70FC-4449-81EA-EBAFF90F6BD2}"/>
          </ac:spMkLst>
        </pc:spChg>
        <pc:spChg chg="add mod">
          <ac:chgData name="Alex Vakanski" userId="220bd9087dddc248" providerId="LiveId" clId="{46515BC9-9C70-47D9-BB6A-50735DD8F564}" dt="2020-12-12T22:47:31.315" v="21879"/>
          <ac:spMkLst>
            <pc:docMk/>
            <pc:sldMk cId="3559882926" sldId="723"/>
            <ac:spMk id="9" creationId="{7FE836A4-E0A2-4957-8BBF-FE823171E227}"/>
          </ac:spMkLst>
        </pc:spChg>
        <pc:picChg chg="add del mod">
          <ac:chgData name="Alex Vakanski" userId="220bd9087dddc248" providerId="LiveId" clId="{46515BC9-9C70-47D9-BB6A-50735DD8F564}" dt="2020-12-06T23:21:05.936" v="8093" actId="478"/>
          <ac:picMkLst>
            <pc:docMk/>
            <pc:sldMk cId="3559882926" sldId="723"/>
            <ac:picMk id="4" creationId="{55D6417B-352E-44ED-9672-2B6190865FA0}"/>
          </ac:picMkLst>
        </pc:picChg>
        <pc:picChg chg="add mod">
          <ac:chgData name="Alex Vakanski" userId="220bd9087dddc248" providerId="LiveId" clId="{46515BC9-9C70-47D9-BB6A-50735DD8F564}" dt="2020-12-07T20:58:43.295" v="16596" actId="1036"/>
          <ac:picMkLst>
            <pc:docMk/>
            <pc:sldMk cId="3559882926" sldId="723"/>
            <ac:picMk id="7" creationId="{7DBFCD92-855E-49EB-855E-EFDDDBEBCAC3}"/>
          </ac:picMkLst>
        </pc:picChg>
        <pc:picChg chg="add mod">
          <ac:chgData name="Alex Vakanski" userId="220bd9087dddc248" providerId="LiveId" clId="{46515BC9-9C70-47D9-BB6A-50735DD8F564}" dt="2020-12-07T20:58:43.295" v="16596" actId="1036"/>
          <ac:picMkLst>
            <pc:docMk/>
            <pc:sldMk cId="3559882926" sldId="723"/>
            <ac:picMk id="8" creationId="{4B2B8C24-D456-4FB8-84B8-D1F7E35C9382}"/>
          </ac:picMkLst>
        </pc:picChg>
      </pc:sldChg>
      <pc:sldChg chg="addSp delSp modSp new del mod">
        <pc:chgData name="Alex Vakanski" userId="220bd9087dddc248" providerId="LiveId" clId="{46515BC9-9C70-47D9-BB6A-50735DD8F564}" dt="2020-12-07T05:06:49.888" v="10985" actId="47"/>
        <pc:sldMkLst>
          <pc:docMk/>
          <pc:sldMk cId="681567906" sldId="724"/>
        </pc:sldMkLst>
        <pc:spChg chg="del">
          <ac:chgData name="Alex Vakanski" userId="220bd9087dddc248" providerId="LiveId" clId="{46515BC9-9C70-47D9-BB6A-50735DD8F564}" dt="2020-12-06T23:16:31.843" v="7951"/>
          <ac:spMkLst>
            <pc:docMk/>
            <pc:sldMk cId="681567906" sldId="724"/>
            <ac:spMk id="3" creationId="{968D7ECF-DA29-47F3-B503-4F7C27B077B8}"/>
          </ac:spMkLst>
        </pc:spChg>
        <pc:picChg chg="add mod">
          <ac:chgData name="Alex Vakanski" userId="220bd9087dddc248" providerId="LiveId" clId="{46515BC9-9C70-47D9-BB6A-50735DD8F564}" dt="2020-12-06T23:16:36.859" v="7953" actId="962"/>
          <ac:picMkLst>
            <pc:docMk/>
            <pc:sldMk cId="681567906" sldId="724"/>
            <ac:picMk id="5" creationId="{2F04A8B1-13D6-4BD2-BE33-929A1F1F48C5}"/>
          </ac:picMkLst>
        </pc:picChg>
      </pc:sldChg>
      <pc:sldChg chg="addSp delSp modSp new mod modNotesTx">
        <pc:chgData name="Alex Vakanski" userId="220bd9087dddc248" providerId="LiveId" clId="{46515BC9-9C70-47D9-BB6A-50735DD8F564}" dt="2020-12-12T23:05:10.896" v="22057" actId="1036"/>
        <pc:sldMkLst>
          <pc:docMk/>
          <pc:sldMk cId="4256240646" sldId="725"/>
        </pc:sldMkLst>
        <pc:spChg chg="mod">
          <ac:chgData name="Alex Vakanski" userId="220bd9087dddc248" providerId="LiveId" clId="{46515BC9-9C70-47D9-BB6A-50735DD8F564}" dt="2020-12-07T18:15:46.950" v="12820"/>
          <ac:spMkLst>
            <pc:docMk/>
            <pc:sldMk cId="4256240646" sldId="725"/>
            <ac:spMk id="2" creationId="{8D431C4F-3601-49CC-A73D-B0F0BE14B194}"/>
          </ac:spMkLst>
        </pc:spChg>
        <pc:spChg chg="add del mod">
          <ac:chgData name="Alex Vakanski" userId="220bd9087dddc248" providerId="LiveId" clId="{46515BC9-9C70-47D9-BB6A-50735DD8F564}" dt="2020-12-07T18:21:29.366" v="13094" actId="114"/>
          <ac:spMkLst>
            <pc:docMk/>
            <pc:sldMk cId="4256240646" sldId="725"/>
            <ac:spMk id="3" creationId="{C18B8C96-080B-4202-BCFE-5465479C50B3}"/>
          </ac:spMkLst>
        </pc:spChg>
        <pc:picChg chg="add del mod">
          <ac:chgData name="Alex Vakanski" userId="220bd9087dddc248" providerId="LiveId" clId="{46515BC9-9C70-47D9-BB6A-50735DD8F564}" dt="2020-12-07T17:32:18.383" v="11803"/>
          <ac:picMkLst>
            <pc:docMk/>
            <pc:sldMk cId="4256240646" sldId="725"/>
            <ac:picMk id="4" creationId="{700EA76E-A700-4158-900E-DCC09C49200F}"/>
          </ac:picMkLst>
        </pc:picChg>
        <pc:picChg chg="add mod">
          <ac:chgData name="Alex Vakanski" userId="220bd9087dddc248" providerId="LiveId" clId="{46515BC9-9C70-47D9-BB6A-50735DD8F564}" dt="2020-12-12T23:05:10.896" v="22057" actId="1036"/>
          <ac:picMkLst>
            <pc:docMk/>
            <pc:sldMk cId="4256240646" sldId="725"/>
            <ac:picMk id="5" creationId="{3746BF31-7002-4CF7-B2AE-B78BA8DA7341}"/>
          </ac:picMkLst>
        </pc:picChg>
      </pc:sldChg>
      <pc:sldChg chg="addSp delSp modSp new mod">
        <pc:chgData name="Alex Vakanski" userId="220bd9087dddc248" providerId="LiveId" clId="{46515BC9-9C70-47D9-BB6A-50735DD8F564}" dt="2020-12-12T23:02:54.667" v="22030" actId="207"/>
        <pc:sldMkLst>
          <pc:docMk/>
          <pc:sldMk cId="1705864183" sldId="726"/>
        </pc:sldMkLst>
        <pc:spChg chg="mod">
          <ac:chgData name="Alex Vakanski" userId="220bd9087dddc248" providerId="LiveId" clId="{46515BC9-9C70-47D9-BB6A-50735DD8F564}" dt="2020-12-07T03:36:43.781" v="8427"/>
          <ac:spMkLst>
            <pc:docMk/>
            <pc:sldMk cId="1705864183" sldId="726"/>
            <ac:spMk id="2" creationId="{181FDAA5-4B71-4229-A5E6-57D43B31B373}"/>
          </ac:spMkLst>
        </pc:spChg>
        <pc:spChg chg="mod">
          <ac:chgData name="Alex Vakanski" userId="220bd9087dddc248" providerId="LiveId" clId="{46515BC9-9C70-47D9-BB6A-50735DD8F564}" dt="2020-12-07T19:23:50.614" v="13423" actId="20577"/>
          <ac:spMkLst>
            <pc:docMk/>
            <pc:sldMk cId="1705864183" sldId="726"/>
            <ac:spMk id="3" creationId="{BE2AF56E-F280-4826-AA6F-D582EFC66D43}"/>
          </ac:spMkLst>
        </pc:spChg>
        <pc:spChg chg="add mod">
          <ac:chgData name="Alex Vakanski" userId="220bd9087dddc248" providerId="LiveId" clId="{46515BC9-9C70-47D9-BB6A-50735DD8F564}" dt="2020-12-12T23:02:54.667" v="22030" actId="207"/>
          <ac:spMkLst>
            <pc:docMk/>
            <pc:sldMk cId="1705864183" sldId="726"/>
            <ac:spMk id="5" creationId="{B45C8A77-628A-44FC-9FBF-399DD14192D8}"/>
          </ac:spMkLst>
        </pc:spChg>
        <pc:spChg chg="add del">
          <ac:chgData name="Alex Vakanski" userId="220bd9087dddc248" providerId="LiveId" clId="{46515BC9-9C70-47D9-BB6A-50735DD8F564}" dt="2020-12-07T04:09:44.121" v="8700" actId="22"/>
          <ac:spMkLst>
            <pc:docMk/>
            <pc:sldMk cId="1705864183" sldId="726"/>
            <ac:spMk id="5" creationId="{C7253EBB-AAAA-4565-9217-1FA7B2BEC985}"/>
          </ac:spMkLst>
        </pc:spChg>
        <pc:picChg chg="add mod">
          <ac:chgData name="Alex Vakanski" userId="220bd9087dddc248" providerId="LiveId" clId="{46515BC9-9C70-47D9-BB6A-50735DD8F564}" dt="2020-12-07T04:22:35.188" v="9411" actId="1036"/>
          <ac:picMkLst>
            <pc:docMk/>
            <pc:sldMk cId="1705864183" sldId="726"/>
            <ac:picMk id="6" creationId="{B9F7B1CF-3117-46D1-A987-981FF5C41684}"/>
          </ac:picMkLst>
        </pc:picChg>
      </pc:sldChg>
      <pc:sldChg chg="addSp modSp new mod">
        <pc:chgData name="Alex Vakanski" userId="220bd9087dddc248" providerId="LiveId" clId="{46515BC9-9C70-47D9-BB6A-50735DD8F564}" dt="2020-12-07T19:30:51.447" v="13429" actId="207"/>
        <pc:sldMkLst>
          <pc:docMk/>
          <pc:sldMk cId="2055999696" sldId="727"/>
        </pc:sldMkLst>
        <pc:spChg chg="mod">
          <ac:chgData name="Alex Vakanski" userId="220bd9087dddc248" providerId="LiveId" clId="{46515BC9-9C70-47D9-BB6A-50735DD8F564}" dt="2020-12-07T04:10:49.907" v="8713"/>
          <ac:spMkLst>
            <pc:docMk/>
            <pc:sldMk cId="2055999696" sldId="727"/>
            <ac:spMk id="2" creationId="{2A8B55FD-501F-459A-8860-A2780547C005}"/>
          </ac:spMkLst>
        </pc:spChg>
        <pc:spChg chg="mod">
          <ac:chgData name="Alex Vakanski" userId="220bd9087dddc248" providerId="LiveId" clId="{46515BC9-9C70-47D9-BB6A-50735DD8F564}" dt="2020-12-07T19:30:51.447" v="13429" actId="207"/>
          <ac:spMkLst>
            <pc:docMk/>
            <pc:sldMk cId="2055999696" sldId="727"/>
            <ac:spMk id="3" creationId="{2B856BDF-3BC8-4FF1-8AE3-4416DA4EB519}"/>
          </ac:spMkLst>
        </pc:spChg>
        <pc:picChg chg="add mod ord">
          <ac:chgData name="Alex Vakanski" userId="220bd9087dddc248" providerId="LiveId" clId="{46515BC9-9C70-47D9-BB6A-50735DD8F564}" dt="2020-12-07T04:44:33.128" v="10155" actId="1035"/>
          <ac:picMkLst>
            <pc:docMk/>
            <pc:sldMk cId="2055999696" sldId="727"/>
            <ac:picMk id="4" creationId="{26488794-BDB6-47A3-A533-72CB01E2DE9E}"/>
          </ac:picMkLst>
        </pc:picChg>
      </pc:sldChg>
      <pc:sldChg chg="addSp modSp new mod">
        <pc:chgData name="Alex Vakanski" userId="220bd9087dddc248" providerId="LiveId" clId="{46515BC9-9C70-47D9-BB6A-50735DD8F564}" dt="2020-12-07T19:36:27.828" v="13531" actId="16959"/>
        <pc:sldMkLst>
          <pc:docMk/>
          <pc:sldMk cId="236923622" sldId="728"/>
        </pc:sldMkLst>
        <pc:spChg chg="mod">
          <ac:chgData name="Alex Vakanski" userId="220bd9087dddc248" providerId="LiveId" clId="{46515BC9-9C70-47D9-BB6A-50735DD8F564}" dt="2020-12-07T04:25:03.957" v="9481"/>
          <ac:spMkLst>
            <pc:docMk/>
            <pc:sldMk cId="236923622" sldId="728"/>
            <ac:spMk id="2" creationId="{7E4B5A36-072C-4A4D-911F-CE5DF225578A}"/>
          </ac:spMkLst>
        </pc:spChg>
        <pc:spChg chg="mod">
          <ac:chgData name="Alex Vakanski" userId="220bd9087dddc248" providerId="LiveId" clId="{46515BC9-9C70-47D9-BB6A-50735DD8F564}" dt="2020-12-07T19:36:27.828" v="13531" actId="16959"/>
          <ac:spMkLst>
            <pc:docMk/>
            <pc:sldMk cId="236923622" sldId="728"/>
            <ac:spMk id="3" creationId="{2BC8EB7D-15BB-4815-B227-87FFE882046B}"/>
          </ac:spMkLst>
        </pc:spChg>
        <pc:picChg chg="add mod">
          <ac:chgData name="Alex Vakanski" userId="220bd9087dddc248" providerId="LiveId" clId="{46515BC9-9C70-47D9-BB6A-50735DD8F564}" dt="2020-12-07T04:53:44.646" v="10596" actId="1076"/>
          <ac:picMkLst>
            <pc:docMk/>
            <pc:sldMk cId="236923622" sldId="728"/>
            <ac:picMk id="4" creationId="{EC1E5238-0D3D-4277-875E-3220020C90FD}"/>
          </ac:picMkLst>
        </pc:picChg>
      </pc:sldChg>
      <pc:sldChg chg="addSp delSp modSp new mod">
        <pc:chgData name="Alex Vakanski" userId="220bd9087dddc248" providerId="LiveId" clId="{46515BC9-9C70-47D9-BB6A-50735DD8F564}" dt="2020-12-07T19:56:58.698" v="14325"/>
        <pc:sldMkLst>
          <pc:docMk/>
          <pc:sldMk cId="3167477039" sldId="729"/>
        </pc:sldMkLst>
        <pc:spChg chg="mod">
          <ac:chgData name="Alex Vakanski" userId="220bd9087dddc248" providerId="LiveId" clId="{46515BC9-9C70-47D9-BB6A-50735DD8F564}" dt="2020-12-07T04:53:58.987" v="10599"/>
          <ac:spMkLst>
            <pc:docMk/>
            <pc:sldMk cId="3167477039" sldId="729"/>
            <ac:spMk id="2" creationId="{448F4FB2-BA71-4EFF-BEEA-310FC5F91488}"/>
          </ac:spMkLst>
        </pc:spChg>
        <pc:spChg chg="mod">
          <ac:chgData name="Alex Vakanski" userId="220bd9087dddc248" providerId="LiveId" clId="{46515BC9-9C70-47D9-BB6A-50735DD8F564}" dt="2020-12-07T19:56:58.698" v="14325"/>
          <ac:spMkLst>
            <pc:docMk/>
            <pc:sldMk cId="3167477039" sldId="729"/>
            <ac:spMk id="3" creationId="{F6AF5271-867A-453C-9119-A4E2CF48814E}"/>
          </ac:spMkLst>
        </pc:spChg>
        <pc:picChg chg="add del mod">
          <ac:chgData name="Alex Vakanski" userId="220bd9087dddc248" providerId="LiveId" clId="{46515BC9-9C70-47D9-BB6A-50735DD8F564}" dt="2020-12-07T04:58:44.596" v="10717" actId="478"/>
          <ac:picMkLst>
            <pc:docMk/>
            <pc:sldMk cId="3167477039" sldId="729"/>
            <ac:picMk id="4" creationId="{89F0997A-F242-4D3D-97D2-370C022C4A12}"/>
          </ac:picMkLst>
        </pc:picChg>
      </pc:sldChg>
      <pc:sldChg chg="addSp modSp new mod ord">
        <pc:chgData name="Alex Vakanski" userId="220bd9087dddc248" providerId="LiveId" clId="{46515BC9-9C70-47D9-BB6A-50735DD8F564}" dt="2020-12-07T20:55:57.286" v="16418" actId="207"/>
        <pc:sldMkLst>
          <pc:docMk/>
          <pc:sldMk cId="3084278587" sldId="730"/>
        </pc:sldMkLst>
        <pc:spChg chg="mod">
          <ac:chgData name="Alex Vakanski" userId="220bd9087dddc248" providerId="LiveId" clId="{46515BC9-9C70-47D9-BB6A-50735DD8F564}" dt="2020-12-07T20:16:09.137" v="14990" actId="20577"/>
          <ac:spMkLst>
            <pc:docMk/>
            <pc:sldMk cId="3084278587" sldId="730"/>
            <ac:spMk id="2" creationId="{1EE6A837-91F3-43FC-9AAB-DFF357AAE3E9}"/>
          </ac:spMkLst>
        </pc:spChg>
        <pc:spChg chg="mod">
          <ac:chgData name="Alex Vakanski" userId="220bd9087dddc248" providerId="LiveId" clId="{46515BC9-9C70-47D9-BB6A-50735DD8F564}" dt="2020-12-07T20:55:57.286" v="16418" actId="207"/>
          <ac:spMkLst>
            <pc:docMk/>
            <pc:sldMk cId="3084278587" sldId="730"/>
            <ac:spMk id="3" creationId="{36385BDD-4C00-4FDF-A0DF-E4D23A786F98}"/>
          </ac:spMkLst>
        </pc:spChg>
        <pc:spChg chg="add mod">
          <ac:chgData name="Alex Vakanski" userId="220bd9087dddc248" providerId="LiveId" clId="{46515BC9-9C70-47D9-BB6A-50735DD8F564}" dt="2020-12-07T20:20:41.368" v="15281" actId="208"/>
          <ac:spMkLst>
            <pc:docMk/>
            <pc:sldMk cId="3084278587" sldId="730"/>
            <ac:spMk id="5" creationId="{92909719-BB52-4F3A-9E68-080986383146}"/>
          </ac:spMkLst>
        </pc:spChg>
        <pc:picChg chg="add mod modCrop">
          <ac:chgData name="Alex Vakanski" userId="220bd9087dddc248" providerId="LiveId" clId="{46515BC9-9C70-47D9-BB6A-50735DD8F564}" dt="2020-12-07T20:20:27.126" v="15278" actId="1076"/>
          <ac:picMkLst>
            <pc:docMk/>
            <pc:sldMk cId="3084278587" sldId="730"/>
            <ac:picMk id="4" creationId="{D2769AB7-F7F2-4A65-8EFD-C61E81C1E2DD}"/>
          </ac:picMkLst>
        </pc:picChg>
      </pc:sldChg>
      <pc:sldChg chg="addSp modSp new mod ord">
        <pc:chgData name="Alex Vakanski" userId="220bd9087dddc248" providerId="LiveId" clId="{46515BC9-9C70-47D9-BB6A-50735DD8F564}" dt="2020-12-07T17:57:09.448" v="12254" actId="1036"/>
        <pc:sldMkLst>
          <pc:docMk/>
          <pc:sldMk cId="270432004" sldId="731"/>
        </pc:sldMkLst>
        <pc:spChg chg="mod">
          <ac:chgData name="Alex Vakanski" userId="220bd9087dddc248" providerId="LiveId" clId="{46515BC9-9C70-47D9-BB6A-50735DD8F564}" dt="2020-12-07T17:41:53.772" v="11814" actId="20577"/>
          <ac:spMkLst>
            <pc:docMk/>
            <pc:sldMk cId="270432004" sldId="731"/>
            <ac:spMk id="2" creationId="{AD5C657D-F711-4CC1-A180-C45B0829A2E1}"/>
          </ac:spMkLst>
        </pc:spChg>
        <pc:spChg chg="mod">
          <ac:chgData name="Alex Vakanski" userId="220bd9087dddc248" providerId="LiveId" clId="{46515BC9-9C70-47D9-BB6A-50735DD8F564}" dt="2020-12-07T17:56:11.987" v="12241" actId="20577"/>
          <ac:spMkLst>
            <pc:docMk/>
            <pc:sldMk cId="270432004" sldId="731"/>
            <ac:spMk id="3" creationId="{C1A1F76B-208A-4783-BBFB-6DDFB61A9AB6}"/>
          </ac:spMkLst>
        </pc:spChg>
        <pc:spChg chg="add mod">
          <ac:chgData name="Alex Vakanski" userId="220bd9087dddc248" providerId="LiveId" clId="{46515BC9-9C70-47D9-BB6A-50735DD8F564}" dt="2020-12-07T17:56:36.052" v="12246" actId="14100"/>
          <ac:spMkLst>
            <pc:docMk/>
            <pc:sldMk cId="270432004" sldId="731"/>
            <ac:spMk id="6" creationId="{8CD6397B-80DC-433C-B7DC-9681B21EF443}"/>
          </ac:spMkLst>
        </pc:spChg>
        <pc:spChg chg="add mod">
          <ac:chgData name="Alex Vakanski" userId="220bd9087dddc248" providerId="LiveId" clId="{46515BC9-9C70-47D9-BB6A-50735DD8F564}" dt="2020-12-07T17:56:50.419" v="12250" actId="1038"/>
          <ac:spMkLst>
            <pc:docMk/>
            <pc:sldMk cId="270432004" sldId="731"/>
            <ac:spMk id="7" creationId="{FF9468E8-978F-4C78-839B-ADD2C7A584B8}"/>
          </ac:spMkLst>
        </pc:spChg>
        <pc:spChg chg="add mod">
          <ac:chgData name="Alex Vakanski" userId="220bd9087dddc248" providerId="LiveId" clId="{46515BC9-9C70-47D9-BB6A-50735DD8F564}" dt="2020-12-07T17:56:57.202" v="12251" actId="571"/>
          <ac:spMkLst>
            <pc:docMk/>
            <pc:sldMk cId="270432004" sldId="731"/>
            <ac:spMk id="8" creationId="{543AC211-BA59-4C97-9CDA-2D5B11C8EBBF}"/>
          </ac:spMkLst>
        </pc:spChg>
        <pc:spChg chg="add mod">
          <ac:chgData name="Alex Vakanski" userId="220bd9087dddc248" providerId="LiveId" clId="{46515BC9-9C70-47D9-BB6A-50735DD8F564}" dt="2020-12-07T17:57:09.448" v="12254" actId="1036"/>
          <ac:spMkLst>
            <pc:docMk/>
            <pc:sldMk cId="270432004" sldId="731"/>
            <ac:spMk id="9" creationId="{E164D3AA-4D42-4A49-B054-B1138D480A42}"/>
          </ac:spMkLst>
        </pc:spChg>
        <pc:picChg chg="add mod">
          <ac:chgData name="Alex Vakanski" userId="220bd9087dddc248" providerId="LiveId" clId="{46515BC9-9C70-47D9-BB6A-50735DD8F564}" dt="2020-12-07T17:55:08.845" v="12220" actId="1038"/>
          <ac:picMkLst>
            <pc:docMk/>
            <pc:sldMk cId="270432004" sldId="731"/>
            <ac:picMk id="4" creationId="{8D125054-E6A2-49D0-9BA5-C0EEA6CB7D87}"/>
          </ac:picMkLst>
        </pc:picChg>
        <pc:picChg chg="add mod">
          <ac:chgData name="Alex Vakanski" userId="220bd9087dddc248" providerId="LiveId" clId="{46515BC9-9C70-47D9-BB6A-50735DD8F564}" dt="2020-12-07T17:55:02.335" v="12216" actId="1076"/>
          <ac:picMkLst>
            <pc:docMk/>
            <pc:sldMk cId="270432004" sldId="731"/>
            <ac:picMk id="5" creationId="{9B31C562-BAEC-4E42-8047-D4D14CF8DB32}"/>
          </ac:picMkLst>
        </pc:picChg>
      </pc:sldChg>
      <pc:sldChg chg="modSp new mod">
        <pc:chgData name="Alex Vakanski" userId="220bd9087dddc248" providerId="LiveId" clId="{46515BC9-9C70-47D9-BB6A-50735DD8F564}" dt="2020-12-07T18:47:34.034" v="13247" actId="5793"/>
        <pc:sldMkLst>
          <pc:docMk/>
          <pc:sldMk cId="2870678956" sldId="732"/>
        </pc:sldMkLst>
        <pc:spChg chg="mod">
          <ac:chgData name="Alex Vakanski" userId="220bd9087dddc248" providerId="LiveId" clId="{46515BC9-9C70-47D9-BB6A-50735DD8F564}" dt="2020-12-07T17:57:20.087" v="12256"/>
          <ac:spMkLst>
            <pc:docMk/>
            <pc:sldMk cId="2870678956" sldId="732"/>
            <ac:spMk id="2" creationId="{05704290-64FB-4E59-8042-D0DA07216061}"/>
          </ac:spMkLst>
        </pc:spChg>
        <pc:spChg chg="mod">
          <ac:chgData name="Alex Vakanski" userId="220bd9087dddc248" providerId="LiveId" clId="{46515BC9-9C70-47D9-BB6A-50735DD8F564}" dt="2020-12-07T18:47:34.034" v="13247" actId="5793"/>
          <ac:spMkLst>
            <pc:docMk/>
            <pc:sldMk cId="2870678956" sldId="732"/>
            <ac:spMk id="3" creationId="{ABD590F1-ED1F-4980-A0CF-17121515A1BC}"/>
          </ac:spMkLst>
        </pc:spChg>
      </pc:sldChg>
      <pc:sldChg chg="addSp modSp new mod">
        <pc:chgData name="Alex Vakanski" userId="220bd9087dddc248" providerId="LiveId" clId="{46515BC9-9C70-47D9-BB6A-50735DD8F564}" dt="2020-12-07T21:34:30.934" v="16808" actId="1076"/>
        <pc:sldMkLst>
          <pc:docMk/>
          <pc:sldMk cId="1789428282" sldId="733"/>
        </pc:sldMkLst>
        <pc:spChg chg="mod">
          <ac:chgData name="Alex Vakanski" userId="220bd9087dddc248" providerId="LiveId" clId="{46515BC9-9C70-47D9-BB6A-50735DD8F564}" dt="2020-12-07T20:20:57.002" v="15282"/>
          <ac:spMkLst>
            <pc:docMk/>
            <pc:sldMk cId="1789428282" sldId="733"/>
            <ac:spMk id="2" creationId="{299F3E79-F5B0-4C8B-BF3A-A560D6EA6F9F}"/>
          </ac:spMkLst>
        </pc:spChg>
        <pc:spChg chg="mod">
          <ac:chgData name="Alex Vakanski" userId="220bd9087dddc248" providerId="LiveId" clId="{46515BC9-9C70-47D9-BB6A-50735DD8F564}" dt="2020-12-07T21:32:35.293" v="16741" actId="6549"/>
          <ac:spMkLst>
            <pc:docMk/>
            <pc:sldMk cId="1789428282" sldId="733"/>
            <ac:spMk id="3" creationId="{FBE1EF71-30D6-468A-AB91-23194EF7F9D9}"/>
          </ac:spMkLst>
        </pc:spChg>
        <pc:spChg chg="add mod">
          <ac:chgData name="Alex Vakanski" userId="220bd9087dddc248" providerId="LiveId" clId="{46515BC9-9C70-47D9-BB6A-50735DD8F564}" dt="2020-12-07T21:34:25.748" v="16807" actId="114"/>
          <ac:spMkLst>
            <pc:docMk/>
            <pc:sldMk cId="1789428282" sldId="733"/>
            <ac:spMk id="5" creationId="{03611569-49DD-406C-8F84-1BC639FA6807}"/>
          </ac:spMkLst>
        </pc:spChg>
        <pc:spChg chg="add mod">
          <ac:chgData name="Alex Vakanski" userId="220bd9087dddc248" providerId="LiveId" clId="{46515BC9-9C70-47D9-BB6A-50735DD8F564}" dt="2020-12-07T21:34:30.934" v="16808" actId="1076"/>
          <ac:spMkLst>
            <pc:docMk/>
            <pc:sldMk cId="1789428282" sldId="733"/>
            <ac:spMk id="6" creationId="{C48F5B7E-1EC1-4F92-A3F1-8938274C06F5}"/>
          </ac:spMkLst>
        </pc:spChg>
        <pc:picChg chg="add mod">
          <ac:chgData name="Alex Vakanski" userId="220bd9087dddc248" providerId="LiveId" clId="{46515BC9-9C70-47D9-BB6A-50735DD8F564}" dt="2020-12-07T21:31:46.165" v="16719" actId="1076"/>
          <ac:picMkLst>
            <pc:docMk/>
            <pc:sldMk cId="1789428282" sldId="733"/>
            <ac:picMk id="4" creationId="{523476F1-965C-431F-A89B-D5BB6938DE1B}"/>
          </ac:picMkLst>
        </pc:picChg>
      </pc:sldChg>
      <pc:sldChg chg="modSp new mod modNotesTx">
        <pc:chgData name="Alex Vakanski" userId="220bd9087dddc248" providerId="LiveId" clId="{46515BC9-9C70-47D9-BB6A-50735DD8F564}" dt="2020-12-07T22:26:23.901" v="18027" actId="20577"/>
        <pc:sldMkLst>
          <pc:docMk/>
          <pc:sldMk cId="545472873" sldId="734"/>
        </pc:sldMkLst>
        <pc:spChg chg="mod">
          <ac:chgData name="Alex Vakanski" userId="220bd9087dddc248" providerId="LiveId" clId="{46515BC9-9C70-47D9-BB6A-50735DD8F564}" dt="2020-12-07T20:20:58.836" v="15283"/>
          <ac:spMkLst>
            <pc:docMk/>
            <pc:sldMk cId="545472873" sldId="734"/>
            <ac:spMk id="2" creationId="{33B7F83E-28FE-43FF-B0BE-1EA696020A3F}"/>
          </ac:spMkLst>
        </pc:spChg>
        <pc:spChg chg="mod">
          <ac:chgData name="Alex Vakanski" userId="220bd9087dddc248" providerId="LiveId" clId="{46515BC9-9C70-47D9-BB6A-50735DD8F564}" dt="2020-12-07T22:23:28.255" v="17899" actId="20577"/>
          <ac:spMkLst>
            <pc:docMk/>
            <pc:sldMk cId="545472873" sldId="734"/>
            <ac:spMk id="3" creationId="{E96D1901-B7DB-4152-A81C-2A9DD2B20C6D}"/>
          </ac:spMkLst>
        </pc:spChg>
      </pc:sldChg>
      <pc:sldChg chg="addSp modSp new mod modNotesTx">
        <pc:chgData name="Alex Vakanski" userId="220bd9087dddc248" providerId="LiveId" clId="{46515BC9-9C70-47D9-BB6A-50735DD8F564}" dt="2020-12-07T21:47:50.590" v="17139"/>
        <pc:sldMkLst>
          <pc:docMk/>
          <pc:sldMk cId="2059776183" sldId="735"/>
        </pc:sldMkLst>
        <pc:spChg chg="mod">
          <ac:chgData name="Alex Vakanski" userId="220bd9087dddc248" providerId="LiveId" clId="{46515BC9-9C70-47D9-BB6A-50735DD8F564}" dt="2020-12-07T21:46:56.924" v="17113"/>
          <ac:spMkLst>
            <pc:docMk/>
            <pc:sldMk cId="2059776183" sldId="735"/>
            <ac:spMk id="2" creationId="{2EC7A9FD-0432-4E0A-9427-CD7FD7F88A1F}"/>
          </ac:spMkLst>
        </pc:spChg>
        <pc:spChg chg="mod">
          <ac:chgData name="Alex Vakanski" userId="220bd9087dddc248" providerId="LiveId" clId="{46515BC9-9C70-47D9-BB6A-50735DD8F564}" dt="2020-12-07T21:47:03.079" v="17130" actId="20577"/>
          <ac:spMkLst>
            <pc:docMk/>
            <pc:sldMk cId="2059776183" sldId="735"/>
            <ac:spMk id="3" creationId="{AE59DD90-88A7-49C3-9507-FA9C0046AF44}"/>
          </ac:spMkLst>
        </pc:spChg>
        <pc:picChg chg="add mod">
          <ac:chgData name="Alex Vakanski" userId="220bd9087dddc248" providerId="LiveId" clId="{46515BC9-9C70-47D9-BB6A-50735DD8F564}" dt="2020-12-07T21:47:40.341" v="17138" actId="1035"/>
          <ac:picMkLst>
            <pc:docMk/>
            <pc:sldMk cId="2059776183" sldId="735"/>
            <ac:picMk id="4" creationId="{717B3B3E-13EA-46A8-9E9C-5EE3FBDECEC6}"/>
          </ac:picMkLst>
        </pc:picChg>
      </pc:sldChg>
      <pc:sldChg chg="addSp modSp new mod">
        <pc:chgData name="Alex Vakanski" userId="220bd9087dddc248" providerId="LiveId" clId="{46515BC9-9C70-47D9-BB6A-50735DD8F564}" dt="2020-12-07T21:51:15.253" v="17292" actId="1035"/>
        <pc:sldMkLst>
          <pc:docMk/>
          <pc:sldMk cId="3597441736" sldId="736"/>
        </pc:sldMkLst>
        <pc:spChg chg="mod">
          <ac:chgData name="Alex Vakanski" userId="220bd9087dddc248" providerId="LiveId" clId="{46515BC9-9C70-47D9-BB6A-50735DD8F564}" dt="2020-12-07T21:51:10.271" v="17283"/>
          <ac:spMkLst>
            <pc:docMk/>
            <pc:sldMk cId="3597441736" sldId="736"/>
            <ac:spMk id="2" creationId="{23B2D84D-6437-44D4-98ED-D3912BBDCBDC}"/>
          </ac:spMkLst>
        </pc:spChg>
        <pc:spChg chg="mod">
          <ac:chgData name="Alex Vakanski" userId="220bd9087dddc248" providerId="LiveId" clId="{46515BC9-9C70-47D9-BB6A-50735DD8F564}" dt="2020-12-07T21:51:01.663" v="17282" actId="20577"/>
          <ac:spMkLst>
            <pc:docMk/>
            <pc:sldMk cId="3597441736" sldId="736"/>
            <ac:spMk id="3" creationId="{E55ABBEC-A9FC-4E26-9E93-A83B0A4B33BB}"/>
          </ac:spMkLst>
        </pc:spChg>
        <pc:picChg chg="add mod">
          <ac:chgData name="Alex Vakanski" userId="220bd9087dddc248" providerId="LiveId" clId="{46515BC9-9C70-47D9-BB6A-50735DD8F564}" dt="2020-12-07T21:51:15.253" v="17292" actId="1035"/>
          <ac:picMkLst>
            <pc:docMk/>
            <pc:sldMk cId="3597441736" sldId="736"/>
            <ac:picMk id="4" creationId="{E4205E9A-7AF2-4CB9-A873-47DA7CC4868E}"/>
          </ac:picMkLst>
        </pc:picChg>
      </pc:sldChg>
      <pc:sldChg chg="modSp new mod">
        <pc:chgData name="Alex Vakanski" userId="220bd9087dddc248" providerId="LiveId" clId="{46515BC9-9C70-47D9-BB6A-50735DD8F564}" dt="2020-12-07T22:35:15.290" v="18358" actId="20577"/>
        <pc:sldMkLst>
          <pc:docMk/>
          <pc:sldMk cId="3930053190" sldId="737"/>
        </pc:sldMkLst>
        <pc:spChg chg="mod">
          <ac:chgData name="Alex Vakanski" userId="220bd9087dddc248" providerId="LiveId" clId="{46515BC9-9C70-47D9-BB6A-50735DD8F564}" dt="2020-12-07T22:27:48.015" v="18032" actId="20577"/>
          <ac:spMkLst>
            <pc:docMk/>
            <pc:sldMk cId="3930053190" sldId="737"/>
            <ac:spMk id="2" creationId="{94FE236F-3446-44BD-84E0-EF450DEF2FD7}"/>
          </ac:spMkLst>
        </pc:spChg>
        <pc:spChg chg="mod">
          <ac:chgData name="Alex Vakanski" userId="220bd9087dddc248" providerId="LiveId" clId="{46515BC9-9C70-47D9-BB6A-50735DD8F564}" dt="2020-12-07T22:35:15.290" v="18358" actId="20577"/>
          <ac:spMkLst>
            <pc:docMk/>
            <pc:sldMk cId="3930053190" sldId="737"/>
            <ac:spMk id="3" creationId="{0B97579E-7F6E-4169-9DFC-0C98135583AB}"/>
          </ac:spMkLst>
        </pc:spChg>
      </pc:sldChg>
      <pc:sldChg chg="addSp modSp new mod modNotesTx">
        <pc:chgData name="Alex Vakanski" userId="220bd9087dddc248" providerId="LiveId" clId="{46515BC9-9C70-47D9-BB6A-50735DD8F564}" dt="2020-12-12T05:56:18.666" v="18738" actId="20577"/>
        <pc:sldMkLst>
          <pc:docMk/>
          <pc:sldMk cId="3783616500" sldId="738"/>
        </pc:sldMkLst>
        <pc:spChg chg="mod">
          <ac:chgData name="Alex Vakanski" userId="220bd9087dddc248" providerId="LiveId" clId="{46515BC9-9C70-47D9-BB6A-50735DD8F564}" dt="2020-12-07T22:27:44.380" v="18030" actId="20577"/>
          <ac:spMkLst>
            <pc:docMk/>
            <pc:sldMk cId="3783616500" sldId="738"/>
            <ac:spMk id="2" creationId="{ACFF00AC-2E0E-43E0-BC2E-587C405A144B}"/>
          </ac:spMkLst>
        </pc:spChg>
        <pc:spChg chg="mod">
          <ac:chgData name="Alex Vakanski" userId="220bd9087dddc248" providerId="LiveId" clId="{46515BC9-9C70-47D9-BB6A-50735DD8F564}" dt="2020-12-12T05:56:18.666" v="18738" actId="20577"/>
          <ac:spMkLst>
            <pc:docMk/>
            <pc:sldMk cId="3783616500" sldId="738"/>
            <ac:spMk id="3" creationId="{F37FAB75-972F-4DCB-AA30-41EDEDC49D1A}"/>
          </ac:spMkLst>
        </pc:spChg>
        <pc:picChg chg="add mod">
          <ac:chgData name="Alex Vakanski" userId="220bd9087dddc248" providerId="LiveId" clId="{46515BC9-9C70-47D9-BB6A-50735DD8F564}" dt="2020-12-07T22:33:20.374" v="18304" actId="1076"/>
          <ac:picMkLst>
            <pc:docMk/>
            <pc:sldMk cId="3783616500" sldId="738"/>
            <ac:picMk id="4" creationId="{C60CC905-C144-40B1-86DE-E7089CE6B028}"/>
          </ac:picMkLst>
        </pc:picChg>
        <pc:picChg chg="add mod">
          <ac:chgData name="Alex Vakanski" userId="220bd9087dddc248" providerId="LiveId" clId="{46515BC9-9C70-47D9-BB6A-50735DD8F564}" dt="2020-12-07T22:33:20.800" v="18305" actId="1076"/>
          <ac:picMkLst>
            <pc:docMk/>
            <pc:sldMk cId="3783616500" sldId="738"/>
            <ac:picMk id="5" creationId="{69C96936-3074-4794-8252-BCF8E1080B70}"/>
          </ac:picMkLst>
        </pc:picChg>
        <pc:picChg chg="add mod">
          <ac:chgData name="Alex Vakanski" userId="220bd9087dddc248" providerId="LiveId" clId="{46515BC9-9C70-47D9-BB6A-50735DD8F564}" dt="2020-12-07T22:33:22.823" v="18306" actId="1076"/>
          <ac:picMkLst>
            <pc:docMk/>
            <pc:sldMk cId="3783616500" sldId="738"/>
            <ac:picMk id="6" creationId="{F97B36BD-B39E-46ED-9C84-17786A5447DF}"/>
          </ac:picMkLst>
        </pc:picChg>
      </pc:sldChg>
      <pc:sldChg chg="modSp new mod">
        <pc:chgData name="Alex Vakanski" userId="220bd9087dddc248" providerId="LiveId" clId="{46515BC9-9C70-47D9-BB6A-50735DD8F564}" dt="2020-12-14T05:40:50.303" v="23246" actId="6549"/>
        <pc:sldMkLst>
          <pc:docMk/>
          <pc:sldMk cId="3485152383" sldId="739"/>
        </pc:sldMkLst>
        <pc:spChg chg="mod">
          <ac:chgData name="Alex Vakanski" userId="220bd9087dddc248" providerId="LiveId" clId="{46515BC9-9C70-47D9-BB6A-50735DD8F564}" dt="2020-12-07T22:36:51.861" v="18368" actId="20577"/>
          <ac:spMkLst>
            <pc:docMk/>
            <pc:sldMk cId="3485152383" sldId="739"/>
            <ac:spMk id="2" creationId="{C1BCBE63-329A-4BC4-98E9-EC88C57BDA3B}"/>
          </ac:spMkLst>
        </pc:spChg>
        <pc:spChg chg="mod">
          <ac:chgData name="Alex Vakanski" userId="220bd9087dddc248" providerId="LiveId" clId="{46515BC9-9C70-47D9-BB6A-50735DD8F564}" dt="2020-12-14T05:40:50.303" v="23246" actId="6549"/>
          <ac:spMkLst>
            <pc:docMk/>
            <pc:sldMk cId="3485152383" sldId="739"/>
            <ac:spMk id="3" creationId="{89139B97-666F-4A5B-BF50-205A4A4354E3}"/>
          </ac:spMkLst>
        </pc:spChg>
      </pc:sldChg>
      <pc:sldChg chg="addSp modSp new mod">
        <pc:chgData name="Alex Vakanski" userId="220bd9087dddc248" providerId="LiveId" clId="{46515BC9-9C70-47D9-BB6A-50735DD8F564}" dt="2020-12-07T23:12:38.946" v="18404" actId="1076"/>
        <pc:sldMkLst>
          <pc:docMk/>
          <pc:sldMk cId="4271542333" sldId="740"/>
        </pc:sldMkLst>
        <pc:spChg chg="mod">
          <ac:chgData name="Alex Vakanski" userId="220bd9087dddc248" providerId="LiveId" clId="{46515BC9-9C70-47D9-BB6A-50735DD8F564}" dt="2020-12-07T23:11:24.219" v="18380"/>
          <ac:spMkLst>
            <pc:docMk/>
            <pc:sldMk cId="4271542333" sldId="740"/>
            <ac:spMk id="2" creationId="{10499DC1-A05C-4CCC-A123-9760231F65BA}"/>
          </ac:spMkLst>
        </pc:spChg>
        <pc:spChg chg="mod">
          <ac:chgData name="Alex Vakanski" userId="220bd9087dddc248" providerId="LiveId" clId="{46515BC9-9C70-47D9-BB6A-50735DD8F564}" dt="2020-12-07T23:11:59.741" v="18399" actId="20577"/>
          <ac:spMkLst>
            <pc:docMk/>
            <pc:sldMk cId="4271542333" sldId="740"/>
            <ac:spMk id="3" creationId="{0CA3B159-2802-49A6-A073-3CF73DD5FC2C}"/>
          </ac:spMkLst>
        </pc:spChg>
        <pc:picChg chg="add mod">
          <ac:chgData name="Alex Vakanski" userId="220bd9087dddc248" providerId="LiveId" clId="{46515BC9-9C70-47D9-BB6A-50735DD8F564}" dt="2020-12-07T23:11:57.663" v="18398" actId="1076"/>
          <ac:picMkLst>
            <pc:docMk/>
            <pc:sldMk cId="4271542333" sldId="740"/>
            <ac:picMk id="4" creationId="{17A30570-4819-41AD-B900-5DF810CF38D5}"/>
          </ac:picMkLst>
        </pc:picChg>
        <pc:picChg chg="add mod">
          <ac:chgData name="Alex Vakanski" userId="220bd9087dddc248" providerId="LiveId" clId="{46515BC9-9C70-47D9-BB6A-50735DD8F564}" dt="2020-12-07T23:12:20.798" v="18402" actId="1076"/>
          <ac:picMkLst>
            <pc:docMk/>
            <pc:sldMk cId="4271542333" sldId="740"/>
            <ac:picMk id="5" creationId="{36DC0EA5-FCFA-4BDC-A8E3-FD75F6E7A245}"/>
          </ac:picMkLst>
        </pc:picChg>
        <pc:picChg chg="add mod">
          <ac:chgData name="Alex Vakanski" userId="220bd9087dddc248" providerId="LiveId" clId="{46515BC9-9C70-47D9-BB6A-50735DD8F564}" dt="2020-12-07T23:12:38.946" v="18404" actId="1076"/>
          <ac:picMkLst>
            <pc:docMk/>
            <pc:sldMk cId="4271542333" sldId="740"/>
            <ac:picMk id="6" creationId="{E86BA65F-31AA-4D0E-9C88-B8C0BA93679F}"/>
          </ac:picMkLst>
        </pc:picChg>
      </pc:sldChg>
      <pc:sldChg chg="addSp modSp new mod">
        <pc:chgData name="Alex Vakanski" userId="220bd9087dddc248" providerId="LiveId" clId="{46515BC9-9C70-47D9-BB6A-50735DD8F564}" dt="2020-12-12T23:00:36.618" v="21977" actId="1037"/>
        <pc:sldMkLst>
          <pc:docMk/>
          <pc:sldMk cId="4039698692" sldId="741"/>
        </pc:sldMkLst>
        <pc:spChg chg="mod">
          <ac:chgData name="Alex Vakanski" userId="220bd9087dddc248" providerId="LiveId" clId="{46515BC9-9C70-47D9-BB6A-50735DD8F564}" dt="2020-12-07T23:44:16.208" v="18419"/>
          <ac:spMkLst>
            <pc:docMk/>
            <pc:sldMk cId="4039698692" sldId="741"/>
            <ac:spMk id="2" creationId="{92D3FE0C-0A8B-43DB-8F7F-FFA1F01B0FEC}"/>
          </ac:spMkLst>
        </pc:spChg>
        <pc:spChg chg="mod">
          <ac:chgData name="Alex Vakanski" userId="220bd9087dddc248" providerId="LiveId" clId="{46515BC9-9C70-47D9-BB6A-50735DD8F564}" dt="2020-12-07T23:44:22.253" v="18433" actId="20577"/>
          <ac:spMkLst>
            <pc:docMk/>
            <pc:sldMk cId="4039698692" sldId="741"/>
            <ac:spMk id="3" creationId="{813851D9-B0D4-409F-BDDB-0F19CC2F6D62}"/>
          </ac:spMkLst>
        </pc:spChg>
        <pc:picChg chg="add mod">
          <ac:chgData name="Alex Vakanski" userId="220bd9087dddc248" providerId="LiveId" clId="{46515BC9-9C70-47D9-BB6A-50735DD8F564}" dt="2020-12-12T23:00:36.618" v="21977" actId="1037"/>
          <ac:picMkLst>
            <pc:docMk/>
            <pc:sldMk cId="4039698692" sldId="741"/>
            <ac:picMk id="4" creationId="{6CF8C7A8-6999-494B-B907-527D1959FFEF}"/>
          </ac:picMkLst>
        </pc:picChg>
      </pc:sldChg>
      <pc:sldChg chg="addSp modSp new mod">
        <pc:chgData name="Alex Vakanski" userId="220bd9087dddc248" providerId="LiveId" clId="{46515BC9-9C70-47D9-BB6A-50735DD8F564}" dt="2020-12-12T22:33:38.221" v="21764"/>
        <pc:sldMkLst>
          <pc:docMk/>
          <pc:sldMk cId="55894203" sldId="742"/>
        </pc:sldMkLst>
        <pc:spChg chg="mod">
          <ac:chgData name="Alex Vakanski" userId="220bd9087dddc248" providerId="LiveId" clId="{46515BC9-9C70-47D9-BB6A-50735DD8F564}" dt="2020-12-12T21:39:07.851" v="18758" actId="20577"/>
          <ac:spMkLst>
            <pc:docMk/>
            <pc:sldMk cId="55894203" sldId="742"/>
            <ac:spMk id="2" creationId="{D7378140-BC04-4F52-90FC-DC25FBBD0CF1}"/>
          </ac:spMkLst>
        </pc:spChg>
        <pc:spChg chg="mod">
          <ac:chgData name="Alex Vakanski" userId="220bd9087dddc248" providerId="LiveId" clId="{46515BC9-9C70-47D9-BB6A-50735DD8F564}" dt="2020-12-12T22:21:46.026" v="21429" actId="207"/>
          <ac:spMkLst>
            <pc:docMk/>
            <pc:sldMk cId="55894203" sldId="742"/>
            <ac:spMk id="3" creationId="{2EA0DEA5-1FD7-42FE-80A2-D868ADF199FB}"/>
          </ac:spMkLst>
        </pc:spChg>
        <pc:spChg chg="add mod">
          <ac:chgData name="Alex Vakanski" userId="220bd9087dddc248" providerId="LiveId" clId="{46515BC9-9C70-47D9-BB6A-50735DD8F564}" dt="2020-12-12T22:33:38.221" v="21764"/>
          <ac:spMkLst>
            <pc:docMk/>
            <pc:sldMk cId="55894203" sldId="742"/>
            <ac:spMk id="8" creationId="{54022A9A-9D96-4FA3-AA12-80841EC8E07A}"/>
          </ac:spMkLst>
        </pc:spChg>
        <pc:picChg chg="add mod">
          <ac:chgData name="Alex Vakanski" userId="220bd9087dddc248" providerId="LiveId" clId="{46515BC9-9C70-47D9-BB6A-50735DD8F564}" dt="2020-12-12T21:45:23.032" v="19313" actId="1036"/>
          <ac:picMkLst>
            <pc:docMk/>
            <pc:sldMk cId="55894203" sldId="742"/>
            <ac:picMk id="5" creationId="{0F77CD0F-1743-46D6-8D3F-C428BED39315}"/>
          </ac:picMkLst>
        </pc:picChg>
        <pc:picChg chg="add mod">
          <ac:chgData name="Alex Vakanski" userId="220bd9087dddc248" providerId="LiveId" clId="{46515BC9-9C70-47D9-BB6A-50735DD8F564}" dt="2020-12-12T21:50:39.655" v="19567" actId="14100"/>
          <ac:picMkLst>
            <pc:docMk/>
            <pc:sldMk cId="55894203" sldId="742"/>
            <ac:picMk id="7" creationId="{51115830-A82E-4EDE-BAC5-944C07D602E0}"/>
          </ac:picMkLst>
        </pc:picChg>
      </pc:sldChg>
      <pc:sldChg chg="modSp new mod">
        <pc:chgData name="Alex Vakanski" userId="220bd9087dddc248" providerId="LiveId" clId="{46515BC9-9C70-47D9-BB6A-50735DD8F564}" dt="2020-12-12T23:06:06.646" v="22062" actId="20577"/>
        <pc:sldMkLst>
          <pc:docMk/>
          <pc:sldMk cId="678045004" sldId="743"/>
        </pc:sldMkLst>
        <pc:spChg chg="mod">
          <ac:chgData name="Alex Vakanski" userId="220bd9087dddc248" providerId="LiveId" clId="{46515BC9-9C70-47D9-BB6A-50735DD8F564}" dt="2020-12-12T21:38:18.058" v="18741" actId="20577"/>
          <ac:spMkLst>
            <pc:docMk/>
            <pc:sldMk cId="678045004" sldId="743"/>
            <ac:spMk id="2" creationId="{3AAB5016-8BEE-4073-BB9E-F670037C75C4}"/>
          </ac:spMkLst>
        </pc:spChg>
        <pc:spChg chg="mod">
          <ac:chgData name="Alex Vakanski" userId="220bd9087dddc248" providerId="LiveId" clId="{46515BC9-9C70-47D9-BB6A-50735DD8F564}" dt="2020-12-12T23:06:06.646" v="22062" actId="20577"/>
          <ac:spMkLst>
            <pc:docMk/>
            <pc:sldMk cId="678045004" sldId="743"/>
            <ac:spMk id="3" creationId="{094C3D32-B7D6-4412-A555-543F1049E685}"/>
          </ac:spMkLst>
        </pc:spChg>
      </pc:sldChg>
      <pc:sldChg chg="addSp modSp new mod">
        <pc:chgData name="Alex Vakanski" userId="220bd9087dddc248" providerId="LiveId" clId="{46515BC9-9C70-47D9-BB6A-50735DD8F564}" dt="2020-12-12T22:33:41.428" v="21765"/>
        <pc:sldMkLst>
          <pc:docMk/>
          <pc:sldMk cId="3214742478" sldId="744"/>
        </pc:sldMkLst>
        <pc:spChg chg="mod">
          <ac:chgData name="Alex Vakanski" userId="220bd9087dddc248" providerId="LiveId" clId="{46515BC9-9C70-47D9-BB6A-50735DD8F564}" dt="2020-12-12T21:45:37.407" v="19318"/>
          <ac:spMkLst>
            <pc:docMk/>
            <pc:sldMk cId="3214742478" sldId="744"/>
            <ac:spMk id="2" creationId="{1C545EB4-D64C-4D9A-B1F8-7C2A64F1E3E2}"/>
          </ac:spMkLst>
        </pc:spChg>
        <pc:spChg chg="mod">
          <ac:chgData name="Alex Vakanski" userId="220bd9087dddc248" providerId="LiveId" clId="{46515BC9-9C70-47D9-BB6A-50735DD8F564}" dt="2020-12-12T21:51:26.009" v="19583" actId="20577"/>
          <ac:spMkLst>
            <pc:docMk/>
            <pc:sldMk cId="3214742478" sldId="744"/>
            <ac:spMk id="3" creationId="{E4A69BC0-6649-4C02-A092-A8350CC5112C}"/>
          </ac:spMkLst>
        </pc:spChg>
        <pc:spChg chg="add mod">
          <ac:chgData name="Alex Vakanski" userId="220bd9087dddc248" providerId="LiveId" clId="{46515BC9-9C70-47D9-BB6A-50735DD8F564}" dt="2020-12-12T22:33:41.428" v="21765"/>
          <ac:spMkLst>
            <pc:docMk/>
            <pc:sldMk cId="3214742478" sldId="744"/>
            <ac:spMk id="6" creationId="{05013C53-D8B4-49AD-9B58-CF9C78393D8B}"/>
          </ac:spMkLst>
        </pc:spChg>
        <pc:picChg chg="add mod">
          <ac:chgData name="Alex Vakanski" userId="220bd9087dddc248" providerId="LiveId" clId="{46515BC9-9C70-47D9-BB6A-50735DD8F564}" dt="2020-12-12T21:46:59.303" v="19465" actId="1076"/>
          <ac:picMkLst>
            <pc:docMk/>
            <pc:sldMk cId="3214742478" sldId="744"/>
            <ac:picMk id="5" creationId="{211581FE-4BF3-48E8-B0C7-1CC40255E08A}"/>
          </ac:picMkLst>
        </pc:picChg>
      </pc:sldChg>
      <pc:sldChg chg="addSp modSp new mod">
        <pc:chgData name="Alex Vakanski" userId="220bd9087dddc248" providerId="LiveId" clId="{46515BC9-9C70-47D9-BB6A-50735DD8F564}" dt="2020-12-12T22:21:56.291" v="21430" actId="207"/>
        <pc:sldMkLst>
          <pc:docMk/>
          <pc:sldMk cId="1632561312" sldId="745"/>
        </pc:sldMkLst>
        <pc:spChg chg="mod">
          <ac:chgData name="Alex Vakanski" userId="220bd9087dddc248" providerId="LiveId" clId="{46515BC9-9C70-47D9-BB6A-50735DD8F564}" dt="2020-12-12T21:53:23.171" v="19665" actId="20577"/>
          <ac:spMkLst>
            <pc:docMk/>
            <pc:sldMk cId="1632561312" sldId="745"/>
            <ac:spMk id="2" creationId="{AC25B874-B9D9-4D6A-9227-2AE8AA03E4CC}"/>
          </ac:spMkLst>
        </pc:spChg>
        <pc:spChg chg="mod">
          <ac:chgData name="Alex Vakanski" userId="220bd9087dddc248" providerId="LiveId" clId="{46515BC9-9C70-47D9-BB6A-50735DD8F564}" dt="2020-12-12T22:21:56.291" v="21430" actId="207"/>
          <ac:spMkLst>
            <pc:docMk/>
            <pc:sldMk cId="1632561312" sldId="745"/>
            <ac:spMk id="3" creationId="{EA7E0D08-C7C4-47A1-AAE0-6F5014DA8902}"/>
          </ac:spMkLst>
        </pc:spChg>
        <pc:picChg chg="add mod">
          <ac:chgData name="Alex Vakanski" userId="220bd9087dddc248" providerId="LiveId" clId="{46515BC9-9C70-47D9-BB6A-50735DD8F564}" dt="2020-12-12T22:03:39.101" v="20312" actId="1035"/>
          <ac:picMkLst>
            <pc:docMk/>
            <pc:sldMk cId="1632561312" sldId="745"/>
            <ac:picMk id="5" creationId="{A219622D-9875-4910-A85F-722298189BFA}"/>
          </ac:picMkLst>
        </pc:picChg>
      </pc:sldChg>
      <pc:sldChg chg="addSp delSp modSp new mod modNotesTx">
        <pc:chgData name="Alex Vakanski" userId="220bd9087dddc248" providerId="LiveId" clId="{46515BC9-9C70-47D9-BB6A-50735DD8F564}" dt="2020-12-12T22:52:23.796" v="21945"/>
        <pc:sldMkLst>
          <pc:docMk/>
          <pc:sldMk cId="4076091620" sldId="746"/>
        </pc:sldMkLst>
        <pc:spChg chg="mod">
          <ac:chgData name="Alex Vakanski" userId="220bd9087dddc248" providerId="LiveId" clId="{46515BC9-9C70-47D9-BB6A-50735DD8F564}" dt="2020-12-12T22:03:53.404" v="20330" actId="20577"/>
          <ac:spMkLst>
            <pc:docMk/>
            <pc:sldMk cId="4076091620" sldId="746"/>
            <ac:spMk id="2" creationId="{6130F8CA-0C93-4FAA-88A4-F4AD74903FFE}"/>
          </ac:spMkLst>
        </pc:spChg>
        <pc:spChg chg="mod">
          <ac:chgData name="Alex Vakanski" userId="220bd9087dddc248" providerId="LiveId" clId="{46515BC9-9C70-47D9-BB6A-50735DD8F564}" dt="2020-12-12T22:21:35.974" v="21428" actId="207"/>
          <ac:spMkLst>
            <pc:docMk/>
            <pc:sldMk cId="4076091620" sldId="746"/>
            <ac:spMk id="3" creationId="{868CD89D-75C1-44DD-9B70-D01D26936B52}"/>
          </ac:spMkLst>
        </pc:spChg>
        <pc:spChg chg="add mod">
          <ac:chgData name="Alex Vakanski" userId="220bd9087dddc248" providerId="LiveId" clId="{46515BC9-9C70-47D9-BB6A-50735DD8F564}" dt="2020-12-12T22:52:23.796" v="21945"/>
          <ac:spMkLst>
            <pc:docMk/>
            <pc:sldMk cId="4076091620" sldId="746"/>
            <ac:spMk id="12" creationId="{76ED94ED-35B5-4CFA-BA21-44C36DF7E941}"/>
          </ac:spMkLst>
        </pc:spChg>
        <pc:picChg chg="add del mod">
          <ac:chgData name="Alex Vakanski" userId="220bd9087dddc248" providerId="LiveId" clId="{46515BC9-9C70-47D9-BB6A-50735DD8F564}" dt="2020-12-12T22:20:17.023" v="21403" actId="478"/>
          <ac:picMkLst>
            <pc:docMk/>
            <pc:sldMk cId="4076091620" sldId="746"/>
            <ac:picMk id="5" creationId="{1128F9A8-602F-4EB2-9077-75FA1232E2A9}"/>
          </ac:picMkLst>
        </pc:picChg>
        <pc:picChg chg="add mod">
          <ac:chgData name="Alex Vakanski" userId="220bd9087dddc248" providerId="LiveId" clId="{46515BC9-9C70-47D9-BB6A-50735DD8F564}" dt="2020-12-12T22:51:59.788" v="21941" actId="14100"/>
          <ac:picMkLst>
            <pc:docMk/>
            <pc:sldMk cId="4076091620" sldId="746"/>
            <ac:picMk id="7" creationId="{C87BAC36-BE52-4F21-BEDB-7563BA1CB7BD}"/>
          </ac:picMkLst>
        </pc:picChg>
        <pc:picChg chg="add mod">
          <ac:chgData name="Alex Vakanski" userId="220bd9087dddc248" providerId="LiveId" clId="{46515BC9-9C70-47D9-BB6A-50735DD8F564}" dt="2020-12-12T22:52:04.915" v="21943" actId="14100"/>
          <ac:picMkLst>
            <pc:docMk/>
            <pc:sldMk cId="4076091620" sldId="746"/>
            <ac:picMk id="9" creationId="{3E1BFA11-BFB5-4F44-BA7C-F07B4BF06A11}"/>
          </ac:picMkLst>
        </pc:picChg>
        <pc:picChg chg="add mod">
          <ac:chgData name="Alex Vakanski" userId="220bd9087dddc248" providerId="LiveId" clId="{46515BC9-9C70-47D9-BB6A-50735DD8F564}" dt="2020-12-12T22:52:07.263" v="21944" actId="1076"/>
          <ac:picMkLst>
            <pc:docMk/>
            <pc:sldMk cId="4076091620" sldId="746"/>
            <ac:picMk id="11" creationId="{F15E6BE1-92A8-4285-BC21-297EA91FD859}"/>
          </ac:picMkLst>
        </pc:picChg>
      </pc:sldChg>
      <pc:sldChg chg="addSp modSp new mod">
        <pc:chgData name="Alex Vakanski" userId="220bd9087dddc248" providerId="LiveId" clId="{46515BC9-9C70-47D9-BB6A-50735DD8F564}" dt="2020-12-12T23:05:53.819" v="22061" actId="1038"/>
        <pc:sldMkLst>
          <pc:docMk/>
          <pc:sldMk cId="3286312896" sldId="747"/>
        </pc:sldMkLst>
        <pc:spChg chg="mod">
          <ac:chgData name="Alex Vakanski" userId="220bd9087dddc248" providerId="LiveId" clId="{46515BC9-9C70-47D9-BB6A-50735DD8F564}" dt="2020-12-12T22:08:39.333" v="20690"/>
          <ac:spMkLst>
            <pc:docMk/>
            <pc:sldMk cId="3286312896" sldId="747"/>
            <ac:spMk id="2" creationId="{EAA408F5-86EA-4B55-95E6-8D2655EBAD75}"/>
          </ac:spMkLst>
        </pc:spChg>
        <pc:spChg chg="mod">
          <ac:chgData name="Alex Vakanski" userId="220bd9087dddc248" providerId="LiveId" clId="{46515BC9-9C70-47D9-BB6A-50735DD8F564}" dt="2020-12-12T22:09:49.925" v="20806" actId="313"/>
          <ac:spMkLst>
            <pc:docMk/>
            <pc:sldMk cId="3286312896" sldId="747"/>
            <ac:spMk id="3" creationId="{848F66A5-FE69-4019-B15F-73F8CE1B2ACF}"/>
          </ac:spMkLst>
        </pc:spChg>
        <pc:picChg chg="add mod">
          <ac:chgData name="Alex Vakanski" userId="220bd9087dddc248" providerId="LiveId" clId="{46515BC9-9C70-47D9-BB6A-50735DD8F564}" dt="2020-12-12T23:05:53.819" v="22061" actId="1038"/>
          <ac:picMkLst>
            <pc:docMk/>
            <pc:sldMk cId="3286312896" sldId="747"/>
            <ac:picMk id="5" creationId="{134062F2-65DD-48FB-B6F9-0C0B6A9D1803}"/>
          </ac:picMkLst>
        </pc:picChg>
      </pc:sldChg>
      <pc:sldChg chg="addSp modSp new mod">
        <pc:chgData name="Alex Vakanski" userId="220bd9087dddc248" providerId="LiveId" clId="{46515BC9-9C70-47D9-BB6A-50735DD8F564}" dt="2020-12-12T22:33:56.262" v="21767" actId="1076"/>
        <pc:sldMkLst>
          <pc:docMk/>
          <pc:sldMk cId="2496717134" sldId="748"/>
        </pc:sldMkLst>
        <pc:spChg chg="mod">
          <ac:chgData name="Alex Vakanski" userId="220bd9087dddc248" providerId="LiveId" clId="{46515BC9-9C70-47D9-BB6A-50735DD8F564}" dt="2020-12-12T22:08:42.739" v="20692"/>
          <ac:spMkLst>
            <pc:docMk/>
            <pc:sldMk cId="2496717134" sldId="748"/>
            <ac:spMk id="2" creationId="{4454FAE8-241E-4B5C-BCD7-10ED0ED6EF02}"/>
          </ac:spMkLst>
        </pc:spChg>
        <pc:spChg chg="mod">
          <ac:chgData name="Alex Vakanski" userId="220bd9087dddc248" providerId="LiveId" clId="{46515BC9-9C70-47D9-BB6A-50735DD8F564}" dt="2020-12-12T22:23:48.304" v="21434" actId="207"/>
          <ac:spMkLst>
            <pc:docMk/>
            <pc:sldMk cId="2496717134" sldId="748"/>
            <ac:spMk id="3" creationId="{AE5CA006-C952-427F-9E18-C08C7DEFF876}"/>
          </ac:spMkLst>
        </pc:spChg>
        <pc:picChg chg="add mod">
          <ac:chgData name="Alex Vakanski" userId="220bd9087dddc248" providerId="LiveId" clId="{46515BC9-9C70-47D9-BB6A-50735DD8F564}" dt="2020-12-12T22:33:56.262" v="21767" actId="1076"/>
          <ac:picMkLst>
            <pc:docMk/>
            <pc:sldMk cId="2496717134" sldId="748"/>
            <ac:picMk id="5" creationId="{DE50248A-9496-4370-A183-996AD4663131}"/>
          </ac:picMkLst>
        </pc:picChg>
      </pc:sldChg>
      <pc:sldChg chg="addSp modSp new mod">
        <pc:chgData name="Alex Vakanski" userId="220bd9087dddc248" providerId="LiveId" clId="{46515BC9-9C70-47D9-BB6A-50735DD8F564}" dt="2020-12-12T22:24:33.480" v="21466" actId="1038"/>
        <pc:sldMkLst>
          <pc:docMk/>
          <pc:sldMk cId="1398668691" sldId="749"/>
        </pc:sldMkLst>
        <pc:spChg chg="mod">
          <ac:chgData name="Alex Vakanski" userId="220bd9087dddc248" providerId="LiveId" clId="{46515BC9-9C70-47D9-BB6A-50735DD8F564}" dt="2020-12-12T22:23:58.358" v="21436"/>
          <ac:spMkLst>
            <pc:docMk/>
            <pc:sldMk cId="1398668691" sldId="749"/>
            <ac:spMk id="2" creationId="{467E0CA7-2BEF-41F7-BF1E-062680DAC62B}"/>
          </ac:spMkLst>
        </pc:spChg>
        <pc:spChg chg="mod">
          <ac:chgData name="Alex Vakanski" userId="220bd9087dddc248" providerId="LiveId" clId="{46515BC9-9C70-47D9-BB6A-50735DD8F564}" dt="2020-12-12T22:24:30.111" v="21463" actId="20577"/>
          <ac:spMkLst>
            <pc:docMk/>
            <pc:sldMk cId="1398668691" sldId="749"/>
            <ac:spMk id="3" creationId="{E13AE3FD-FAD4-437A-91EF-70E482E08F1F}"/>
          </ac:spMkLst>
        </pc:spChg>
        <pc:picChg chg="add mod">
          <ac:chgData name="Alex Vakanski" userId="220bd9087dddc248" providerId="LiveId" clId="{46515BC9-9C70-47D9-BB6A-50735DD8F564}" dt="2020-12-12T22:24:33.480" v="21466" actId="1038"/>
          <ac:picMkLst>
            <pc:docMk/>
            <pc:sldMk cId="1398668691" sldId="749"/>
            <ac:picMk id="5" creationId="{40E43BDF-D472-44B9-9AC4-387C96790769}"/>
          </ac:picMkLst>
        </pc:picChg>
      </pc:sldChg>
      <pc:sldChg chg="addSp modSp new mod">
        <pc:chgData name="Alex Vakanski" userId="220bd9087dddc248" providerId="LiveId" clId="{46515BC9-9C70-47D9-BB6A-50735DD8F564}" dt="2020-12-12T22:59:17.448" v="21975" actId="1035"/>
        <pc:sldMkLst>
          <pc:docMk/>
          <pc:sldMk cId="858342777" sldId="750"/>
        </pc:sldMkLst>
        <pc:spChg chg="mod">
          <ac:chgData name="Alex Vakanski" userId="220bd9087dddc248" providerId="LiveId" clId="{46515BC9-9C70-47D9-BB6A-50735DD8F564}" dt="2020-12-12T22:53:14.777" v="21947"/>
          <ac:spMkLst>
            <pc:docMk/>
            <pc:sldMk cId="858342777" sldId="750"/>
            <ac:spMk id="2" creationId="{2C314C96-001C-4D54-A5EC-24A20F512D38}"/>
          </ac:spMkLst>
        </pc:spChg>
        <pc:spChg chg="mod">
          <ac:chgData name="Alex Vakanski" userId="220bd9087dddc248" providerId="LiveId" clId="{46515BC9-9C70-47D9-BB6A-50735DD8F564}" dt="2020-12-12T22:55:59.558" v="21972" actId="6549"/>
          <ac:spMkLst>
            <pc:docMk/>
            <pc:sldMk cId="858342777" sldId="750"/>
            <ac:spMk id="3" creationId="{43B78D97-029F-4351-AE9D-46631B7855C5}"/>
          </ac:spMkLst>
        </pc:spChg>
        <pc:spChg chg="add mod">
          <ac:chgData name="Alex Vakanski" userId="220bd9087dddc248" providerId="LiveId" clId="{46515BC9-9C70-47D9-BB6A-50735DD8F564}" dt="2020-12-12T22:59:06.209" v="21973"/>
          <ac:spMkLst>
            <pc:docMk/>
            <pc:sldMk cId="858342777" sldId="750"/>
            <ac:spMk id="10" creationId="{A06BA8F0-1E22-4C21-88EC-17F0E13E8610}"/>
          </ac:spMkLst>
        </pc:spChg>
        <pc:picChg chg="add mod">
          <ac:chgData name="Alex Vakanski" userId="220bd9087dddc248" providerId="LiveId" clId="{46515BC9-9C70-47D9-BB6A-50735DD8F564}" dt="2020-12-12T22:59:17.448" v="21975" actId="1035"/>
          <ac:picMkLst>
            <pc:docMk/>
            <pc:sldMk cId="858342777" sldId="750"/>
            <ac:picMk id="5" creationId="{F6DB24B1-82AF-4C25-A832-3E5DC8E98E11}"/>
          </ac:picMkLst>
        </pc:picChg>
        <pc:picChg chg="add mod">
          <ac:chgData name="Alex Vakanski" userId="220bd9087dddc248" providerId="LiveId" clId="{46515BC9-9C70-47D9-BB6A-50735DD8F564}" dt="2020-12-12T22:59:17.448" v="21975" actId="1035"/>
          <ac:picMkLst>
            <pc:docMk/>
            <pc:sldMk cId="858342777" sldId="750"/>
            <ac:picMk id="7" creationId="{A10616DE-D19D-4118-9043-91E232A81A48}"/>
          </ac:picMkLst>
        </pc:picChg>
        <pc:picChg chg="add mod">
          <ac:chgData name="Alex Vakanski" userId="220bd9087dddc248" providerId="LiveId" clId="{46515BC9-9C70-47D9-BB6A-50735DD8F564}" dt="2020-12-12T22:59:17.448" v="21975" actId="1035"/>
          <ac:picMkLst>
            <pc:docMk/>
            <pc:sldMk cId="858342777" sldId="750"/>
            <ac:picMk id="9" creationId="{891C7B65-0C40-47BA-A4BA-6C1473A0B6C3}"/>
          </ac:picMkLst>
        </pc:picChg>
      </pc:sldChg>
      <pc:sldChg chg="new">
        <pc:chgData name="Alex Vakanski" userId="220bd9087dddc248" providerId="LiveId" clId="{46515BC9-9C70-47D9-BB6A-50735DD8F564}" dt="2020-12-14T05:41:01.872" v="23247" actId="680"/>
        <pc:sldMkLst>
          <pc:docMk/>
          <pc:sldMk cId="1870013521" sldId="751"/>
        </pc:sldMkLst>
      </pc:sldChg>
      <pc:sldChg chg="modSp new del mod">
        <pc:chgData name="Alex Vakanski" userId="220bd9087dddc248" providerId="LiveId" clId="{46515BC9-9C70-47D9-BB6A-50735DD8F564}" dt="2020-12-12T23:09:47.920" v="22360" actId="47"/>
        <pc:sldMkLst>
          <pc:docMk/>
          <pc:sldMk cId="3805717721" sldId="751"/>
        </pc:sldMkLst>
        <pc:spChg chg="mod">
          <ac:chgData name="Alex Vakanski" userId="220bd9087dddc248" providerId="LiveId" clId="{46515BC9-9C70-47D9-BB6A-50735DD8F564}" dt="2020-12-12T23:06:52.106" v="22098" actId="20577"/>
          <ac:spMkLst>
            <pc:docMk/>
            <pc:sldMk cId="3805717721" sldId="751"/>
            <ac:spMk id="2" creationId="{A9A7DDA0-DC2E-4ED9-94EA-0AB408355A40}"/>
          </ac:spMkLst>
        </pc:spChg>
        <pc:spChg chg="mod">
          <ac:chgData name="Alex Vakanski" userId="220bd9087dddc248" providerId="LiveId" clId="{46515BC9-9C70-47D9-BB6A-50735DD8F564}" dt="2020-12-12T23:09:07.028" v="22359" actId="20577"/>
          <ac:spMkLst>
            <pc:docMk/>
            <pc:sldMk cId="3805717721" sldId="751"/>
            <ac:spMk id="3" creationId="{6A08F9C0-C956-4502-BA33-7CDB962CD097}"/>
          </ac:spMkLst>
        </pc:spChg>
      </pc:sldChg>
    </pc:docChg>
  </pc:docChgLst>
  <pc:docChgLst>
    <pc:chgData name="Alex Vakanski" userId="220bd9087dddc248" providerId="LiveId" clId="{E032AB62-4DE9-4526-99D1-6044CFC5B21F}"/>
    <pc:docChg chg="modSld">
      <pc:chgData name="Alex Vakanski" userId="220bd9087dddc248" providerId="LiveId" clId="{E032AB62-4DE9-4526-99D1-6044CFC5B21F}" dt="2020-12-16T17:15:08.278" v="39" actId="20577"/>
      <pc:docMkLst>
        <pc:docMk/>
      </pc:docMkLst>
      <pc:sldChg chg="modSp mod">
        <pc:chgData name="Alex Vakanski" userId="220bd9087dddc248" providerId="LiveId" clId="{E032AB62-4DE9-4526-99D1-6044CFC5B21F}" dt="2020-12-16T15:43:13.883" v="19" actId="6549"/>
        <pc:sldMkLst>
          <pc:docMk/>
          <pc:sldMk cId="2098265538" sldId="493"/>
        </pc:sldMkLst>
        <pc:spChg chg="mod">
          <ac:chgData name="Alex Vakanski" userId="220bd9087dddc248" providerId="LiveId" clId="{E032AB62-4DE9-4526-99D1-6044CFC5B21F}" dt="2020-12-16T15:43:13.883" v="19" actId="6549"/>
          <ac:spMkLst>
            <pc:docMk/>
            <pc:sldMk cId="2098265538" sldId="493"/>
            <ac:spMk id="3" creationId="{00000000-0000-0000-0000-000000000000}"/>
          </ac:spMkLst>
        </pc:spChg>
      </pc:sldChg>
      <pc:sldChg chg="modSp mod">
        <pc:chgData name="Alex Vakanski" userId="220bd9087dddc248" providerId="LiveId" clId="{E032AB62-4DE9-4526-99D1-6044CFC5B21F}" dt="2020-12-16T16:32:22.465" v="22" actId="20577"/>
        <pc:sldMkLst>
          <pc:docMk/>
          <pc:sldMk cId="713554213" sldId="712"/>
        </pc:sldMkLst>
        <pc:spChg chg="mod">
          <ac:chgData name="Alex Vakanski" userId="220bd9087dddc248" providerId="LiveId" clId="{E032AB62-4DE9-4526-99D1-6044CFC5B21F}" dt="2020-12-16T16:32:22.465" v="22" actId="20577"/>
          <ac:spMkLst>
            <pc:docMk/>
            <pc:sldMk cId="713554213" sldId="712"/>
            <ac:spMk id="4" creationId="{DD243711-C33D-4316-8E5F-6935D0F219BC}"/>
          </ac:spMkLst>
        </pc:spChg>
      </pc:sldChg>
      <pc:sldChg chg="modSp">
        <pc:chgData name="Alex Vakanski" userId="220bd9087dddc248" providerId="LiveId" clId="{E032AB62-4DE9-4526-99D1-6044CFC5B21F}" dt="2020-12-16T17:09:03.624" v="33" actId="207"/>
        <pc:sldMkLst>
          <pc:docMk/>
          <pc:sldMk cId="4256240646" sldId="725"/>
        </pc:sldMkLst>
        <pc:spChg chg="mod">
          <ac:chgData name="Alex Vakanski" userId="220bd9087dddc248" providerId="LiveId" clId="{E032AB62-4DE9-4526-99D1-6044CFC5B21F}" dt="2020-12-16T17:09:03.624" v="33" actId="207"/>
          <ac:spMkLst>
            <pc:docMk/>
            <pc:sldMk cId="4256240646" sldId="725"/>
            <ac:spMk id="3" creationId="{C18B8C96-080B-4202-BCFE-5465479C50B3}"/>
          </ac:spMkLst>
        </pc:spChg>
      </pc:sldChg>
      <pc:sldChg chg="modSp mod">
        <pc:chgData name="Alex Vakanski" userId="220bd9087dddc248" providerId="LiveId" clId="{E032AB62-4DE9-4526-99D1-6044CFC5B21F}" dt="2020-12-16T17:15:08.278" v="39" actId="20577"/>
        <pc:sldMkLst>
          <pc:docMk/>
          <pc:sldMk cId="3930053190" sldId="737"/>
        </pc:sldMkLst>
        <pc:spChg chg="mod">
          <ac:chgData name="Alex Vakanski" userId="220bd9087dddc248" providerId="LiveId" clId="{E032AB62-4DE9-4526-99D1-6044CFC5B21F}" dt="2020-12-16T17:15:08.278" v="39" actId="20577"/>
          <ac:spMkLst>
            <pc:docMk/>
            <pc:sldMk cId="3930053190" sldId="737"/>
            <ac:spMk id="3" creationId="{0B97579E-7F6E-4169-9DFC-0C98135583AB}"/>
          </ac:spMkLst>
        </pc:spChg>
      </pc:sldChg>
    </pc:docChg>
  </pc:docChgLst>
  <pc:docChgLst>
    <pc:chgData name="Alex Vakanski" userId="220bd9087dddc248" providerId="LiveId" clId="{1BD61FFB-9E4E-488A-BC0F-3765562B018E}"/>
    <pc:docChg chg="undo redo custSel addSld delSld modSld sldOrd modMainMaster">
      <pc:chgData name="Alex Vakanski" userId="220bd9087dddc248" providerId="LiveId" clId="{1BD61FFB-9E4E-488A-BC0F-3765562B018E}" dt="2020-12-02T05:10:45.755" v="51070" actId="6549"/>
      <pc:docMkLst>
        <pc:docMk/>
      </pc:docMkLst>
      <pc:sldChg chg="modSp mod modNotesTx">
        <pc:chgData name="Alex Vakanski" userId="220bd9087dddc248" providerId="LiveId" clId="{1BD61FFB-9E4E-488A-BC0F-3765562B018E}" dt="2020-12-02T03:37:13.353" v="51065" actId="20577"/>
        <pc:sldMkLst>
          <pc:docMk/>
          <pc:sldMk cId="3648828594" sldId="492"/>
        </pc:sldMkLst>
        <pc:spChg chg="mod">
          <ac:chgData name="Alex Vakanski" userId="220bd9087dddc248" providerId="LiveId" clId="{1BD61FFB-9E4E-488A-BC0F-3765562B018E}" dt="2020-11-29T22:50:56.326" v="40573" actId="20577"/>
          <ac:spMkLst>
            <pc:docMk/>
            <pc:sldMk cId="3648828594" sldId="492"/>
            <ac:spMk id="4" creationId="{80E2EFBF-CC63-41E4-A495-390E4F5CF21C}"/>
          </ac:spMkLst>
        </pc:spChg>
        <pc:spChg chg="mod">
          <ac:chgData name="Alex Vakanski" userId="220bd9087dddc248" providerId="LiveId" clId="{1BD61FFB-9E4E-488A-BC0F-3765562B018E}" dt="2020-12-02T03:37:13.353" v="51065" actId="20577"/>
          <ac:spMkLst>
            <pc:docMk/>
            <pc:sldMk cId="3648828594" sldId="492"/>
            <ac:spMk id="5" creationId="{BBA26529-85BF-4465-977B-25819F00D7A5}"/>
          </ac:spMkLst>
        </pc:spChg>
      </pc:sldChg>
      <pc:sldChg chg="modSp mod">
        <pc:chgData name="Alex Vakanski" userId="220bd9087dddc248" providerId="LiveId" clId="{1BD61FFB-9E4E-488A-BC0F-3765562B018E}" dt="2020-12-01T05:44:32.692" v="47898" actId="20577"/>
        <pc:sldMkLst>
          <pc:docMk/>
          <pc:sldMk cId="2098265538" sldId="493"/>
        </pc:sldMkLst>
        <pc:spChg chg="mod">
          <ac:chgData name="Alex Vakanski" userId="220bd9087dddc248" providerId="LiveId" clId="{1BD61FFB-9E4E-488A-BC0F-3765562B018E}" dt="2020-12-01T05:44:32.692" v="47898" actId="20577"/>
          <ac:spMkLst>
            <pc:docMk/>
            <pc:sldMk cId="2098265538" sldId="493"/>
            <ac:spMk id="3" creationId="{00000000-0000-0000-0000-000000000000}"/>
          </ac:spMkLst>
        </pc:spChg>
      </pc:sldChg>
      <pc:sldChg chg="modSp mod modNotesTx">
        <pc:chgData name="Alex Vakanski" userId="220bd9087dddc248" providerId="LiveId" clId="{1BD61FFB-9E4E-488A-BC0F-3765562B018E}" dt="2020-11-29T00:29:33.874" v="32587" actId="20577"/>
        <pc:sldMkLst>
          <pc:docMk/>
          <pc:sldMk cId="2121429500" sldId="603"/>
        </pc:sldMkLst>
        <pc:spChg chg="mod">
          <ac:chgData name="Alex Vakanski" userId="220bd9087dddc248" providerId="LiveId" clId="{1BD61FFB-9E4E-488A-BC0F-3765562B018E}" dt="2020-11-29T00:29:33.874" v="32587" actId="20577"/>
          <ac:spMkLst>
            <pc:docMk/>
            <pc:sldMk cId="2121429500" sldId="603"/>
            <ac:spMk id="3" creationId="{00000000-0000-0000-0000-000000000000}"/>
          </ac:spMkLst>
        </pc:spChg>
      </pc:sldChg>
      <pc:sldChg chg="addSp modSp mod modNotesTx">
        <pc:chgData name="Alex Vakanski" userId="220bd9087dddc248" providerId="LiveId" clId="{1BD61FFB-9E4E-488A-BC0F-3765562B018E}" dt="2020-11-29T05:15:13.216" v="37708" actId="207"/>
        <pc:sldMkLst>
          <pc:docMk/>
          <pc:sldMk cId="1941760623" sldId="604"/>
        </pc:sldMkLst>
        <pc:spChg chg="mod">
          <ac:chgData name="Alex Vakanski" userId="220bd9087dddc248" providerId="LiveId" clId="{1BD61FFB-9E4E-488A-BC0F-3765562B018E}" dt="2020-11-29T05:15:13.216" v="37708" actId="207"/>
          <ac:spMkLst>
            <pc:docMk/>
            <pc:sldMk cId="1941760623" sldId="604"/>
            <ac:spMk id="3" creationId="{00000000-0000-0000-0000-000000000000}"/>
          </ac:spMkLst>
        </pc:spChg>
        <pc:spChg chg="add mod">
          <ac:chgData name="Alex Vakanski" userId="220bd9087dddc248" providerId="LiveId" clId="{1BD61FFB-9E4E-488A-BC0F-3765562B018E}" dt="2020-11-29T02:29:28.132" v="33309" actId="6549"/>
          <ac:spMkLst>
            <pc:docMk/>
            <pc:sldMk cId="1941760623" sldId="604"/>
            <ac:spMk id="5" creationId="{4D816590-C138-4B7F-9758-9AFF7BF7BBEE}"/>
          </ac:spMkLst>
        </pc:spChg>
      </pc:sldChg>
      <pc:sldChg chg="modSp del mod ord">
        <pc:chgData name="Alex Vakanski" userId="220bd9087dddc248" providerId="LiveId" clId="{1BD61FFB-9E4E-488A-BC0F-3765562B018E}" dt="2020-12-01T00:02:42.669" v="47869" actId="2696"/>
        <pc:sldMkLst>
          <pc:docMk/>
          <pc:sldMk cId="1316575626" sldId="605"/>
        </pc:sldMkLst>
        <pc:spChg chg="mod">
          <ac:chgData name="Alex Vakanski" userId="220bd9087dddc248" providerId="LiveId" clId="{1BD61FFB-9E4E-488A-BC0F-3765562B018E}" dt="2020-12-01T00:02:25.732" v="47868" actId="20577"/>
          <ac:spMkLst>
            <pc:docMk/>
            <pc:sldMk cId="1316575626" sldId="605"/>
            <ac:spMk id="3" creationId="{00000000-0000-0000-0000-000000000000}"/>
          </ac:spMkLst>
        </pc:spChg>
      </pc:sldChg>
      <pc:sldChg chg="modSp mod ord modNotesTx">
        <pc:chgData name="Alex Vakanski" userId="220bd9087dddc248" providerId="LiveId" clId="{1BD61FFB-9E4E-488A-BC0F-3765562B018E}" dt="2020-11-29T05:16:46.169" v="37722" actId="20577"/>
        <pc:sldMkLst>
          <pc:docMk/>
          <pc:sldMk cId="1845690933" sldId="606"/>
        </pc:sldMkLst>
        <pc:spChg chg="mod">
          <ac:chgData name="Alex Vakanski" userId="220bd9087dddc248" providerId="LiveId" clId="{1BD61FFB-9E4E-488A-BC0F-3765562B018E}" dt="2020-11-29T02:33:04.824" v="33351" actId="20577"/>
          <ac:spMkLst>
            <pc:docMk/>
            <pc:sldMk cId="1845690933" sldId="606"/>
            <ac:spMk id="2" creationId="{00000000-0000-0000-0000-000000000000}"/>
          </ac:spMkLst>
        </pc:spChg>
        <pc:spChg chg="mod">
          <ac:chgData name="Alex Vakanski" userId="220bd9087dddc248" providerId="LiveId" clId="{1BD61FFB-9E4E-488A-BC0F-3765562B018E}" dt="2020-11-29T05:16:46.169" v="37722" actId="20577"/>
          <ac:spMkLst>
            <pc:docMk/>
            <pc:sldMk cId="1845690933" sldId="606"/>
            <ac:spMk id="3" creationId="{00000000-0000-0000-0000-000000000000}"/>
          </ac:spMkLst>
        </pc:spChg>
      </pc:sldChg>
      <pc:sldChg chg="modSp del mod ord">
        <pc:chgData name="Alex Vakanski" userId="220bd9087dddc248" providerId="LiveId" clId="{1BD61FFB-9E4E-488A-BC0F-3765562B018E}" dt="2020-11-29T05:10:07.275" v="37515" actId="2696"/>
        <pc:sldMkLst>
          <pc:docMk/>
          <pc:sldMk cId="4158567496" sldId="607"/>
        </pc:sldMkLst>
        <pc:spChg chg="mod">
          <ac:chgData name="Alex Vakanski" userId="220bd9087dddc248" providerId="LiveId" clId="{1BD61FFB-9E4E-488A-BC0F-3765562B018E}" dt="2020-11-29T03:08:00.873" v="35513" actId="6549"/>
          <ac:spMkLst>
            <pc:docMk/>
            <pc:sldMk cId="4158567496" sldId="607"/>
            <ac:spMk id="3" creationId="{00000000-0000-0000-0000-000000000000}"/>
          </ac:spMkLst>
        </pc:spChg>
      </pc:sldChg>
      <pc:sldChg chg="addSp delSp modSp mod ord">
        <pc:chgData name="Alex Vakanski" userId="220bd9087dddc248" providerId="LiveId" clId="{1BD61FFB-9E4E-488A-BC0F-3765562B018E}" dt="2020-11-29T02:47:06.007" v="34280" actId="1036"/>
        <pc:sldMkLst>
          <pc:docMk/>
          <pc:sldMk cId="2337216706" sldId="608"/>
        </pc:sldMkLst>
        <pc:spChg chg="del">
          <ac:chgData name="Alex Vakanski" userId="220bd9087dddc248" providerId="LiveId" clId="{1BD61FFB-9E4E-488A-BC0F-3765562B018E}" dt="2020-11-29T02:47:02.692" v="34277" actId="478"/>
          <ac:spMkLst>
            <pc:docMk/>
            <pc:sldMk cId="2337216706" sldId="608"/>
            <ac:spMk id="3" creationId="{00000000-0000-0000-0000-000000000000}"/>
          </ac:spMkLst>
        </pc:spChg>
        <pc:spChg chg="add mod">
          <ac:chgData name="Alex Vakanski" userId="220bd9087dddc248" providerId="LiveId" clId="{1BD61FFB-9E4E-488A-BC0F-3765562B018E}" dt="2020-11-29T02:29:49.828" v="33311"/>
          <ac:spMkLst>
            <pc:docMk/>
            <pc:sldMk cId="2337216706" sldId="608"/>
            <ac:spMk id="5" creationId="{F119BB3C-8D20-4A4F-8270-1A866142DAE6}"/>
          </ac:spMkLst>
        </pc:spChg>
        <pc:picChg chg="mod">
          <ac:chgData name="Alex Vakanski" userId="220bd9087dddc248" providerId="LiveId" clId="{1BD61FFB-9E4E-488A-BC0F-3765562B018E}" dt="2020-11-29T02:47:06.007" v="34280" actId="1036"/>
          <ac:picMkLst>
            <pc:docMk/>
            <pc:sldMk cId="2337216706" sldId="608"/>
            <ac:picMk id="4" creationId="{00000000-0000-0000-0000-000000000000}"/>
          </ac:picMkLst>
        </pc:picChg>
      </pc:sldChg>
      <pc:sldChg chg="modSp del mod">
        <pc:chgData name="Alex Vakanski" userId="220bd9087dddc248" providerId="LiveId" clId="{1BD61FFB-9E4E-488A-BC0F-3765562B018E}" dt="2020-11-29T02:52:58.990" v="34619" actId="47"/>
        <pc:sldMkLst>
          <pc:docMk/>
          <pc:sldMk cId="1791147190" sldId="609"/>
        </pc:sldMkLst>
        <pc:spChg chg="mod">
          <ac:chgData name="Alex Vakanski" userId="220bd9087dddc248" providerId="LiveId" clId="{1BD61FFB-9E4E-488A-BC0F-3765562B018E}" dt="2020-11-29T02:51:51.520" v="34617" actId="6549"/>
          <ac:spMkLst>
            <pc:docMk/>
            <pc:sldMk cId="1791147190" sldId="609"/>
            <ac:spMk id="3" creationId="{00000000-0000-0000-0000-000000000000}"/>
          </ac:spMkLst>
        </pc:spChg>
      </pc:sldChg>
      <pc:sldChg chg="del">
        <pc:chgData name="Alex Vakanski" userId="220bd9087dddc248" providerId="LiveId" clId="{1BD61FFB-9E4E-488A-BC0F-3765562B018E}" dt="2020-11-29T02:44:05.182" v="34084" actId="47"/>
        <pc:sldMkLst>
          <pc:docMk/>
          <pc:sldMk cId="1288183688" sldId="610"/>
        </pc:sldMkLst>
      </pc:sldChg>
      <pc:sldChg chg="modSp mod ord modNotesTx">
        <pc:chgData name="Alex Vakanski" userId="220bd9087dddc248" providerId="LiveId" clId="{1BD61FFB-9E4E-488A-BC0F-3765562B018E}" dt="2020-11-30T22:16:27.201" v="46003" actId="20577"/>
        <pc:sldMkLst>
          <pc:docMk/>
          <pc:sldMk cId="893532563" sldId="611"/>
        </pc:sldMkLst>
        <pc:spChg chg="mod">
          <ac:chgData name="Alex Vakanski" userId="220bd9087dddc248" providerId="LiveId" clId="{1BD61FFB-9E4E-488A-BC0F-3765562B018E}" dt="2020-11-29T03:22:39.822" v="35913" actId="20577"/>
          <ac:spMkLst>
            <pc:docMk/>
            <pc:sldMk cId="893532563" sldId="611"/>
            <ac:spMk id="3" creationId="{00000000-0000-0000-0000-000000000000}"/>
          </ac:spMkLst>
        </pc:spChg>
      </pc:sldChg>
      <pc:sldChg chg="del">
        <pc:chgData name="Alex Vakanski" userId="220bd9087dddc248" providerId="LiveId" clId="{1BD61FFB-9E4E-488A-BC0F-3765562B018E}" dt="2020-11-29T02:50:25.292" v="34587" actId="2696"/>
        <pc:sldMkLst>
          <pc:docMk/>
          <pc:sldMk cId="82095695" sldId="612"/>
        </pc:sldMkLst>
      </pc:sldChg>
      <pc:sldChg chg="addSp modSp add del mod ord">
        <pc:chgData name="Alex Vakanski" userId="220bd9087dddc248" providerId="LiveId" clId="{1BD61FFB-9E4E-488A-BC0F-3765562B018E}" dt="2020-12-02T00:07:38.899" v="50881" actId="20577"/>
        <pc:sldMkLst>
          <pc:docMk/>
          <pc:sldMk cId="31688560" sldId="613"/>
        </pc:sldMkLst>
        <pc:spChg chg="mod">
          <ac:chgData name="Alex Vakanski" userId="220bd9087dddc248" providerId="LiveId" clId="{1BD61FFB-9E4E-488A-BC0F-3765562B018E}" dt="2020-12-01T19:22:34.884" v="50397" actId="20577"/>
          <ac:spMkLst>
            <pc:docMk/>
            <pc:sldMk cId="31688560" sldId="613"/>
            <ac:spMk id="2" creationId="{00000000-0000-0000-0000-000000000000}"/>
          </ac:spMkLst>
        </pc:spChg>
        <pc:spChg chg="mod">
          <ac:chgData name="Alex Vakanski" userId="220bd9087dddc248" providerId="LiveId" clId="{1BD61FFB-9E4E-488A-BC0F-3765562B018E}" dt="2020-12-02T00:07:38.899" v="50881" actId="20577"/>
          <ac:spMkLst>
            <pc:docMk/>
            <pc:sldMk cId="31688560" sldId="613"/>
            <ac:spMk id="3" creationId="{00000000-0000-0000-0000-000000000000}"/>
          </ac:spMkLst>
        </pc:spChg>
        <pc:picChg chg="add mod">
          <ac:chgData name="Alex Vakanski" userId="220bd9087dddc248" providerId="LiveId" clId="{1BD61FFB-9E4E-488A-BC0F-3765562B018E}" dt="2020-12-01T19:25:34.804" v="50544" actId="14100"/>
          <ac:picMkLst>
            <pc:docMk/>
            <pc:sldMk cId="31688560" sldId="613"/>
            <ac:picMk id="4" creationId="{6F0001D8-FEA8-4ADB-A95A-5756F3510693}"/>
          </ac:picMkLst>
        </pc:picChg>
        <pc:picChg chg="add mod">
          <ac:chgData name="Alex Vakanski" userId="220bd9087dddc248" providerId="LiveId" clId="{1BD61FFB-9E4E-488A-BC0F-3765562B018E}" dt="2020-12-01T19:25:26.531" v="50543" actId="1076"/>
          <ac:picMkLst>
            <pc:docMk/>
            <pc:sldMk cId="31688560" sldId="613"/>
            <ac:picMk id="5" creationId="{00D56F35-E8DE-4B92-B4EA-26FA042A7F20}"/>
          </ac:picMkLst>
        </pc:picChg>
      </pc:sldChg>
      <pc:sldChg chg="del">
        <pc:chgData name="Alex Vakanski" userId="220bd9087dddc248" providerId="LiveId" clId="{1BD61FFB-9E4E-488A-BC0F-3765562B018E}" dt="2020-11-29T02:47:36.288" v="34281" actId="2696"/>
        <pc:sldMkLst>
          <pc:docMk/>
          <pc:sldMk cId="525646994" sldId="614"/>
        </pc:sldMkLst>
      </pc:sldChg>
      <pc:sldChg chg="addSp modSp mod ord">
        <pc:chgData name="Alex Vakanski" userId="220bd9087dddc248" providerId="LiveId" clId="{1BD61FFB-9E4E-488A-BC0F-3765562B018E}" dt="2020-12-01T00:04:47.103" v="47870" actId="20577"/>
        <pc:sldMkLst>
          <pc:docMk/>
          <pc:sldMk cId="539463784" sldId="615"/>
        </pc:sldMkLst>
        <pc:spChg chg="mod">
          <ac:chgData name="Alex Vakanski" userId="220bd9087dddc248" providerId="LiveId" clId="{1BD61FFB-9E4E-488A-BC0F-3765562B018E}" dt="2020-12-01T00:04:47.103" v="47870" actId="20577"/>
          <ac:spMkLst>
            <pc:docMk/>
            <pc:sldMk cId="539463784" sldId="615"/>
            <ac:spMk id="3" creationId="{00000000-0000-0000-0000-000000000000}"/>
          </ac:spMkLst>
        </pc:spChg>
        <pc:spChg chg="add mod">
          <ac:chgData name="Alex Vakanski" userId="220bd9087dddc248" providerId="LiveId" clId="{1BD61FFB-9E4E-488A-BC0F-3765562B018E}" dt="2020-11-30T22:06:36.814" v="45980" actId="20577"/>
          <ac:spMkLst>
            <pc:docMk/>
            <pc:sldMk cId="539463784" sldId="615"/>
            <ac:spMk id="5" creationId="{36F057BF-7780-4E8D-91F8-479B44FB9FDE}"/>
          </ac:spMkLst>
        </pc:spChg>
        <pc:spChg chg="add mod">
          <ac:chgData name="Alex Vakanski" userId="220bd9087dddc248" providerId="LiveId" clId="{1BD61FFB-9E4E-488A-BC0F-3765562B018E}" dt="2020-11-29T02:59:37.334" v="34944" actId="164"/>
          <ac:spMkLst>
            <pc:docMk/>
            <pc:sldMk cId="539463784" sldId="615"/>
            <ac:spMk id="6" creationId="{2604F8AE-0A56-462F-9589-8E483E521A30}"/>
          </ac:spMkLst>
        </pc:spChg>
        <pc:grpChg chg="add mod">
          <ac:chgData name="Alex Vakanski" userId="220bd9087dddc248" providerId="LiveId" clId="{1BD61FFB-9E4E-488A-BC0F-3765562B018E}" dt="2020-11-29T02:59:40.738" v="34945" actId="1076"/>
          <ac:grpSpMkLst>
            <pc:docMk/>
            <pc:sldMk cId="539463784" sldId="615"/>
            <ac:grpSpMk id="7" creationId="{DD8C1FE6-E69F-44FC-8C66-FC493236B7D1}"/>
          </ac:grpSpMkLst>
        </pc:grpChg>
        <pc:picChg chg="mod modCrop">
          <ac:chgData name="Alex Vakanski" userId="220bd9087dddc248" providerId="LiveId" clId="{1BD61FFB-9E4E-488A-BC0F-3765562B018E}" dt="2020-11-29T02:59:37.334" v="34944" actId="164"/>
          <ac:picMkLst>
            <pc:docMk/>
            <pc:sldMk cId="539463784" sldId="615"/>
            <ac:picMk id="4" creationId="{00000000-0000-0000-0000-000000000000}"/>
          </ac:picMkLst>
        </pc:picChg>
      </pc:sldChg>
      <pc:sldChg chg="modSp del mod">
        <pc:chgData name="Alex Vakanski" userId="220bd9087dddc248" providerId="LiveId" clId="{1BD61FFB-9E4E-488A-BC0F-3765562B018E}" dt="2020-11-29T00:38:36.426" v="32685" actId="47"/>
        <pc:sldMkLst>
          <pc:docMk/>
          <pc:sldMk cId="129983664" sldId="616"/>
        </pc:sldMkLst>
        <pc:spChg chg="mod">
          <ac:chgData name="Alex Vakanski" userId="220bd9087dddc248" providerId="LiveId" clId="{1BD61FFB-9E4E-488A-BC0F-3765562B018E}" dt="2020-11-25T19:33:45.146" v="21604" actId="20577"/>
          <ac:spMkLst>
            <pc:docMk/>
            <pc:sldMk cId="129983664" sldId="616"/>
            <ac:spMk id="3" creationId="{00000000-0000-0000-0000-000000000000}"/>
          </ac:spMkLst>
        </pc:spChg>
      </pc:sldChg>
      <pc:sldChg chg="addSp modSp mod ord">
        <pc:chgData name="Alex Vakanski" userId="220bd9087dddc248" providerId="LiveId" clId="{1BD61FFB-9E4E-488A-BC0F-3765562B018E}" dt="2020-12-02T03:37:35.677" v="51066"/>
        <pc:sldMkLst>
          <pc:docMk/>
          <pc:sldMk cId="318023068" sldId="617"/>
        </pc:sldMkLst>
        <pc:spChg chg="mod">
          <ac:chgData name="Alex Vakanski" userId="220bd9087dddc248" providerId="LiveId" clId="{1BD61FFB-9E4E-488A-BC0F-3765562B018E}" dt="2020-11-29T02:33:25.623" v="33355" actId="207"/>
          <ac:spMkLst>
            <pc:docMk/>
            <pc:sldMk cId="318023068" sldId="617"/>
            <ac:spMk id="3" creationId="{00000000-0000-0000-0000-000000000000}"/>
          </ac:spMkLst>
        </pc:spChg>
        <pc:spChg chg="add mod">
          <ac:chgData name="Alex Vakanski" userId="220bd9087dddc248" providerId="LiveId" clId="{1BD61FFB-9E4E-488A-BC0F-3765562B018E}" dt="2020-12-02T03:37:35.677" v="51066"/>
          <ac:spMkLst>
            <pc:docMk/>
            <pc:sldMk cId="318023068" sldId="617"/>
            <ac:spMk id="5" creationId="{77D1165B-A6C8-4551-8789-B58AB99EED66}"/>
          </ac:spMkLst>
        </pc:spChg>
        <pc:picChg chg="mod">
          <ac:chgData name="Alex Vakanski" userId="220bd9087dddc248" providerId="LiveId" clId="{1BD61FFB-9E4E-488A-BC0F-3765562B018E}" dt="2020-11-29T00:30:56.474" v="32628" actId="14100"/>
          <ac:picMkLst>
            <pc:docMk/>
            <pc:sldMk cId="318023068" sldId="617"/>
            <ac:picMk id="4" creationId="{00000000-0000-0000-0000-000000000000}"/>
          </ac:picMkLst>
        </pc:picChg>
      </pc:sldChg>
      <pc:sldChg chg="del">
        <pc:chgData name="Alex Vakanski" userId="220bd9087dddc248" providerId="LiveId" clId="{1BD61FFB-9E4E-488A-BC0F-3765562B018E}" dt="2020-11-23T20:14:43.040" v="4301" actId="47"/>
        <pc:sldMkLst>
          <pc:docMk/>
          <pc:sldMk cId="1913598052" sldId="618"/>
        </pc:sldMkLst>
      </pc:sldChg>
      <pc:sldChg chg="addSp delSp modSp mod">
        <pc:chgData name="Alex Vakanski" userId="220bd9087dddc248" providerId="LiveId" clId="{1BD61FFB-9E4E-488A-BC0F-3765562B018E}" dt="2020-12-01T23:19:49.048" v="50834" actId="20577"/>
        <pc:sldMkLst>
          <pc:docMk/>
          <pc:sldMk cId="3745149932" sldId="619"/>
        </pc:sldMkLst>
        <pc:spChg chg="mod">
          <ac:chgData name="Alex Vakanski" userId="220bd9087dddc248" providerId="LiveId" clId="{1BD61FFB-9E4E-488A-BC0F-3765562B018E}" dt="2020-12-01T23:19:49.048" v="50834" actId="20577"/>
          <ac:spMkLst>
            <pc:docMk/>
            <pc:sldMk cId="3745149932" sldId="619"/>
            <ac:spMk id="3" creationId="{FC4AFFC9-3D42-407A-A099-A8B73A3AD0A9}"/>
          </ac:spMkLst>
        </pc:spChg>
        <pc:spChg chg="add mod">
          <ac:chgData name="Alex Vakanski" userId="220bd9087dddc248" providerId="LiveId" clId="{1BD61FFB-9E4E-488A-BC0F-3765562B018E}" dt="2020-11-23T16:18:10.653" v="54" actId="1035"/>
          <ac:spMkLst>
            <pc:docMk/>
            <pc:sldMk cId="3745149932" sldId="619"/>
            <ac:spMk id="5" creationId="{57D4A499-72AB-4A78-A73A-2B95F6BB68CF}"/>
          </ac:spMkLst>
        </pc:spChg>
        <pc:spChg chg="add mod">
          <ac:chgData name="Alex Vakanski" userId="220bd9087dddc248" providerId="LiveId" clId="{1BD61FFB-9E4E-488A-BC0F-3765562B018E}" dt="2020-11-23T16:17:55.506" v="52" actId="571"/>
          <ac:spMkLst>
            <pc:docMk/>
            <pc:sldMk cId="3745149932" sldId="619"/>
            <ac:spMk id="6" creationId="{41F4F849-3832-4108-B475-7753AC04F996}"/>
          </ac:spMkLst>
        </pc:spChg>
        <pc:picChg chg="del mod">
          <ac:chgData name="Alex Vakanski" userId="220bd9087dddc248" providerId="LiveId" clId="{1BD61FFB-9E4E-488A-BC0F-3765562B018E}" dt="2020-11-30T21:58:48.828" v="45787" actId="478"/>
          <ac:picMkLst>
            <pc:docMk/>
            <pc:sldMk cId="3745149932" sldId="619"/>
            <ac:picMk id="4" creationId="{BEECAEA1-506C-499E-89E7-C7421CA2DE16}"/>
          </ac:picMkLst>
        </pc:picChg>
        <pc:picChg chg="add mod ord">
          <ac:chgData name="Alex Vakanski" userId="220bd9087dddc248" providerId="LiveId" clId="{1BD61FFB-9E4E-488A-BC0F-3765562B018E}" dt="2020-12-01T00:06:08.066" v="47872" actId="167"/>
          <ac:picMkLst>
            <pc:docMk/>
            <pc:sldMk cId="3745149932" sldId="619"/>
            <ac:picMk id="7" creationId="{2DF18604-1829-4B04-84D8-13C3DB23BFA0}"/>
          </ac:picMkLst>
        </pc:picChg>
        <pc:picChg chg="add del mod">
          <ac:chgData name="Alex Vakanski" userId="220bd9087dddc248" providerId="LiveId" clId="{1BD61FFB-9E4E-488A-BC0F-3765562B018E}" dt="2020-11-30T21:59:04.313" v="45789"/>
          <ac:picMkLst>
            <pc:docMk/>
            <pc:sldMk cId="3745149932" sldId="619"/>
            <ac:picMk id="7" creationId="{DAB8997A-B272-4A5F-8CD9-B18153326358}"/>
          </ac:picMkLst>
        </pc:picChg>
      </pc:sldChg>
      <pc:sldChg chg="addSp modSp mod ord">
        <pc:chgData name="Alex Vakanski" userId="220bd9087dddc248" providerId="LiveId" clId="{1BD61FFB-9E4E-488A-BC0F-3765562B018E}" dt="2020-11-23T20:54:46.668" v="5115" actId="6549"/>
        <pc:sldMkLst>
          <pc:docMk/>
          <pc:sldMk cId="3918162505" sldId="620"/>
        </pc:sldMkLst>
        <pc:spChg chg="mod">
          <ac:chgData name="Alex Vakanski" userId="220bd9087dddc248" providerId="LiveId" clId="{1BD61FFB-9E4E-488A-BC0F-3765562B018E}" dt="2020-11-23T20:54:46.668" v="5115" actId="6549"/>
          <ac:spMkLst>
            <pc:docMk/>
            <pc:sldMk cId="3918162505" sldId="620"/>
            <ac:spMk id="3" creationId="{F7C504CC-09F6-4859-A1F5-21A84F2CE096}"/>
          </ac:spMkLst>
        </pc:spChg>
        <pc:picChg chg="add mod">
          <ac:chgData name="Alex Vakanski" userId="220bd9087dddc248" providerId="LiveId" clId="{1BD61FFB-9E4E-488A-BC0F-3765562B018E}" dt="2020-11-23T20:26:24.797" v="4461" actId="1035"/>
          <ac:picMkLst>
            <pc:docMk/>
            <pc:sldMk cId="3918162505" sldId="620"/>
            <ac:picMk id="4" creationId="{FF0CCACB-2164-43AD-908A-0E5B8DA548D3}"/>
          </ac:picMkLst>
        </pc:picChg>
      </pc:sldChg>
      <pc:sldChg chg="addSp modSp mod">
        <pc:chgData name="Alex Vakanski" userId="220bd9087dddc248" providerId="LiveId" clId="{1BD61FFB-9E4E-488A-BC0F-3765562B018E}" dt="2020-12-01T23:32:43.040" v="50836" actId="20577"/>
        <pc:sldMkLst>
          <pc:docMk/>
          <pc:sldMk cId="1260863101" sldId="621"/>
        </pc:sldMkLst>
        <pc:spChg chg="mod">
          <ac:chgData name="Alex Vakanski" userId="220bd9087dddc248" providerId="LiveId" clId="{1BD61FFB-9E4E-488A-BC0F-3765562B018E}" dt="2020-11-23T16:23:52.186" v="63" actId="20577"/>
          <ac:spMkLst>
            <pc:docMk/>
            <pc:sldMk cId="1260863101" sldId="621"/>
            <ac:spMk id="2" creationId="{C3BF4FB1-0E2A-4154-AF04-CF1F7C442E25}"/>
          </ac:spMkLst>
        </pc:spChg>
        <pc:spChg chg="mod">
          <ac:chgData name="Alex Vakanski" userId="220bd9087dddc248" providerId="LiveId" clId="{1BD61FFB-9E4E-488A-BC0F-3765562B018E}" dt="2020-12-01T23:32:43.040" v="50836" actId="20577"/>
          <ac:spMkLst>
            <pc:docMk/>
            <pc:sldMk cId="1260863101" sldId="621"/>
            <ac:spMk id="3" creationId="{49D65DF5-407A-44BD-BF33-3E171AC42B9D}"/>
          </ac:spMkLst>
        </pc:spChg>
        <pc:picChg chg="add mod">
          <ac:chgData name="Alex Vakanski" userId="220bd9087dddc248" providerId="LiveId" clId="{1BD61FFB-9E4E-488A-BC0F-3765562B018E}" dt="2020-11-23T16:42:53.310" v="451" actId="1035"/>
          <ac:picMkLst>
            <pc:docMk/>
            <pc:sldMk cId="1260863101" sldId="621"/>
            <ac:picMk id="4" creationId="{E6DCAC5F-698F-4962-8496-2FECB7726510}"/>
          </ac:picMkLst>
        </pc:picChg>
      </pc:sldChg>
      <pc:sldChg chg="modSp mod">
        <pc:chgData name="Alex Vakanski" userId="220bd9087dddc248" providerId="LiveId" clId="{1BD61FFB-9E4E-488A-BC0F-3765562B018E}" dt="2020-12-01T23:05:39.910" v="50744" actId="20577"/>
        <pc:sldMkLst>
          <pc:docMk/>
          <pc:sldMk cId="302186601" sldId="622"/>
        </pc:sldMkLst>
        <pc:spChg chg="mod">
          <ac:chgData name="Alex Vakanski" userId="220bd9087dddc248" providerId="LiveId" clId="{1BD61FFB-9E4E-488A-BC0F-3765562B018E}" dt="2020-12-01T23:05:39.910" v="50744" actId="20577"/>
          <ac:spMkLst>
            <pc:docMk/>
            <pc:sldMk cId="302186601" sldId="622"/>
            <ac:spMk id="3" creationId="{ED519817-45AE-4A05-ACF9-D272CB11B979}"/>
          </ac:spMkLst>
        </pc:spChg>
      </pc:sldChg>
      <pc:sldChg chg="modSp">
        <pc:chgData name="Alex Vakanski" userId="220bd9087dddc248" providerId="LiveId" clId="{1BD61FFB-9E4E-488A-BC0F-3765562B018E}" dt="2020-12-01T23:10:32.090" v="50746" actId="20577"/>
        <pc:sldMkLst>
          <pc:docMk/>
          <pc:sldMk cId="3362478019" sldId="623"/>
        </pc:sldMkLst>
        <pc:spChg chg="mod">
          <ac:chgData name="Alex Vakanski" userId="220bd9087dddc248" providerId="LiveId" clId="{1BD61FFB-9E4E-488A-BC0F-3765562B018E}" dt="2020-12-01T23:10:32.090" v="50746" actId="20577"/>
          <ac:spMkLst>
            <pc:docMk/>
            <pc:sldMk cId="3362478019" sldId="623"/>
            <ac:spMk id="3" creationId="{EBA59E2F-FE3B-4501-AE07-4AD0525A9BD3}"/>
          </ac:spMkLst>
        </pc:spChg>
      </pc:sldChg>
      <pc:sldChg chg="modSp mod">
        <pc:chgData name="Alex Vakanski" userId="220bd9087dddc248" providerId="LiveId" clId="{1BD61FFB-9E4E-488A-BC0F-3765562B018E}" dt="2020-12-01T23:17:13.474" v="50829" actId="20577"/>
        <pc:sldMkLst>
          <pc:docMk/>
          <pc:sldMk cId="1091471122" sldId="624"/>
        </pc:sldMkLst>
        <pc:spChg chg="mod">
          <ac:chgData name="Alex Vakanski" userId="220bd9087dddc248" providerId="LiveId" clId="{1BD61FFB-9E4E-488A-BC0F-3765562B018E}" dt="2020-12-01T23:17:13.474" v="50829" actId="20577"/>
          <ac:spMkLst>
            <pc:docMk/>
            <pc:sldMk cId="1091471122" sldId="624"/>
            <ac:spMk id="3" creationId="{B0B88210-7B95-4B9F-A2BB-57F8097EE31A}"/>
          </ac:spMkLst>
        </pc:spChg>
        <pc:picChg chg="mod">
          <ac:chgData name="Alex Vakanski" userId="220bd9087dddc248" providerId="LiveId" clId="{1BD61FFB-9E4E-488A-BC0F-3765562B018E}" dt="2020-12-01T23:17:02.873" v="50810" actId="1036"/>
          <ac:picMkLst>
            <pc:docMk/>
            <pc:sldMk cId="1091471122" sldId="624"/>
            <ac:picMk id="4" creationId="{56326D95-D231-4B72-A18A-8A6EA57B2AF6}"/>
          </ac:picMkLst>
        </pc:picChg>
      </pc:sldChg>
      <pc:sldChg chg="addSp modSp new mod">
        <pc:chgData name="Alex Vakanski" userId="220bd9087dddc248" providerId="LiveId" clId="{1BD61FFB-9E4E-488A-BC0F-3765562B018E}" dt="2020-12-01T23:45:41.929" v="50841" actId="1076"/>
        <pc:sldMkLst>
          <pc:docMk/>
          <pc:sldMk cId="3463131529" sldId="625"/>
        </pc:sldMkLst>
        <pc:spChg chg="mod">
          <ac:chgData name="Alex Vakanski" userId="220bd9087dddc248" providerId="LiveId" clId="{1BD61FFB-9E4E-488A-BC0F-3765562B018E}" dt="2020-11-23T16:43:15.265" v="457"/>
          <ac:spMkLst>
            <pc:docMk/>
            <pc:sldMk cId="3463131529" sldId="625"/>
            <ac:spMk id="2" creationId="{58DCFDD6-BF20-4547-8028-C2DFC310E650}"/>
          </ac:spMkLst>
        </pc:spChg>
        <pc:spChg chg="mod">
          <ac:chgData name="Alex Vakanski" userId="220bd9087dddc248" providerId="LiveId" clId="{1BD61FFB-9E4E-488A-BC0F-3765562B018E}" dt="2020-12-01T23:45:37.033" v="50839"/>
          <ac:spMkLst>
            <pc:docMk/>
            <pc:sldMk cId="3463131529" sldId="625"/>
            <ac:spMk id="3" creationId="{BB33A090-BD33-4402-B578-44BFFA4AE233}"/>
          </ac:spMkLst>
        </pc:spChg>
        <pc:picChg chg="add mod">
          <ac:chgData name="Alex Vakanski" userId="220bd9087dddc248" providerId="LiveId" clId="{1BD61FFB-9E4E-488A-BC0F-3765562B018E}" dt="2020-12-01T23:45:41.929" v="50841" actId="1076"/>
          <ac:picMkLst>
            <pc:docMk/>
            <pc:sldMk cId="3463131529" sldId="625"/>
            <ac:picMk id="4" creationId="{5A88E05C-8976-454F-8130-89DBBA9EF73A}"/>
          </ac:picMkLst>
        </pc:picChg>
      </pc:sldChg>
      <pc:sldChg chg="addSp modSp new mod">
        <pc:chgData name="Alex Vakanski" userId="220bd9087dddc248" providerId="LiveId" clId="{1BD61FFB-9E4E-488A-BC0F-3765562B018E}" dt="2020-12-01T23:46:30.610" v="50859" actId="1038"/>
        <pc:sldMkLst>
          <pc:docMk/>
          <pc:sldMk cId="2109021255" sldId="626"/>
        </pc:sldMkLst>
        <pc:spChg chg="mod">
          <ac:chgData name="Alex Vakanski" userId="220bd9087dddc248" providerId="LiveId" clId="{1BD61FFB-9E4E-488A-BC0F-3765562B018E}" dt="2020-11-23T17:58:24.159" v="2099"/>
          <ac:spMkLst>
            <pc:docMk/>
            <pc:sldMk cId="2109021255" sldId="626"/>
            <ac:spMk id="2" creationId="{4C5541A0-54E0-418A-9466-E9FA5A42EAA3}"/>
          </ac:spMkLst>
        </pc:spChg>
        <pc:spChg chg="mod">
          <ac:chgData name="Alex Vakanski" userId="220bd9087dddc248" providerId="LiveId" clId="{1BD61FFB-9E4E-488A-BC0F-3765562B018E}" dt="2020-12-01T23:45:30.594" v="50837" actId="21"/>
          <ac:spMkLst>
            <pc:docMk/>
            <pc:sldMk cId="2109021255" sldId="626"/>
            <ac:spMk id="3" creationId="{750BA229-6FE7-455C-90BB-A75F08589E07}"/>
          </ac:spMkLst>
        </pc:spChg>
        <pc:spChg chg="add mod">
          <ac:chgData name="Alex Vakanski" userId="220bd9087dddc248" providerId="LiveId" clId="{1BD61FFB-9E4E-488A-BC0F-3765562B018E}" dt="2020-12-01T23:46:30.610" v="50859" actId="1038"/>
          <ac:spMkLst>
            <pc:docMk/>
            <pc:sldMk cId="2109021255" sldId="626"/>
            <ac:spMk id="5" creationId="{A979EB5E-2FDF-4C7E-9386-77EA91F84096}"/>
          </ac:spMkLst>
        </pc:spChg>
        <pc:spChg chg="add mod">
          <ac:chgData name="Alex Vakanski" userId="220bd9087dddc248" providerId="LiveId" clId="{1BD61FFB-9E4E-488A-BC0F-3765562B018E}" dt="2020-12-01T23:46:30.610" v="50859" actId="1038"/>
          <ac:spMkLst>
            <pc:docMk/>
            <pc:sldMk cId="2109021255" sldId="626"/>
            <ac:spMk id="6" creationId="{D1A1C03B-7B9C-4B45-80CF-10DC740EA0F8}"/>
          </ac:spMkLst>
        </pc:spChg>
        <pc:spChg chg="add mod">
          <ac:chgData name="Alex Vakanski" userId="220bd9087dddc248" providerId="LiveId" clId="{1BD61FFB-9E4E-488A-BC0F-3765562B018E}" dt="2020-12-01T23:46:06.386" v="50850" actId="1035"/>
          <ac:spMkLst>
            <pc:docMk/>
            <pc:sldMk cId="2109021255" sldId="626"/>
            <ac:spMk id="7" creationId="{18B66CFA-0CF8-4645-9AC5-E8F5F48461C2}"/>
          </ac:spMkLst>
        </pc:spChg>
        <pc:spChg chg="add mod">
          <ac:chgData name="Alex Vakanski" userId="220bd9087dddc248" providerId="LiveId" clId="{1BD61FFB-9E4E-488A-BC0F-3765562B018E}" dt="2020-12-01T23:46:06.386" v="50850" actId="1035"/>
          <ac:spMkLst>
            <pc:docMk/>
            <pc:sldMk cId="2109021255" sldId="626"/>
            <ac:spMk id="8" creationId="{3E4DF2B2-25AC-42C3-97D9-9C3E05CE699E}"/>
          </ac:spMkLst>
        </pc:spChg>
        <pc:picChg chg="add mod">
          <ac:chgData name="Alex Vakanski" userId="220bd9087dddc248" providerId="LiveId" clId="{1BD61FFB-9E4E-488A-BC0F-3765562B018E}" dt="2020-12-01T23:46:06.386" v="50850" actId="1035"/>
          <ac:picMkLst>
            <pc:docMk/>
            <pc:sldMk cId="2109021255" sldId="626"/>
            <ac:picMk id="4" creationId="{6631DCCE-31D1-4CF5-8936-9E243C58E94A}"/>
          </ac:picMkLst>
        </pc:picChg>
      </pc:sldChg>
      <pc:sldChg chg="addSp delSp modSp new mod">
        <pc:chgData name="Alex Vakanski" userId="220bd9087dddc248" providerId="LiveId" clId="{1BD61FFB-9E4E-488A-BC0F-3765562B018E}" dt="2020-12-01T23:46:56.821" v="50865" actId="1035"/>
        <pc:sldMkLst>
          <pc:docMk/>
          <pc:sldMk cId="3332076033" sldId="627"/>
        </pc:sldMkLst>
        <pc:spChg chg="mod">
          <ac:chgData name="Alex Vakanski" userId="220bd9087dddc248" providerId="LiveId" clId="{1BD61FFB-9E4E-488A-BC0F-3765562B018E}" dt="2020-11-23T18:30:40.598" v="2990" actId="20577"/>
          <ac:spMkLst>
            <pc:docMk/>
            <pc:sldMk cId="3332076033" sldId="627"/>
            <ac:spMk id="2" creationId="{EE22491B-642B-4269-A9C5-607B6186BEDB}"/>
          </ac:spMkLst>
        </pc:spChg>
        <pc:spChg chg="mod">
          <ac:chgData name="Alex Vakanski" userId="220bd9087dddc248" providerId="LiveId" clId="{1BD61FFB-9E4E-488A-BC0F-3765562B018E}" dt="2020-12-01T23:46:44.447" v="50864" actId="20577"/>
          <ac:spMkLst>
            <pc:docMk/>
            <pc:sldMk cId="3332076033" sldId="627"/>
            <ac:spMk id="3" creationId="{99C49781-BED9-424C-936F-35CB4E33A8C1}"/>
          </ac:spMkLst>
        </pc:spChg>
        <pc:picChg chg="add del mod">
          <ac:chgData name="Alex Vakanski" userId="220bd9087dddc248" providerId="LiveId" clId="{1BD61FFB-9E4E-488A-BC0F-3765562B018E}" dt="2020-11-23T18:30:45.930" v="2991" actId="478"/>
          <ac:picMkLst>
            <pc:docMk/>
            <pc:sldMk cId="3332076033" sldId="627"/>
            <ac:picMk id="4" creationId="{A16D9F0A-E842-4956-A453-6E667B91CDD8}"/>
          </ac:picMkLst>
        </pc:picChg>
        <pc:picChg chg="add mod">
          <ac:chgData name="Alex Vakanski" userId="220bd9087dddc248" providerId="LiveId" clId="{1BD61FFB-9E4E-488A-BC0F-3765562B018E}" dt="2020-12-01T23:46:56.821" v="50865" actId="1035"/>
          <ac:picMkLst>
            <pc:docMk/>
            <pc:sldMk cId="3332076033" sldId="627"/>
            <ac:picMk id="5" creationId="{327AE1A2-2B70-41D1-AB03-797700212C87}"/>
          </ac:picMkLst>
        </pc:picChg>
        <pc:picChg chg="add mod">
          <ac:chgData name="Alex Vakanski" userId="220bd9087dddc248" providerId="LiveId" clId="{1BD61FFB-9E4E-488A-BC0F-3765562B018E}" dt="2020-12-01T23:46:56.821" v="50865" actId="1035"/>
          <ac:picMkLst>
            <pc:docMk/>
            <pc:sldMk cId="3332076033" sldId="627"/>
            <ac:picMk id="6" creationId="{32057119-A792-454E-947D-ABB6F3C6D113}"/>
          </ac:picMkLst>
        </pc:picChg>
        <pc:picChg chg="add del mod">
          <ac:chgData name="Alex Vakanski" userId="220bd9087dddc248" providerId="LiveId" clId="{1BD61FFB-9E4E-488A-BC0F-3765562B018E}" dt="2020-11-23T18:46:10.584" v="3228"/>
          <ac:picMkLst>
            <pc:docMk/>
            <pc:sldMk cId="3332076033" sldId="627"/>
            <ac:picMk id="7" creationId="{C35BCA0A-5ED5-4D1D-A396-02BCE434E311}"/>
          </ac:picMkLst>
        </pc:picChg>
      </pc:sldChg>
      <pc:sldChg chg="addSp modSp new mod">
        <pc:chgData name="Alex Vakanski" userId="220bd9087dddc248" providerId="LiveId" clId="{1BD61FFB-9E4E-488A-BC0F-3765562B018E}" dt="2020-11-23T18:35:28.224" v="3124" actId="164"/>
        <pc:sldMkLst>
          <pc:docMk/>
          <pc:sldMk cId="3242177679" sldId="628"/>
        </pc:sldMkLst>
        <pc:spChg chg="mod">
          <ac:chgData name="Alex Vakanski" userId="220bd9087dddc248" providerId="LiveId" clId="{1BD61FFB-9E4E-488A-BC0F-3765562B018E}" dt="2020-11-23T18:30:53.767" v="2992"/>
          <ac:spMkLst>
            <pc:docMk/>
            <pc:sldMk cId="3242177679" sldId="628"/>
            <ac:spMk id="2" creationId="{908B9FC6-44D6-444E-AB00-CDF880474359}"/>
          </ac:spMkLst>
        </pc:spChg>
        <pc:spChg chg="mod">
          <ac:chgData name="Alex Vakanski" userId="220bd9087dddc248" providerId="LiveId" clId="{1BD61FFB-9E4E-488A-BC0F-3765562B018E}" dt="2020-11-23T18:34:54.160" v="3116" actId="20577"/>
          <ac:spMkLst>
            <pc:docMk/>
            <pc:sldMk cId="3242177679" sldId="628"/>
            <ac:spMk id="3" creationId="{888439DE-074E-4F13-9ADB-F8BBBDC70A33}"/>
          </ac:spMkLst>
        </pc:spChg>
        <pc:spChg chg="add mod">
          <ac:chgData name="Alex Vakanski" userId="220bd9087dddc248" providerId="LiveId" clId="{1BD61FFB-9E4E-488A-BC0F-3765562B018E}" dt="2020-11-23T18:35:28.224" v="3124" actId="164"/>
          <ac:spMkLst>
            <pc:docMk/>
            <pc:sldMk cId="3242177679" sldId="628"/>
            <ac:spMk id="5" creationId="{0CB780E4-B2CC-4890-96FE-12DFA8B4EB63}"/>
          </ac:spMkLst>
        </pc:spChg>
        <pc:grpChg chg="add mod">
          <ac:chgData name="Alex Vakanski" userId="220bd9087dddc248" providerId="LiveId" clId="{1BD61FFB-9E4E-488A-BC0F-3765562B018E}" dt="2020-11-23T18:35:28.224" v="3124" actId="164"/>
          <ac:grpSpMkLst>
            <pc:docMk/>
            <pc:sldMk cId="3242177679" sldId="628"/>
            <ac:grpSpMk id="6" creationId="{955CC22F-2235-4BC8-B384-F9271F533FBA}"/>
          </ac:grpSpMkLst>
        </pc:grpChg>
        <pc:picChg chg="add mod">
          <ac:chgData name="Alex Vakanski" userId="220bd9087dddc248" providerId="LiveId" clId="{1BD61FFB-9E4E-488A-BC0F-3765562B018E}" dt="2020-11-23T18:35:28.224" v="3124" actId="164"/>
          <ac:picMkLst>
            <pc:docMk/>
            <pc:sldMk cId="3242177679" sldId="628"/>
            <ac:picMk id="4" creationId="{A70242A8-B455-49A2-9D37-8A8AF2FC35BA}"/>
          </ac:picMkLst>
        </pc:picChg>
      </pc:sldChg>
      <pc:sldChg chg="addSp delSp modSp new mod">
        <pc:chgData name="Alex Vakanski" userId="220bd9087dddc248" providerId="LiveId" clId="{1BD61FFB-9E4E-488A-BC0F-3765562B018E}" dt="2020-12-01T23:47:34.591" v="50866" actId="1035"/>
        <pc:sldMkLst>
          <pc:docMk/>
          <pc:sldMk cId="1820259870" sldId="629"/>
        </pc:sldMkLst>
        <pc:spChg chg="mod">
          <ac:chgData name="Alex Vakanski" userId="220bd9087dddc248" providerId="LiveId" clId="{1BD61FFB-9E4E-488A-BC0F-3765562B018E}" dt="2020-11-23T18:48:09.116" v="3237"/>
          <ac:spMkLst>
            <pc:docMk/>
            <pc:sldMk cId="1820259870" sldId="629"/>
            <ac:spMk id="2" creationId="{59D6B0FF-5B15-44CA-B610-B1820D20F003}"/>
          </ac:spMkLst>
        </pc:spChg>
        <pc:spChg chg="del">
          <ac:chgData name="Alex Vakanski" userId="220bd9087dddc248" providerId="LiveId" clId="{1BD61FFB-9E4E-488A-BC0F-3765562B018E}" dt="2020-11-23T18:48:01.132" v="3236" actId="478"/>
          <ac:spMkLst>
            <pc:docMk/>
            <pc:sldMk cId="1820259870" sldId="629"/>
            <ac:spMk id="3" creationId="{641EF153-ED1A-4DD5-9166-2C6345EAB1A7}"/>
          </ac:spMkLst>
        </pc:spChg>
        <pc:picChg chg="add mod">
          <ac:chgData name="Alex Vakanski" userId="220bd9087dddc248" providerId="LiveId" clId="{1BD61FFB-9E4E-488A-BC0F-3765562B018E}" dt="2020-12-01T23:47:34.591" v="50866" actId="1035"/>
          <ac:picMkLst>
            <pc:docMk/>
            <pc:sldMk cId="1820259870" sldId="629"/>
            <ac:picMk id="4" creationId="{85C47DBA-D024-4656-B46F-7F14449F8363}"/>
          </ac:picMkLst>
        </pc:picChg>
      </pc:sldChg>
      <pc:sldChg chg="addSp delSp modSp new mod">
        <pc:chgData name="Alex Vakanski" userId="220bd9087dddc248" providerId="LiveId" clId="{1BD61FFB-9E4E-488A-BC0F-3765562B018E}" dt="2020-11-23T18:37:40.903" v="3149" actId="20577"/>
        <pc:sldMkLst>
          <pc:docMk/>
          <pc:sldMk cId="3052785505" sldId="630"/>
        </pc:sldMkLst>
        <pc:spChg chg="mod">
          <ac:chgData name="Alex Vakanski" userId="220bd9087dddc248" providerId="LiveId" clId="{1BD61FFB-9E4E-488A-BC0F-3765562B018E}" dt="2020-11-23T17:01:32.037" v="728" actId="20577"/>
          <ac:spMkLst>
            <pc:docMk/>
            <pc:sldMk cId="3052785505" sldId="630"/>
            <ac:spMk id="2" creationId="{083E29C0-3011-409C-9F99-F10899A91E7D}"/>
          </ac:spMkLst>
        </pc:spChg>
        <pc:spChg chg="mod">
          <ac:chgData name="Alex Vakanski" userId="220bd9087dddc248" providerId="LiveId" clId="{1BD61FFB-9E4E-488A-BC0F-3765562B018E}" dt="2020-11-23T18:37:40.903" v="3149" actId="20577"/>
          <ac:spMkLst>
            <pc:docMk/>
            <pc:sldMk cId="3052785505" sldId="630"/>
            <ac:spMk id="3" creationId="{C5230F1A-C07D-499E-885B-4D3D2CBC68A5}"/>
          </ac:spMkLst>
        </pc:spChg>
        <pc:picChg chg="add del mod">
          <ac:chgData name="Alex Vakanski" userId="220bd9087dddc248" providerId="LiveId" clId="{1BD61FFB-9E4E-488A-BC0F-3765562B018E}" dt="2020-11-23T17:10:52.127" v="810" actId="478"/>
          <ac:picMkLst>
            <pc:docMk/>
            <pc:sldMk cId="3052785505" sldId="630"/>
            <ac:picMk id="4" creationId="{BD9E7FF2-07CB-4112-8EC6-6AEF4A0A4232}"/>
          </ac:picMkLst>
        </pc:picChg>
        <pc:picChg chg="add mod">
          <ac:chgData name="Alex Vakanski" userId="220bd9087dddc248" providerId="LiveId" clId="{1BD61FFB-9E4E-488A-BC0F-3765562B018E}" dt="2020-11-23T17:14:15.924" v="1103" actId="1076"/>
          <ac:picMkLst>
            <pc:docMk/>
            <pc:sldMk cId="3052785505" sldId="630"/>
            <ac:picMk id="5" creationId="{DB3B09C4-3761-44E5-A47B-71F4B8068033}"/>
          </ac:picMkLst>
        </pc:picChg>
      </pc:sldChg>
      <pc:sldChg chg="addSp delSp modSp new mod">
        <pc:chgData name="Alex Vakanski" userId="220bd9087dddc248" providerId="LiveId" clId="{1BD61FFB-9E4E-488A-BC0F-3765562B018E}" dt="2020-11-23T18:38:55.513" v="3185" actId="20577"/>
        <pc:sldMkLst>
          <pc:docMk/>
          <pc:sldMk cId="3078871533" sldId="631"/>
        </pc:sldMkLst>
        <pc:spChg chg="mod">
          <ac:chgData name="Alex Vakanski" userId="220bd9087dddc248" providerId="LiveId" clId="{1BD61FFB-9E4E-488A-BC0F-3765562B018E}" dt="2020-11-23T17:14:28.722" v="1105"/>
          <ac:spMkLst>
            <pc:docMk/>
            <pc:sldMk cId="3078871533" sldId="631"/>
            <ac:spMk id="2" creationId="{7F75719A-3D1F-423E-A507-B87D0AC33F10}"/>
          </ac:spMkLst>
        </pc:spChg>
        <pc:spChg chg="mod">
          <ac:chgData name="Alex Vakanski" userId="220bd9087dddc248" providerId="LiveId" clId="{1BD61FFB-9E4E-488A-BC0F-3765562B018E}" dt="2020-11-23T18:38:55.513" v="3185" actId="20577"/>
          <ac:spMkLst>
            <pc:docMk/>
            <pc:sldMk cId="3078871533" sldId="631"/>
            <ac:spMk id="3" creationId="{567F31CE-1DB3-42A0-9D12-66F2CA9B502D}"/>
          </ac:spMkLst>
        </pc:spChg>
        <pc:picChg chg="add mod">
          <ac:chgData name="Alex Vakanski" userId="220bd9087dddc248" providerId="LiveId" clId="{1BD61FFB-9E4E-488A-BC0F-3765562B018E}" dt="2020-11-23T17:34:30.530" v="1597" actId="14100"/>
          <ac:picMkLst>
            <pc:docMk/>
            <pc:sldMk cId="3078871533" sldId="631"/>
            <ac:picMk id="5" creationId="{300BE07B-81E8-4290-B5D8-D8E1AF4BDE2A}"/>
          </ac:picMkLst>
        </pc:picChg>
        <pc:picChg chg="add del mod">
          <ac:chgData name="Alex Vakanski" userId="220bd9087dddc248" providerId="LiveId" clId="{1BD61FFB-9E4E-488A-BC0F-3765562B018E}" dt="2020-11-23T17:20:04.966" v="1235"/>
          <ac:picMkLst>
            <pc:docMk/>
            <pc:sldMk cId="3078871533" sldId="631"/>
            <ac:picMk id="7" creationId="{FA1C1524-D2E6-455C-AD19-734550C72D95}"/>
          </ac:picMkLst>
        </pc:picChg>
      </pc:sldChg>
      <pc:sldChg chg="addSp modSp new mod">
        <pc:chgData name="Alex Vakanski" userId="220bd9087dddc248" providerId="LiveId" clId="{1BD61FFB-9E4E-488A-BC0F-3765562B018E}" dt="2020-12-01T00:06:58.587" v="47886" actId="20577"/>
        <pc:sldMkLst>
          <pc:docMk/>
          <pc:sldMk cId="2655893017" sldId="632"/>
        </pc:sldMkLst>
        <pc:spChg chg="mod">
          <ac:chgData name="Alex Vakanski" userId="220bd9087dddc248" providerId="LiveId" clId="{1BD61FFB-9E4E-488A-BC0F-3765562B018E}" dt="2020-11-23T17:37:57.186" v="1599"/>
          <ac:spMkLst>
            <pc:docMk/>
            <pc:sldMk cId="2655893017" sldId="632"/>
            <ac:spMk id="2" creationId="{4E1A8745-4C47-454F-B4C4-9873318E3AB3}"/>
          </ac:spMkLst>
        </pc:spChg>
        <pc:spChg chg="mod">
          <ac:chgData name="Alex Vakanski" userId="220bd9087dddc248" providerId="LiveId" clId="{1BD61FFB-9E4E-488A-BC0F-3765562B018E}" dt="2020-12-01T00:06:58.587" v="47886" actId="20577"/>
          <ac:spMkLst>
            <pc:docMk/>
            <pc:sldMk cId="2655893017" sldId="632"/>
            <ac:spMk id="3" creationId="{055A3363-DF32-41A6-898C-70586E11F580}"/>
          </ac:spMkLst>
        </pc:spChg>
        <pc:picChg chg="add mod">
          <ac:chgData name="Alex Vakanski" userId="220bd9087dddc248" providerId="LiveId" clId="{1BD61FFB-9E4E-488A-BC0F-3765562B018E}" dt="2020-11-23T17:42:24.810" v="1923" actId="1037"/>
          <ac:picMkLst>
            <pc:docMk/>
            <pc:sldMk cId="2655893017" sldId="632"/>
            <ac:picMk id="4" creationId="{BBDBA87C-48F0-4CF1-8436-7041FADE5EFB}"/>
          </ac:picMkLst>
        </pc:picChg>
        <pc:picChg chg="add mod">
          <ac:chgData name="Alex Vakanski" userId="220bd9087dddc248" providerId="LiveId" clId="{1BD61FFB-9E4E-488A-BC0F-3765562B018E}" dt="2020-11-23T17:42:13.061" v="1912" actId="14100"/>
          <ac:picMkLst>
            <pc:docMk/>
            <pc:sldMk cId="2655893017" sldId="632"/>
            <ac:picMk id="5" creationId="{E400B61F-CB69-4214-9A7F-3E57EDC5090F}"/>
          </ac:picMkLst>
        </pc:picChg>
        <pc:picChg chg="add mod">
          <ac:chgData name="Alex Vakanski" userId="220bd9087dddc248" providerId="LiveId" clId="{1BD61FFB-9E4E-488A-BC0F-3765562B018E}" dt="2020-11-23T17:45:04.225" v="1955" actId="14100"/>
          <ac:picMkLst>
            <pc:docMk/>
            <pc:sldMk cId="2655893017" sldId="632"/>
            <ac:picMk id="6" creationId="{4FCA8B97-1F53-45F2-9F24-6A202106576A}"/>
          </ac:picMkLst>
        </pc:picChg>
        <pc:picChg chg="add mod">
          <ac:chgData name="Alex Vakanski" userId="220bd9087dddc248" providerId="LiveId" clId="{1BD61FFB-9E4E-488A-BC0F-3765562B018E}" dt="2020-11-23T17:45:07.870" v="1957" actId="1036"/>
          <ac:picMkLst>
            <pc:docMk/>
            <pc:sldMk cId="2655893017" sldId="632"/>
            <ac:picMk id="7" creationId="{1619DD7D-7424-48B9-8B8F-DCC4BA074D9F}"/>
          </ac:picMkLst>
        </pc:picChg>
      </pc:sldChg>
      <pc:sldChg chg="modSp new del mod">
        <pc:chgData name="Alex Vakanski" userId="220bd9087dddc248" providerId="LiveId" clId="{1BD61FFB-9E4E-488A-BC0F-3765562B018E}" dt="2020-11-23T18:20:33.573" v="2613" actId="47"/>
        <pc:sldMkLst>
          <pc:docMk/>
          <pc:sldMk cId="1500836526" sldId="633"/>
        </pc:sldMkLst>
        <pc:spChg chg="mod">
          <ac:chgData name="Alex Vakanski" userId="220bd9087dddc248" providerId="LiveId" clId="{1BD61FFB-9E4E-488A-BC0F-3765562B018E}" dt="2020-11-23T18:19:48.768" v="2532"/>
          <ac:spMkLst>
            <pc:docMk/>
            <pc:sldMk cId="1500836526" sldId="633"/>
            <ac:spMk id="2" creationId="{4D574C44-2600-4806-8E3C-3C436E69D4EC}"/>
          </ac:spMkLst>
        </pc:spChg>
        <pc:spChg chg="mod">
          <ac:chgData name="Alex Vakanski" userId="220bd9087dddc248" providerId="LiveId" clId="{1BD61FFB-9E4E-488A-BC0F-3765562B018E}" dt="2020-11-23T18:20:30.624" v="2611"/>
          <ac:spMkLst>
            <pc:docMk/>
            <pc:sldMk cId="1500836526" sldId="633"/>
            <ac:spMk id="3" creationId="{91AE99A5-45FA-4A3D-B952-A28A5710E183}"/>
          </ac:spMkLst>
        </pc:spChg>
      </pc:sldChg>
      <pc:sldChg chg="addSp modSp new mod">
        <pc:chgData name="Alex Vakanski" userId="220bd9087dddc248" providerId="LiveId" clId="{1BD61FFB-9E4E-488A-BC0F-3765562B018E}" dt="2020-11-23T19:08:59.443" v="3777" actId="1038"/>
        <pc:sldMkLst>
          <pc:docMk/>
          <pc:sldMk cId="2111751854" sldId="633"/>
        </pc:sldMkLst>
        <pc:spChg chg="mod">
          <ac:chgData name="Alex Vakanski" userId="220bd9087dddc248" providerId="LiveId" clId="{1BD61FFB-9E4E-488A-BC0F-3765562B018E}" dt="2020-11-23T19:06:34.920" v="3726" actId="20577"/>
          <ac:spMkLst>
            <pc:docMk/>
            <pc:sldMk cId="2111751854" sldId="633"/>
            <ac:spMk id="2" creationId="{18449752-5D6F-4059-8191-1BA85B5520A6}"/>
          </ac:spMkLst>
        </pc:spChg>
        <pc:spChg chg="mod">
          <ac:chgData name="Alex Vakanski" userId="220bd9087dddc248" providerId="LiveId" clId="{1BD61FFB-9E4E-488A-BC0F-3765562B018E}" dt="2020-11-23T19:08:40.747" v="3764" actId="6549"/>
          <ac:spMkLst>
            <pc:docMk/>
            <pc:sldMk cId="2111751854" sldId="633"/>
            <ac:spMk id="3" creationId="{3DD0DDD2-673C-422A-A268-A3C9DA702B0B}"/>
          </ac:spMkLst>
        </pc:spChg>
        <pc:picChg chg="add mod">
          <ac:chgData name="Alex Vakanski" userId="220bd9087dddc248" providerId="LiveId" clId="{1BD61FFB-9E4E-488A-BC0F-3765562B018E}" dt="2020-11-23T19:08:59.443" v="3777" actId="1038"/>
          <ac:picMkLst>
            <pc:docMk/>
            <pc:sldMk cId="2111751854" sldId="633"/>
            <ac:picMk id="4" creationId="{F9E12EE4-8339-40E1-859F-205561FEB946}"/>
          </ac:picMkLst>
        </pc:picChg>
      </pc:sldChg>
      <pc:sldChg chg="addSp modSp new mod">
        <pc:chgData name="Alex Vakanski" userId="220bd9087dddc248" providerId="LiveId" clId="{1BD61FFB-9E4E-488A-BC0F-3765562B018E}" dt="2020-11-23T20:28:31.941" v="4479" actId="20577"/>
        <pc:sldMkLst>
          <pc:docMk/>
          <pc:sldMk cId="3921011701" sldId="634"/>
        </pc:sldMkLst>
        <pc:spChg chg="mod">
          <ac:chgData name="Alex Vakanski" userId="220bd9087dddc248" providerId="LiveId" clId="{1BD61FFB-9E4E-488A-BC0F-3765562B018E}" dt="2020-11-23T20:28:31.941" v="4479" actId="20577"/>
          <ac:spMkLst>
            <pc:docMk/>
            <pc:sldMk cId="3921011701" sldId="634"/>
            <ac:spMk id="2" creationId="{9F95FE75-ABD2-4C54-A540-14E438A43787}"/>
          </ac:spMkLst>
        </pc:spChg>
        <pc:spChg chg="mod">
          <ac:chgData name="Alex Vakanski" userId="220bd9087dddc248" providerId="LiveId" clId="{1BD61FFB-9E4E-488A-BC0F-3765562B018E}" dt="2020-11-23T19:14:29.453" v="3902" actId="20577"/>
          <ac:spMkLst>
            <pc:docMk/>
            <pc:sldMk cId="3921011701" sldId="634"/>
            <ac:spMk id="3" creationId="{3123A8BE-1CDE-4263-BF35-4DF591F0AE2B}"/>
          </ac:spMkLst>
        </pc:spChg>
        <pc:picChg chg="add mod">
          <ac:chgData name="Alex Vakanski" userId="220bd9087dddc248" providerId="LiveId" clId="{1BD61FFB-9E4E-488A-BC0F-3765562B018E}" dt="2020-11-23T19:14:36.425" v="3904" actId="1076"/>
          <ac:picMkLst>
            <pc:docMk/>
            <pc:sldMk cId="3921011701" sldId="634"/>
            <ac:picMk id="4" creationId="{F0F1FBAB-C818-47BF-BD71-2AF8F05A0E76}"/>
          </ac:picMkLst>
        </pc:picChg>
      </pc:sldChg>
      <pc:sldChg chg="modSp new mod">
        <pc:chgData name="Alex Vakanski" userId="220bd9087dddc248" providerId="LiveId" clId="{1BD61FFB-9E4E-488A-BC0F-3765562B018E}" dt="2020-12-02T02:42:38.842" v="50903" actId="20577"/>
        <pc:sldMkLst>
          <pc:docMk/>
          <pc:sldMk cId="363677804" sldId="635"/>
        </pc:sldMkLst>
        <pc:spChg chg="mod">
          <ac:chgData name="Alex Vakanski" userId="220bd9087dddc248" providerId="LiveId" clId="{1BD61FFB-9E4E-488A-BC0F-3765562B018E}" dt="2020-11-23T20:32:22.557" v="4608" actId="20577"/>
          <ac:spMkLst>
            <pc:docMk/>
            <pc:sldMk cId="363677804" sldId="635"/>
            <ac:spMk id="2" creationId="{230EDC26-7445-49D8-A8EF-7CB1F0D240A3}"/>
          </ac:spMkLst>
        </pc:spChg>
        <pc:spChg chg="mod">
          <ac:chgData name="Alex Vakanski" userId="220bd9087dddc248" providerId="LiveId" clId="{1BD61FFB-9E4E-488A-BC0F-3765562B018E}" dt="2020-12-02T02:42:38.842" v="50903" actId="20577"/>
          <ac:spMkLst>
            <pc:docMk/>
            <pc:sldMk cId="363677804" sldId="635"/>
            <ac:spMk id="3" creationId="{DBB28182-F361-4803-8204-0A369A551CFB}"/>
          </ac:spMkLst>
        </pc:spChg>
      </pc:sldChg>
      <pc:sldChg chg="addSp modSp new mod">
        <pc:chgData name="Alex Vakanski" userId="220bd9087dddc248" providerId="LiveId" clId="{1BD61FFB-9E4E-488A-BC0F-3765562B018E}" dt="2020-11-24T16:39:04.601" v="11735" actId="113"/>
        <pc:sldMkLst>
          <pc:docMk/>
          <pc:sldMk cId="537533896" sldId="636"/>
        </pc:sldMkLst>
        <pc:spChg chg="mod">
          <ac:chgData name="Alex Vakanski" userId="220bd9087dddc248" providerId="LiveId" clId="{1BD61FFB-9E4E-488A-BC0F-3765562B018E}" dt="2020-11-23T22:06:17.344" v="6326"/>
          <ac:spMkLst>
            <pc:docMk/>
            <pc:sldMk cId="537533896" sldId="636"/>
            <ac:spMk id="2" creationId="{61ABF809-8CFF-431F-B1A3-BA909377A74A}"/>
          </ac:spMkLst>
        </pc:spChg>
        <pc:spChg chg="mod">
          <ac:chgData name="Alex Vakanski" userId="220bd9087dddc248" providerId="LiveId" clId="{1BD61FFB-9E4E-488A-BC0F-3765562B018E}" dt="2020-11-24T16:39:04.601" v="11735" actId="113"/>
          <ac:spMkLst>
            <pc:docMk/>
            <pc:sldMk cId="537533896" sldId="636"/>
            <ac:spMk id="3" creationId="{406262E1-2A15-4B5F-9F6B-0F4013944E5D}"/>
          </ac:spMkLst>
        </pc:spChg>
        <pc:spChg chg="add mod">
          <ac:chgData name="Alex Vakanski" userId="220bd9087dddc248" providerId="LiveId" clId="{1BD61FFB-9E4E-488A-BC0F-3765562B018E}" dt="2020-11-24T05:01:07.490" v="9719" actId="1035"/>
          <ac:spMkLst>
            <pc:docMk/>
            <pc:sldMk cId="537533896" sldId="636"/>
            <ac:spMk id="5" creationId="{F7CD94D8-F2F5-483C-A4DB-D4397A308D91}"/>
          </ac:spMkLst>
        </pc:spChg>
        <pc:spChg chg="add mod">
          <ac:chgData name="Alex Vakanski" userId="220bd9087dddc248" providerId="LiveId" clId="{1BD61FFB-9E4E-488A-BC0F-3765562B018E}" dt="2020-11-24T05:01:07.490" v="9719" actId="1035"/>
          <ac:spMkLst>
            <pc:docMk/>
            <pc:sldMk cId="537533896" sldId="636"/>
            <ac:spMk id="6" creationId="{DB1B537D-8BEE-4622-ADB6-811185270148}"/>
          </ac:spMkLst>
        </pc:spChg>
        <pc:picChg chg="add mod">
          <ac:chgData name="Alex Vakanski" userId="220bd9087dddc248" providerId="LiveId" clId="{1BD61FFB-9E4E-488A-BC0F-3765562B018E}" dt="2020-11-24T05:01:07.490" v="9719" actId="1035"/>
          <ac:picMkLst>
            <pc:docMk/>
            <pc:sldMk cId="537533896" sldId="636"/>
            <ac:picMk id="4" creationId="{F1A29859-45C0-442C-A9F7-969D05ACFF9E}"/>
          </ac:picMkLst>
        </pc:picChg>
      </pc:sldChg>
      <pc:sldChg chg="addSp modSp new mod ord modNotesTx">
        <pc:chgData name="Alex Vakanski" userId="220bd9087dddc248" providerId="LiveId" clId="{1BD61FFB-9E4E-488A-BC0F-3765562B018E}" dt="2020-12-01T23:51:58.836" v="50868" actId="20577"/>
        <pc:sldMkLst>
          <pc:docMk/>
          <pc:sldMk cId="1168698682" sldId="637"/>
        </pc:sldMkLst>
        <pc:spChg chg="mod">
          <ac:chgData name="Alex Vakanski" userId="220bd9087dddc248" providerId="LiveId" clId="{1BD61FFB-9E4E-488A-BC0F-3765562B018E}" dt="2020-11-23T18:50:25.638" v="3253" actId="27636"/>
          <ac:spMkLst>
            <pc:docMk/>
            <pc:sldMk cId="1168698682" sldId="637"/>
            <ac:spMk id="2" creationId="{21FBAF8F-A24C-4619-A25A-2F445443CEBA}"/>
          </ac:spMkLst>
        </pc:spChg>
        <pc:spChg chg="mod">
          <ac:chgData name="Alex Vakanski" userId="220bd9087dddc248" providerId="LiveId" clId="{1BD61FFB-9E4E-488A-BC0F-3765562B018E}" dt="2020-12-01T23:51:58.836" v="50868" actId="20577"/>
          <ac:spMkLst>
            <pc:docMk/>
            <pc:sldMk cId="1168698682" sldId="637"/>
            <ac:spMk id="3" creationId="{09EE9B5A-446B-4057-B107-1956BC65D161}"/>
          </ac:spMkLst>
        </pc:spChg>
        <pc:picChg chg="add mod">
          <ac:chgData name="Alex Vakanski" userId="220bd9087dddc248" providerId="LiveId" clId="{1BD61FFB-9E4E-488A-BC0F-3765562B018E}" dt="2020-11-23T19:01:24.059" v="3587" actId="1076"/>
          <ac:picMkLst>
            <pc:docMk/>
            <pc:sldMk cId="1168698682" sldId="637"/>
            <ac:picMk id="4" creationId="{10043BC6-8807-4D71-AA94-8E4C3822CECC}"/>
          </ac:picMkLst>
        </pc:picChg>
      </pc:sldChg>
      <pc:sldChg chg="modSp new mod">
        <pc:chgData name="Alex Vakanski" userId="220bd9087dddc248" providerId="LiveId" clId="{1BD61FFB-9E4E-488A-BC0F-3765562B018E}" dt="2020-12-01T21:45:45.873" v="50736" actId="113"/>
        <pc:sldMkLst>
          <pc:docMk/>
          <pc:sldMk cId="438085986" sldId="638"/>
        </pc:sldMkLst>
        <pc:spChg chg="mod">
          <ac:chgData name="Alex Vakanski" userId="220bd9087dddc248" providerId="LiveId" clId="{1BD61FFB-9E4E-488A-BC0F-3765562B018E}" dt="2020-11-23T19:55:49.627" v="4040" actId="20577"/>
          <ac:spMkLst>
            <pc:docMk/>
            <pc:sldMk cId="438085986" sldId="638"/>
            <ac:spMk id="2" creationId="{EB4DF9D1-C54C-4004-8C62-511E609C8202}"/>
          </ac:spMkLst>
        </pc:spChg>
        <pc:spChg chg="mod">
          <ac:chgData name="Alex Vakanski" userId="220bd9087dddc248" providerId="LiveId" clId="{1BD61FFB-9E4E-488A-BC0F-3765562B018E}" dt="2020-12-01T21:45:45.873" v="50736" actId="113"/>
          <ac:spMkLst>
            <pc:docMk/>
            <pc:sldMk cId="438085986" sldId="638"/>
            <ac:spMk id="3" creationId="{EABDC52C-064B-4069-ADCE-A37F1D93F73B}"/>
          </ac:spMkLst>
        </pc:spChg>
      </pc:sldChg>
      <pc:sldChg chg="modSp add mod">
        <pc:chgData name="Alex Vakanski" userId="220bd9087dddc248" providerId="LiveId" clId="{1BD61FFB-9E4E-488A-BC0F-3765562B018E}" dt="2020-12-01T21:46:02.201" v="50737" actId="113"/>
        <pc:sldMkLst>
          <pc:docMk/>
          <pc:sldMk cId="1287920968" sldId="639"/>
        </pc:sldMkLst>
        <pc:spChg chg="mod">
          <ac:chgData name="Alex Vakanski" userId="220bd9087dddc248" providerId="LiveId" clId="{1BD61FFB-9E4E-488A-BC0F-3765562B018E}" dt="2020-12-01T21:46:02.201" v="50737" actId="113"/>
          <ac:spMkLst>
            <pc:docMk/>
            <pc:sldMk cId="1287920968" sldId="639"/>
            <ac:spMk id="3" creationId="{EABDC52C-064B-4069-ADCE-A37F1D93F73B}"/>
          </ac:spMkLst>
        </pc:spChg>
      </pc:sldChg>
      <pc:sldChg chg="modSp add mod">
        <pc:chgData name="Alex Vakanski" userId="220bd9087dddc248" providerId="LiveId" clId="{1BD61FFB-9E4E-488A-BC0F-3765562B018E}" dt="2020-12-01T21:46:12.038" v="50738" actId="113"/>
        <pc:sldMkLst>
          <pc:docMk/>
          <pc:sldMk cId="1424981307" sldId="640"/>
        </pc:sldMkLst>
        <pc:spChg chg="mod">
          <ac:chgData name="Alex Vakanski" userId="220bd9087dddc248" providerId="LiveId" clId="{1BD61FFB-9E4E-488A-BC0F-3765562B018E}" dt="2020-12-01T21:46:12.038" v="50738" actId="113"/>
          <ac:spMkLst>
            <pc:docMk/>
            <pc:sldMk cId="1424981307" sldId="640"/>
            <ac:spMk id="3" creationId="{EABDC52C-064B-4069-ADCE-A37F1D93F73B}"/>
          </ac:spMkLst>
        </pc:spChg>
      </pc:sldChg>
      <pc:sldChg chg="modSp new mod ord">
        <pc:chgData name="Alex Vakanski" userId="220bd9087dddc248" providerId="LiveId" clId="{1BD61FFB-9E4E-488A-BC0F-3765562B018E}" dt="2020-11-30T19:38:01.589" v="43839" actId="5793"/>
        <pc:sldMkLst>
          <pc:docMk/>
          <pc:sldMk cId="2720706539" sldId="641"/>
        </pc:sldMkLst>
        <pc:spChg chg="mod">
          <ac:chgData name="Alex Vakanski" userId="220bd9087dddc248" providerId="LiveId" clId="{1BD61FFB-9E4E-488A-BC0F-3765562B018E}" dt="2020-11-23T23:44:41.110" v="9260"/>
          <ac:spMkLst>
            <pc:docMk/>
            <pc:sldMk cId="2720706539" sldId="641"/>
            <ac:spMk id="2" creationId="{5FCDB88B-81E8-4339-AD8E-8F5C69F4B454}"/>
          </ac:spMkLst>
        </pc:spChg>
        <pc:spChg chg="mod">
          <ac:chgData name="Alex Vakanski" userId="220bd9087dddc248" providerId="LiveId" clId="{1BD61FFB-9E4E-488A-BC0F-3765562B018E}" dt="2020-11-30T19:38:01.589" v="43839" actId="5793"/>
          <ac:spMkLst>
            <pc:docMk/>
            <pc:sldMk cId="2720706539" sldId="641"/>
            <ac:spMk id="3" creationId="{42BBB743-8DE2-4193-99CB-833BA9885FA2}"/>
          </ac:spMkLst>
        </pc:spChg>
      </pc:sldChg>
      <pc:sldChg chg="addSp modSp new mod modNotesTx">
        <pc:chgData name="Alex Vakanski" userId="220bd9087dddc248" providerId="LiveId" clId="{1BD61FFB-9E4E-488A-BC0F-3765562B018E}" dt="2020-11-30T19:05:51.381" v="43458" actId="207"/>
        <pc:sldMkLst>
          <pc:docMk/>
          <pc:sldMk cId="2537567995" sldId="642"/>
        </pc:sldMkLst>
        <pc:spChg chg="mod">
          <ac:chgData name="Alex Vakanski" userId="220bd9087dddc248" providerId="LiveId" clId="{1BD61FFB-9E4E-488A-BC0F-3765562B018E}" dt="2020-11-27T17:51:26.840" v="22575" actId="313"/>
          <ac:spMkLst>
            <pc:docMk/>
            <pc:sldMk cId="2537567995" sldId="642"/>
            <ac:spMk id="2" creationId="{21A93F85-807E-4A89-9773-76CF601928B0}"/>
          </ac:spMkLst>
        </pc:spChg>
        <pc:spChg chg="mod">
          <ac:chgData name="Alex Vakanski" userId="220bd9087dddc248" providerId="LiveId" clId="{1BD61FFB-9E4E-488A-BC0F-3765562B018E}" dt="2020-11-30T19:05:51.381" v="43458" actId="207"/>
          <ac:spMkLst>
            <pc:docMk/>
            <pc:sldMk cId="2537567995" sldId="642"/>
            <ac:spMk id="3" creationId="{678D5586-0552-4954-A6CB-9FDED99F2BC2}"/>
          </ac:spMkLst>
        </pc:spChg>
        <pc:picChg chg="add mod">
          <ac:chgData name="Alex Vakanski" userId="220bd9087dddc248" providerId="LiveId" clId="{1BD61FFB-9E4E-488A-BC0F-3765562B018E}" dt="2020-11-27T17:55:13.950" v="22637" actId="1076"/>
          <ac:picMkLst>
            <pc:docMk/>
            <pc:sldMk cId="2537567995" sldId="642"/>
            <ac:picMk id="4" creationId="{3D65319E-8BB7-4BC4-A7D1-C170AC37F701}"/>
          </ac:picMkLst>
        </pc:picChg>
      </pc:sldChg>
      <pc:sldChg chg="modSp add mod">
        <pc:chgData name="Alex Vakanski" userId="220bd9087dddc248" providerId="LiveId" clId="{1BD61FFB-9E4E-488A-BC0F-3765562B018E}" dt="2020-12-01T21:46:19.907" v="50739" actId="113"/>
        <pc:sldMkLst>
          <pc:docMk/>
          <pc:sldMk cId="1392574215" sldId="643"/>
        </pc:sldMkLst>
        <pc:spChg chg="mod">
          <ac:chgData name="Alex Vakanski" userId="220bd9087dddc248" providerId="LiveId" clId="{1BD61FFB-9E4E-488A-BC0F-3765562B018E}" dt="2020-12-01T21:46:19.907" v="50739" actId="113"/>
          <ac:spMkLst>
            <pc:docMk/>
            <pc:sldMk cId="1392574215" sldId="643"/>
            <ac:spMk id="3" creationId="{EABDC52C-064B-4069-ADCE-A37F1D93F73B}"/>
          </ac:spMkLst>
        </pc:spChg>
      </pc:sldChg>
      <pc:sldChg chg="new del ord">
        <pc:chgData name="Alex Vakanski" userId="220bd9087dddc248" providerId="LiveId" clId="{1BD61FFB-9E4E-488A-BC0F-3765562B018E}" dt="2020-11-23T20:26:48.297" v="4462" actId="47"/>
        <pc:sldMkLst>
          <pc:docMk/>
          <pc:sldMk cId="2407564842" sldId="644"/>
        </pc:sldMkLst>
      </pc:sldChg>
      <pc:sldChg chg="addSp delSp modSp new mod modNotesTx">
        <pc:chgData name="Alex Vakanski" userId="220bd9087dddc248" providerId="LiveId" clId="{1BD61FFB-9E4E-488A-BC0F-3765562B018E}" dt="2020-11-30T22:00:25.364" v="45847" actId="207"/>
        <pc:sldMkLst>
          <pc:docMk/>
          <pc:sldMk cId="3063707720" sldId="645"/>
        </pc:sldMkLst>
        <pc:spChg chg="mod">
          <ac:chgData name="Alex Vakanski" userId="220bd9087dddc248" providerId="LiveId" clId="{1BD61FFB-9E4E-488A-BC0F-3765562B018E}" dt="2020-11-23T20:27:02.529" v="4463" actId="20577"/>
          <ac:spMkLst>
            <pc:docMk/>
            <pc:sldMk cId="3063707720" sldId="645"/>
            <ac:spMk id="2" creationId="{257CE9D0-6615-4C3E-BEF5-7A5AD8724760}"/>
          </ac:spMkLst>
        </pc:spChg>
        <pc:spChg chg="mod">
          <ac:chgData name="Alex Vakanski" userId="220bd9087dddc248" providerId="LiveId" clId="{1BD61FFB-9E4E-488A-BC0F-3765562B018E}" dt="2020-11-30T22:00:25.364" v="45847" actId="207"/>
          <ac:spMkLst>
            <pc:docMk/>
            <pc:sldMk cId="3063707720" sldId="645"/>
            <ac:spMk id="3" creationId="{F257BB33-0623-480C-A1A4-BF47579FC5DF}"/>
          </ac:spMkLst>
        </pc:spChg>
        <pc:picChg chg="add del">
          <ac:chgData name="Alex Vakanski" userId="220bd9087dddc248" providerId="LiveId" clId="{1BD61FFB-9E4E-488A-BC0F-3765562B018E}" dt="2020-11-23T20:09:26.116" v="4201" actId="478"/>
          <ac:picMkLst>
            <pc:docMk/>
            <pc:sldMk cId="3063707720" sldId="645"/>
            <ac:picMk id="4" creationId="{D622D5E2-2BD8-4171-B27E-685B0156DC4E}"/>
          </ac:picMkLst>
        </pc:picChg>
        <pc:picChg chg="add mod">
          <ac:chgData name="Alex Vakanski" userId="220bd9087dddc248" providerId="LiveId" clId="{1BD61FFB-9E4E-488A-BC0F-3765562B018E}" dt="2020-11-23T20:14:24.705" v="4300" actId="1035"/>
          <ac:picMkLst>
            <pc:docMk/>
            <pc:sldMk cId="3063707720" sldId="645"/>
            <ac:picMk id="5" creationId="{3C744EFC-0E3E-4E47-BD15-964F2604528F}"/>
          </ac:picMkLst>
        </pc:picChg>
      </pc:sldChg>
      <pc:sldChg chg="addSp modSp new mod">
        <pc:chgData name="Alex Vakanski" userId="220bd9087dddc248" providerId="LiveId" clId="{1BD61FFB-9E4E-488A-BC0F-3765562B018E}" dt="2020-12-01T21:50:09.315" v="50741" actId="6549"/>
        <pc:sldMkLst>
          <pc:docMk/>
          <pc:sldMk cId="2034279941" sldId="646"/>
        </pc:sldMkLst>
        <pc:spChg chg="mod">
          <ac:chgData name="Alex Vakanski" userId="220bd9087dddc248" providerId="LiveId" clId="{1BD61FFB-9E4E-488A-BC0F-3765562B018E}" dt="2020-11-23T20:15:34.953" v="4332" actId="20577"/>
          <ac:spMkLst>
            <pc:docMk/>
            <pc:sldMk cId="2034279941" sldId="646"/>
            <ac:spMk id="2" creationId="{3584C964-6978-49B0-82D4-CA2065C1E738}"/>
          </ac:spMkLst>
        </pc:spChg>
        <pc:spChg chg="mod">
          <ac:chgData name="Alex Vakanski" userId="220bd9087dddc248" providerId="LiveId" clId="{1BD61FFB-9E4E-488A-BC0F-3765562B018E}" dt="2020-12-01T21:50:09.315" v="50741" actId="6549"/>
          <ac:spMkLst>
            <pc:docMk/>
            <pc:sldMk cId="2034279941" sldId="646"/>
            <ac:spMk id="3" creationId="{EF442667-F369-4634-8048-3DC12AA6BADC}"/>
          </ac:spMkLst>
        </pc:spChg>
        <pc:picChg chg="add mod ord">
          <ac:chgData name="Alex Vakanski" userId="220bd9087dddc248" providerId="LiveId" clId="{1BD61FFB-9E4E-488A-BC0F-3765562B018E}" dt="2020-11-30T23:06:47.524" v="47478" actId="167"/>
          <ac:picMkLst>
            <pc:docMk/>
            <pc:sldMk cId="2034279941" sldId="646"/>
            <ac:picMk id="4" creationId="{48382090-CAA6-4BED-A8B7-FC4D37DEA405}"/>
          </ac:picMkLst>
        </pc:picChg>
      </pc:sldChg>
      <pc:sldChg chg="addSp modSp new mod">
        <pc:chgData name="Alex Vakanski" userId="220bd9087dddc248" providerId="LiveId" clId="{1BD61FFB-9E4E-488A-BC0F-3765562B018E}" dt="2020-12-02T02:42:15.094" v="50901" actId="20577"/>
        <pc:sldMkLst>
          <pc:docMk/>
          <pc:sldMk cId="428270144" sldId="647"/>
        </pc:sldMkLst>
        <pc:spChg chg="mod">
          <ac:chgData name="Alex Vakanski" userId="220bd9087dddc248" providerId="LiveId" clId="{1BD61FFB-9E4E-488A-BC0F-3765562B018E}" dt="2020-11-23T20:34:47.261" v="4629" actId="20577"/>
          <ac:spMkLst>
            <pc:docMk/>
            <pc:sldMk cId="428270144" sldId="647"/>
            <ac:spMk id="2" creationId="{28929476-2803-48CA-9FE9-7D765F88EF23}"/>
          </ac:spMkLst>
        </pc:spChg>
        <pc:spChg chg="mod">
          <ac:chgData name="Alex Vakanski" userId="220bd9087dddc248" providerId="LiveId" clId="{1BD61FFB-9E4E-488A-BC0F-3765562B018E}" dt="2020-12-02T02:42:15.094" v="50901" actId="20577"/>
          <ac:spMkLst>
            <pc:docMk/>
            <pc:sldMk cId="428270144" sldId="647"/>
            <ac:spMk id="3" creationId="{11F98A80-4188-4270-A60C-3DA1372208CC}"/>
          </ac:spMkLst>
        </pc:spChg>
        <pc:picChg chg="add mod">
          <ac:chgData name="Alex Vakanski" userId="220bd9087dddc248" providerId="LiveId" clId="{1BD61FFB-9E4E-488A-BC0F-3765562B018E}" dt="2020-11-23T20:45:47.580" v="5050" actId="1076"/>
          <ac:picMkLst>
            <pc:docMk/>
            <pc:sldMk cId="428270144" sldId="647"/>
            <ac:picMk id="4" creationId="{8150D776-9B3D-4FF7-8A28-EC9D6243CE22}"/>
          </ac:picMkLst>
        </pc:picChg>
      </pc:sldChg>
      <pc:sldChg chg="addSp modSp new mod">
        <pc:chgData name="Alex Vakanski" userId="220bd9087dddc248" providerId="LiveId" clId="{1BD61FFB-9E4E-488A-BC0F-3765562B018E}" dt="2020-11-24T05:03:19.653" v="9793" actId="5793"/>
        <pc:sldMkLst>
          <pc:docMk/>
          <pc:sldMk cId="3460725474" sldId="648"/>
        </pc:sldMkLst>
        <pc:spChg chg="mod">
          <ac:chgData name="Alex Vakanski" userId="220bd9087dddc248" providerId="LiveId" clId="{1BD61FFB-9E4E-488A-BC0F-3765562B018E}" dt="2020-11-23T22:06:28.192" v="6329"/>
          <ac:spMkLst>
            <pc:docMk/>
            <pc:sldMk cId="3460725474" sldId="648"/>
            <ac:spMk id="2" creationId="{304FED8A-E5A6-4E2D-B287-F1B04634472C}"/>
          </ac:spMkLst>
        </pc:spChg>
        <pc:spChg chg="mod">
          <ac:chgData name="Alex Vakanski" userId="220bd9087dddc248" providerId="LiveId" clId="{1BD61FFB-9E4E-488A-BC0F-3765562B018E}" dt="2020-11-24T05:03:19.653" v="9793" actId="5793"/>
          <ac:spMkLst>
            <pc:docMk/>
            <pc:sldMk cId="3460725474" sldId="648"/>
            <ac:spMk id="3" creationId="{6B721C4D-CABF-4E36-BA56-7D081B8B267F}"/>
          </ac:spMkLst>
        </pc:spChg>
        <pc:picChg chg="add mod">
          <ac:chgData name="Alex Vakanski" userId="220bd9087dddc248" providerId="LiveId" clId="{1BD61FFB-9E4E-488A-BC0F-3765562B018E}" dt="2020-11-24T05:03:01.070" v="9781" actId="1036"/>
          <ac:picMkLst>
            <pc:docMk/>
            <pc:sldMk cId="3460725474" sldId="648"/>
            <ac:picMk id="4" creationId="{B4132B5D-90FD-42E2-A46F-6B995CA9D5BE}"/>
          </ac:picMkLst>
        </pc:picChg>
      </pc:sldChg>
      <pc:sldChg chg="modSp new mod">
        <pc:chgData name="Alex Vakanski" userId="220bd9087dddc248" providerId="LiveId" clId="{1BD61FFB-9E4E-488A-BC0F-3765562B018E}" dt="2020-11-30T19:36:38.447" v="43823" actId="20577"/>
        <pc:sldMkLst>
          <pc:docMk/>
          <pc:sldMk cId="547663261" sldId="649"/>
        </pc:sldMkLst>
        <pc:spChg chg="mod">
          <ac:chgData name="Alex Vakanski" userId="220bd9087dddc248" providerId="LiveId" clId="{1BD61FFB-9E4E-488A-BC0F-3765562B018E}" dt="2020-11-23T22:12:24.346" v="6650"/>
          <ac:spMkLst>
            <pc:docMk/>
            <pc:sldMk cId="547663261" sldId="649"/>
            <ac:spMk id="2" creationId="{9D984D78-062B-4777-B816-00200D7161E9}"/>
          </ac:spMkLst>
        </pc:spChg>
        <pc:spChg chg="mod">
          <ac:chgData name="Alex Vakanski" userId="220bd9087dddc248" providerId="LiveId" clId="{1BD61FFB-9E4E-488A-BC0F-3765562B018E}" dt="2020-11-30T19:36:38.447" v="43823" actId="20577"/>
          <ac:spMkLst>
            <pc:docMk/>
            <pc:sldMk cId="547663261" sldId="649"/>
            <ac:spMk id="3" creationId="{A91ACFCA-26AF-4E69-86B2-8876BFC079A2}"/>
          </ac:spMkLst>
        </pc:spChg>
      </pc:sldChg>
      <pc:sldChg chg="addSp modSp new mod ord modNotesTx">
        <pc:chgData name="Alex Vakanski" userId="220bd9087dddc248" providerId="LiveId" clId="{1BD61FFB-9E4E-488A-BC0F-3765562B018E}" dt="2020-11-24T17:00:03.815" v="12022" actId="20577"/>
        <pc:sldMkLst>
          <pc:docMk/>
          <pc:sldMk cId="3175935689" sldId="650"/>
        </pc:sldMkLst>
        <pc:spChg chg="mod">
          <ac:chgData name="Alex Vakanski" userId="220bd9087dddc248" providerId="LiveId" clId="{1BD61FFB-9E4E-488A-BC0F-3765562B018E}" dt="2020-11-23T23:44:46.204" v="9261"/>
          <ac:spMkLst>
            <pc:docMk/>
            <pc:sldMk cId="3175935689" sldId="650"/>
            <ac:spMk id="2" creationId="{17D1D8DD-D9C0-485F-AC97-8A70FCE87C30}"/>
          </ac:spMkLst>
        </pc:spChg>
        <pc:spChg chg="mod">
          <ac:chgData name="Alex Vakanski" userId="220bd9087dddc248" providerId="LiveId" clId="{1BD61FFB-9E4E-488A-BC0F-3765562B018E}" dt="2020-11-24T17:00:03.815" v="12022" actId="20577"/>
          <ac:spMkLst>
            <pc:docMk/>
            <pc:sldMk cId="3175935689" sldId="650"/>
            <ac:spMk id="3" creationId="{3A177C75-D6E4-4309-8EE5-2B432FE81A5B}"/>
          </ac:spMkLst>
        </pc:spChg>
        <pc:picChg chg="add mod">
          <ac:chgData name="Alex Vakanski" userId="220bd9087dddc248" providerId="LiveId" clId="{1BD61FFB-9E4E-488A-BC0F-3765562B018E}" dt="2020-11-24T16:59:50.371" v="12018" actId="14100"/>
          <ac:picMkLst>
            <pc:docMk/>
            <pc:sldMk cId="3175935689" sldId="650"/>
            <ac:picMk id="4" creationId="{002F4327-4E02-4A3A-81A2-4C1B2C1CA7AB}"/>
          </ac:picMkLst>
        </pc:picChg>
      </pc:sldChg>
      <pc:sldChg chg="modSp new mod">
        <pc:chgData name="Alex Vakanski" userId="220bd9087dddc248" providerId="LiveId" clId="{1BD61FFB-9E4E-488A-BC0F-3765562B018E}" dt="2020-11-30T19:40:06.865" v="43844" actId="20577"/>
        <pc:sldMkLst>
          <pc:docMk/>
          <pc:sldMk cId="769026062" sldId="651"/>
        </pc:sldMkLst>
        <pc:spChg chg="mod">
          <ac:chgData name="Alex Vakanski" userId="220bd9087dddc248" providerId="LiveId" clId="{1BD61FFB-9E4E-488A-BC0F-3765562B018E}" dt="2020-11-24T16:32:04.708" v="11590" actId="20577"/>
          <ac:spMkLst>
            <pc:docMk/>
            <pc:sldMk cId="769026062" sldId="651"/>
            <ac:spMk id="2" creationId="{27E1426D-2A40-4AC4-88C7-C5B399244EBF}"/>
          </ac:spMkLst>
        </pc:spChg>
        <pc:spChg chg="mod">
          <ac:chgData name="Alex Vakanski" userId="220bd9087dddc248" providerId="LiveId" clId="{1BD61FFB-9E4E-488A-BC0F-3765562B018E}" dt="2020-11-30T19:40:06.865" v="43844" actId="20577"/>
          <ac:spMkLst>
            <pc:docMk/>
            <pc:sldMk cId="769026062" sldId="651"/>
            <ac:spMk id="3" creationId="{033E5D73-5C91-4E25-B0F7-EB2F3775F063}"/>
          </ac:spMkLst>
        </pc:spChg>
      </pc:sldChg>
      <pc:sldChg chg="addSp delSp modSp new mod">
        <pc:chgData name="Alex Vakanski" userId="220bd9087dddc248" providerId="LiveId" clId="{1BD61FFB-9E4E-488A-BC0F-3765562B018E}" dt="2020-12-01T00:07:51.891" v="47891" actId="14100"/>
        <pc:sldMkLst>
          <pc:docMk/>
          <pc:sldMk cId="3903862428" sldId="652"/>
        </pc:sldMkLst>
        <pc:spChg chg="mod">
          <ac:chgData name="Alex Vakanski" userId="220bd9087dddc248" providerId="LiveId" clId="{1BD61FFB-9E4E-488A-BC0F-3765562B018E}" dt="2020-11-30T21:52:03.398" v="45786" actId="6549"/>
          <ac:spMkLst>
            <pc:docMk/>
            <pc:sldMk cId="3903862428" sldId="652"/>
            <ac:spMk id="2" creationId="{F9D74653-1B87-4420-A4D1-BEB232F78716}"/>
          </ac:spMkLst>
        </pc:spChg>
        <pc:spChg chg="mod">
          <ac:chgData name="Alex Vakanski" userId="220bd9087dddc248" providerId="LiveId" clId="{1BD61FFB-9E4E-488A-BC0F-3765562B018E}" dt="2020-12-01T00:07:46.885" v="47890" actId="6549"/>
          <ac:spMkLst>
            <pc:docMk/>
            <pc:sldMk cId="3903862428" sldId="652"/>
            <ac:spMk id="3" creationId="{5F7DCED3-BEC0-4AF3-AABD-1DF464C1B065}"/>
          </ac:spMkLst>
        </pc:spChg>
        <pc:picChg chg="add del mod">
          <ac:chgData name="Alex Vakanski" userId="220bd9087dddc248" providerId="LiveId" clId="{1BD61FFB-9E4E-488A-BC0F-3765562B018E}" dt="2020-11-30T22:52:12.010" v="46784" actId="478"/>
          <ac:picMkLst>
            <pc:docMk/>
            <pc:sldMk cId="3903862428" sldId="652"/>
            <ac:picMk id="4" creationId="{ECBA838E-EB8C-44BB-A8C3-176C794C721F}"/>
          </ac:picMkLst>
        </pc:picChg>
        <pc:picChg chg="add mod">
          <ac:chgData name="Alex Vakanski" userId="220bd9087dddc248" providerId="LiveId" clId="{1BD61FFB-9E4E-488A-BC0F-3765562B018E}" dt="2020-12-01T00:07:51.891" v="47891" actId="14100"/>
          <ac:picMkLst>
            <pc:docMk/>
            <pc:sldMk cId="3903862428" sldId="652"/>
            <ac:picMk id="5" creationId="{2D1C1CC4-6F1C-4E4C-9759-B9287127806C}"/>
          </ac:picMkLst>
        </pc:picChg>
      </pc:sldChg>
      <pc:sldChg chg="addSp modSp new mod modNotesTx">
        <pc:chgData name="Alex Vakanski" userId="220bd9087dddc248" providerId="LiveId" clId="{1BD61FFB-9E4E-488A-BC0F-3765562B018E}" dt="2020-11-24T17:05:37.133" v="12087" actId="20577"/>
        <pc:sldMkLst>
          <pc:docMk/>
          <pc:sldMk cId="1815826688" sldId="653"/>
        </pc:sldMkLst>
        <pc:spChg chg="mod">
          <ac:chgData name="Alex Vakanski" userId="220bd9087dddc248" providerId="LiveId" clId="{1BD61FFB-9E4E-488A-BC0F-3765562B018E}" dt="2020-11-24T05:29:14.823" v="10884"/>
          <ac:spMkLst>
            <pc:docMk/>
            <pc:sldMk cId="1815826688" sldId="653"/>
            <ac:spMk id="2" creationId="{C6A110C1-A07C-49F4-B06F-6001932AEDF1}"/>
          </ac:spMkLst>
        </pc:spChg>
        <pc:spChg chg="mod">
          <ac:chgData name="Alex Vakanski" userId="220bd9087dddc248" providerId="LiveId" clId="{1BD61FFB-9E4E-488A-BC0F-3765562B018E}" dt="2020-11-24T17:05:37.133" v="12087" actId="20577"/>
          <ac:spMkLst>
            <pc:docMk/>
            <pc:sldMk cId="1815826688" sldId="653"/>
            <ac:spMk id="3" creationId="{2BD555F7-072C-4AC4-A736-916E3DA101A8}"/>
          </ac:spMkLst>
        </pc:spChg>
        <pc:spChg chg="add mod">
          <ac:chgData name="Alex Vakanski" userId="220bd9087dddc248" providerId="LiveId" clId="{1BD61FFB-9E4E-488A-BC0F-3765562B018E}" dt="2020-11-24T05:56:06.404" v="11391" actId="1038"/>
          <ac:spMkLst>
            <pc:docMk/>
            <pc:sldMk cId="1815826688" sldId="653"/>
            <ac:spMk id="5" creationId="{544A415A-D6B7-4909-836B-CE26BA3E748C}"/>
          </ac:spMkLst>
        </pc:spChg>
        <pc:spChg chg="add mod">
          <ac:chgData name="Alex Vakanski" userId="220bd9087dddc248" providerId="LiveId" clId="{1BD61FFB-9E4E-488A-BC0F-3765562B018E}" dt="2020-11-24T05:56:06.404" v="11391" actId="1038"/>
          <ac:spMkLst>
            <pc:docMk/>
            <pc:sldMk cId="1815826688" sldId="653"/>
            <ac:spMk id="7" creationId="{69B73F2D-A2DC-4AF1-98B7-A81B5B5906FF}"/>
          </ac:spMkLst>
        </pc:spChg>
        <pc:picChg chg="add mod">
          <ac:chgData name="Alex Vakanski" userId="220bd9087dddc248" providerId="LiveId" clId="{1BD61FFB-9E4E-488A-BC0F-3765562B018E}" dt="2020-11-24T05:55:42.050" v="11388" actId="1035"/>
          <ac:picMkLst>
            <pc:docMk/>
            <pc:sldMk cId="1815826688" sldId="653"/>
            <ac:picMk id="4" creationId="{0BD26F53-8963-4D3E-90A1-DDB531948598}"/>
          </ac:picMkLst>
        </pc:picChg>
        <pc:picChg chg="add mod">
          <ac:chgData name="Alex Vakanski" userId="220bd9087dddc248" providerId="LiveId" clId="{1BD61FFB-9E4E-488A-BC0F-3765562B018E}" dt="2020-11-24T05:56:06.404" v="11391" actId="1038"/>
          <ac:picMkLst>
            <pc:docMk/>
            <pc:sldMk cId="1815826688" sldId="653"/>
            <ac:picMk id="6" creationId="{A39C354A-C7A0-43D6-B7E7-DBFF158C3E71}"/>
          </ac:picMkLst>
        </pc:picChg>
        <pc:picChg chg="add mod">
          <ac:chgData name="Alex Vakanski" userId="220bd9087dddc248" providerId="LiveId" clId="{1BD61FFB-9E4E-488A-BC0F-3765562B018E}" dt="2020-11-24T05:56:06.404" v="11391" actId="1038"/>
          <ac:picMkLst>
            <pc:docMk/>
            <pc:sldMk cId="1815826688" sldId="653"/>
            <ac:picMk id="8" creationId="{41EF486D-2AA4-4E0C-B056-3D87FFE0FA75}"/>
          </ac:picMkLst>
        </pc:picChg>
      </pc:sldChg>
      <pc:sldChg chg="addSp delSp modSp new mod ord modNotesTx">
        <pc:chgData name="Alex Vakanski" userId="220bd9087dddc248" providerId="LiveId" clId="{1BD61FFB-9E4E-488A-BC0F-3765562B018E}" dt="2020-11-25T19:20:32.322" v="20927"/>
        <pc:sldMkLst>
          <pc:docMk/>
          <pc:sldMk cId="2399058613" sldId="654"/>
        </pc:sldMkLst>
        <pc:spChg chg="mod">
          <ac:chgData name="Alex Vakanski" userId="220bd9087dddc248" providerId="LiveId" clId="{1BD61FFB-9E4E-488A-BC0F-3765562B018E}" dt="2020-11-24T20:08:46.197" v="12630"/>
          <ac:spMkLst>
            <pc:docMk/>
            <pc:sldMk cId="2399058613" sldId="654"/>
            <ac:spMk id="2" creationId="{D345AA8A-A72A-433E-AE84-6985F3956DDC}"/>
          </ac:spMkLst>
        </pc:spChg>
        <pc:spChg chg="mod">
          <ac:chgData name="Alex Vakanski" userId="220bd9087dddc248" providerId="LiveId" clId="{1BD61FFB-9E4E-488A-BC0F-3765562B018E}" dt="2020-11-25T17:15:34.547" v="18955" actId="14100"/>
          <ac:spMkLst>
            <pc:docMk/>
            <pc:sldMk cId="2399058613" sldId="654"/>
            <ac:spMk id="3" creationId="{E563EA3F-4F56-42A1-BA40-9A5CD2638C74}"/>
          </ac:spMkLst>
        </pc:spChg>
        <pc:spChg chg="add mod topLvl">
          <ac:chgData name="Alex Vakanski" userId="220bd9087dddc248" providerId="LiveId" clId="{1BD61FFB-9E4E-488A-BC0F-3765562B018E}" dt="2020-11-25T17:06:46.897" v="18378" actId="164"/>
          <ac:spMkLst>
            <pc:docMk/>
            <pc:sldMk cId="2399058613" sldId="654"/>
            <ac:spMk id="5" creationId="{6ED9C3BA-592B-4B6C-87B3-8846676AF515}"/>
          </ac:spMkLst>
        </pc:spChg>
        <pc:spChg chg="add mod">
          <ac:chgData name="Alex Vakanski" userId="220bd9087dddc248" providerId="LiveId" clId="{1BD61FFB-9E4E-488A-BC0F-3765562B018E}" dt="2020-11-25T19:20:32.322" v="20927"/>
          <ac:spMkLst>
            <pc:docMk/>
            <pc:sldMk cId="2399058613" sldId="654"/>
            <ac:spMk id="7" creationId="{05E48ECB-84CA-4AF1-8C10-C92F00FAFACA}"/>
          </ac:spMkLst>
        </pc:spChg>
        <pc:grpChg chg="add del mod">
          <ac:chgData name="Alex Vakanski" userId="220bd9087dddc248" providerId="LiveId" clId="{1BD61FFB-9E4E-488A-BC0F-3765562B018E}" dt="2020-11-24T20:17:26.632" v="13213" actId="165"/>
          <ac:grpSpMkLst>
            <pc:docMk/>
            <pc:sldMk cId="2399058613" sldId="654"/>
            <ac:grpSpMk id="6" creationId="{3459BB2E-C5C2-461D-9A10-35D5B3595D8F}"/>
          </ac:grpSpMkLst>
        </pc:grpChg>
        <pc:grpChg chg="add mod">
          <ac:chgData name="Alex Vakanski" userId="220bd9087dddc248" providerId="LiveId" clId="{1BD61FFB-9E4E-488A-BC0F-3765562B018E}" dt="2020-11-25T17:15:38.517" v="18959" actId="1038"/>
          <ac:grpSpMkLst>
            <pc:docMk/>
            <pc:sldMk cId="2399058613" sldId="654"/>
            <ac:grpSpMk id="6" creationId="{557917E2-9A5B-4FB6-929D-267A52411384}"/>
          </ac:grpSpMkLst>
        </pc:grpChg>
        <pc:picChg chg="add mod topLvl">
          <ac:chgData name="Alex Vakanski" userId="220bd9087dddc248" providerId="LiveId" clId="{1BD61FFB-9E4E-488A-BC0F-3765562B018E}" dt="2020-11-25T17:06:46.897" v="18378" actId="164"/>
          <ac:picMkLst>
            <pc:docMk/>
            <pc:sldMk cId="2399058613" sldId="654"/>
            <ac:picMk id="4" creationId="{C1802B58-C2B5-48C5-B222-79FE07017077}"/>
          </ac:picMkLst>
        </pc:picChg>
      </pc:sldChg>
      <pc:sldChg chg="modSp new mod ord">
        <pc:chgData name="Alex Vakanski" userId="220bd9087dddc248" providerId="LiveId" clId="{1BD61FFB-9E4E-488A-BC0F-3765562B018E}" dt="2020-11-30T19:51:39.818" v="43874" actId="6549"/>
        <pc:sldMkLst>
          <pc:docMk/>
          <pc:sldMk cId="4066652460" sldId="655"/>
        </pc:sldMkLst>
        <pc:spChg chg="mod">
          <ac:chgData name="Alex Vakanski" userId="220bd9087dddc248" providerId="LiveId" clId="{1BD61FFB-9E4E-488A-BC0F-3765562B018E}" dt="2020-11-24T20:08:48.876" v="12631"/>
          <ac:spMkLst>
            <pc:docMk/>
            <pc:sldMk cId="4066652460" sldId="655"/>
            <ac:spMk id="2" creationId="{85467A06-DCAD-46C9-AC18-17EA0AC29D34}"/>
          </ac:spMkLst>
        </pc:spChg>
        <pc:spChg chg="mod">
          <ac:chgData name="Alex Vakanski" userId="220bd9087dddc248" providerId="LiveId" clId="{1BD61FFB-9E4E-488A-BC0F-3765562B018E}" dt="2020-11-30T19:51:39.818" v="43874" actId="6549"/>
          <ac:spMkLst>
            <pc:docMk/>
            <pc:sldMk cId="4066652460" sldId="655"/>
            <ac:spMk id="3" creationId="{543DEFB2-9A42-47D2-981A-8845A581481E}"/>
          </ac:spMkLst>
        </pc:spChg>
      </pc:sldChg>
      <pc:sldChg chg="addSp modSp new mod">
        <pc:chgData name="Alex Vakanski" userId="220bd9087dddc248" providerId="LiveId" clId="{1BD61FFB-9E4E-488A-BC0F-3765562B018E}" dt="2020-12-02T03:09:45.526" v="50908" actId="20577"/>
        <pc:sldMkLst>
          <pc:docMk/>
          <pc:sldMk cId="2826632827" sldId="656"/>
        </pc:sldMkLst>
        <pc:spChg chg="mod">
          <ac:chgData name="Alex Vakanski" userId="220bd9087dddc248" providerId="LiveId" clId="{1BD61FFB-9E4E-488A-BC0F-3765562B018E}" dt="2020-11-24T20:08:52.201" v="12632"/>
          <ac:spMkLst>
            <pc:docMk/>
            <pc:sldMk cId="2826632827" sldId="656"/>
            <ac:spMk id="2" creationId="{F7E70FA4-6F07-4DA3-BD46-6ED1A235386B}"/>
          </ac:spMkLst>
        </pc:spChg>
        <pc:spChg chg="mod">
          <ac:chgData name="Alex Vakanski" userId="220bd9087dddc248" providerId="LiveId" clId="{1BD61FFB-9E4E-488A-BC0F-3765562B018E}" dt="2020-12-02T03:09:45.526" v="50908" actId="20577"/>
          <ac:spMkLst>
            <pc:docMk/>
            <pc:sldMk cId="2826632827" sldId="656"/>
            <ac:spMk id="3" creationId="{80F8FCEE-50EA-4827-A478-D2AED46B7E40}"/>
          </ac:spMkLst>
        </pc:spChg>
        <pc:picChg chg="add mod">
          <ac:chgData name="Alex Vakanski" userId="220bd9087dddc248" providerId="LiveId" clId="{1BD61FFB-9E4E-488A-BC0F-3765562B018E}" dt="2020-11-24T21:45:50.139" v="13628" actId="1037"/>
          <ac:picMkLst>
            <pc:docMk/>
            <pc:sldMk cId="2826632827" sldId="656"/>
            <ac:picMk id="4" creationId="{5FE0F98A-CF7A-4772-A144-D074CFBF3A0C}"/>
          </ac:picMkLst>
        </pc:picChg>
      </pc:sldChg>
      <pc:sldChg chg="modSp new mod ord">
        <pc:chgData name="Alex Vakanski" userId="220bd9087dddc248" providerId="LiveId" clId="{1BD61FFB-9E4E-488A-BC0F-3765562B018E}" dt="2020-11-30T19:42:34.989" v="43869" actId="20577"/>
        <pc:sldMkLst>
          <pc:docMk/>
          <pc:sldMk cId="748479844" sldId="657"/>
        </pc:sldMkLst>
        <pc:spChg chg="mod">
          <ac:chgData name="Alex Vakanski" userId="220bd9087dddc248" providerId="LiveId" clId="{1BD61FFB-9E4E-488A-BC0F-3765562B018E}" dt="2020-11-24T23:01:33.107" v="14488"/>
          <ac:spMkLst>
            <pc:docMk/>
            <pc:sldMk cId="748479844" sldId="657"/>
            <ac:spMk id="2" creationId="{2BFA9A07-2E7F-4681-900A-6E2F22E6589E}"/>
          </ac:spMkLst>
        </pc:spChg>
        <pc:spChg chg="mod">
          <ac:chgData name="Alex Vakanski" userId="220bd9087dddc248" providerId="LiveId" clId="{1BD61FFB-9E4E-488A-BC0F-3765562B018E}" dt="2020-11-30T19:42:34.989" v="43869" actId="20577"/>
          <ac:spMkLst>
            <pc:docMk/>
            <pc:sldMk cId="748479844" sldId="657"/>
            <ac:spMk id="3" creationId="{1041B986-CDAC-409C-8DC1-73E3A15E4111}"/>
          </ac:spMkLst>
        </pc:spChg>
      </pc:sldChg>
      <pc:sldChg chg="addSp modSp new mod">
        <pc:chgData name="Alex Vakanski" userId="220bd9087dddc248" providerId="LiveId" clId="{1BD61FFB-9E4E-488A-BC0F-3765562B018E}" dt="2020-11-30T19:42:02.861" v="43857" actId="20577"/>
        <pc:sldMkLst>
          <pc:docMk/>
          <pc:sldMk cId="924552460" sldId="658"/>
        </pc:sldMkLst>
        <pc:spChg chg="mod">
          <ac:chgData name="Alex Vakanski" userId="220bd9087dddc248" providerId="LiveId" clId="{1BD61FFB-9E4E-488A-BC0F-3765562B018E}" dt="2020-11-24T21:59:51.610" v="14248"/>
          <ac:spMkLst>
            <pc:docMk/>
            <pc:sldMk cId="924552460" sldId="658"/>
            <ac:spMk id="2" creationId="{45B62338-FC23-435D-B401-C2B006C39E9B}"/>
          </ac:spMkLst>
        </pc:spChg>
        <pc:spChg chg="mod">
          <ac:chgData name="Alex Vakanski" userId="220bd9087dddc248" providerId="LiveId" clId="{1BD61FFB-9E4E-488A-BC0F-3765562B018E}" dt="2020-11-30T19:42:02.861" v="43857" actId="20577"/>
          <ac:spMkLst>
            <pc:docMk/>
            <pc:sldMk cId="924552460" sldId="658"/>
            <ac:spMk id="3" creationId="{D5B33C83-078A-4AA1-9B06-6FE6436F82E0}"/>
          </ac:spMkLst>
        </pc:spChg>
        <pc:picChg chg="add mod">
          <ac:chgData name="Alex Vakanski" userId="220bd9087dddc248" providerId="LiveId" clId="{1BD61FFB-9E4E-488A-BC0F-3765562B018E}" dt="2020-11-25T02:25:28.483" v="16568" actId="1035"/>
          <ac:picMkLst>
            <pc:docMk/>
            <pc:sldMk cId="924552460" sldId="658"/>
            <ac:picMk id="4" creationId="{4469AF2C-72A7-4CCC-B226-A1E8CEB85ECF}"/>
          </ac:picMkLst>
        </pc:picChg>
        <pc:picChg chg="add mod">
          <ac:chgData name="Alex Vakanski" userId="220bd9087dddc248" providerId="LiveId" clId="{1BD61FFB-9E4E-488A-BC0F-3765562B018E}" dt="2020-11-24T23:00:55.439" v="14484" actId="1076"/>
          <ac:picMkLst>
            <pc:docMk/>
            <pc:sldMk cId="924552460" sldId="658"/>
            <ac:picMk id="5" creationId="{29FE0DF9-1570-4036-880B-7F21860FE699}"/>
          </ac:picMkLst>
        </pc:picChg>
      </pc:sldChg>
      <pc:sldChg chg="modSp new mod">
        <pc:chgData name="Alex Vakanski" userId="220bd9087dddc248" providerId="LiveId" clId="{1BD61FFB-9E4E-488A-BC0F-3765562B018E}" dt="2020-11-25T02:33:51.157" v="16614" actId="20577"/>
        <pc:sldMkLst>
          <pc:docMk/>
          <pc:sldMk cId="1252842744" sldId="659"/>
        </pc:sldMkLst>
        <pc:spChg chg="mod">
          <ac:chgData name="Alex Vakanski" userId="220bd9087dddc248" providerId="LiveId" clId="{1BD61FFB-9E4E-488A-BC0F-3765562B018E}" dt="2020-11-24T23:23:27.108" v="15350"/>
          <ac:spMkLst>
            <pc:docMk/>
            <pc:sldMk cId="1252842744" sldId="659"/>
            <ac:spMk id="2" creationId="{F5B7F551-2E3A-4CD3-8CBE-242AF01FC3D1}"/>
          </ac:spMkLst>
        </pc:spChg>
        <pc:spChg chg="mod">
          <ac:chgData name="Alex Vakanski" userId="220bd9087dddc248" providerId="LiveId" clId="{1BD61FFB-9E4E-488A-BC0F-3765562B018E}" dt="2020-11-25T02:33:51.157" v="16614" actId="20577"/>
          <ac:spMkLst>
            <pc:docMk/>
            <pc:sldMk cId="1252842744" sldId="659"/>
            <ac:spMk id="3" creationId="{78E43F02-35D1-41D8-A66C-66D5A7EB6728}"/>
          </ac:spMkLst>
        </pc:spChg>
      </pc:sldChg>
      <pc:sldChg chg="addSp modSp new mod">
        <pc:chgData name="Alex Vakanski" userId="220bd9087dddc248" providerId="LiveId" clId="{1BD61FFB-9E4E-488A-BC0F-3765562B018E}" dt="2020-11-25T17:05:35.910" v="18359" actId="14100"/>
        <pc:sldMkLst>
          <pc:docMk/>
          <pc:sldMk cId="1305718602" sldId="660"/>
        </pc:sldMkLst>
        <pc:spChg chg="mod">
          <ac:chgData name="Alex Vakanski" userId="220bd9087dddc248" providerId="LiveId" clId="{1BD61FFB-9E4E-488A-BC0F-3765562B018E}" dt="2020-11-24T23:58:45.805" v="15956"/>
          <ac:spMkLst>
            <pc:docMk/>
            <pc:sldMk cId="1305718602" sldId="660"/>
            <ac:spMk id="2" creationId="{0265DDE2-1944-423C-A92B-79C8B52DC41C}"/>
          </ac:spMkLst>
        </pc:spChg>
        <pc:spChg chg="mod">
          <ac:chgData name="Alex Vakanski" userId="220bd9087dddc248" providerId="LiveId" clId="{1BD61FFB-9E4E-488A-BC0F-3765562B018E}" dt="2020-11-25T17:05:35.910" v="18359" actId="14100"/>
          <ac:spMkLst>
            <pc:docMk/>
            <pc:sldMk cId="1305718602" sldId="660"/>
            <ac:spMk id="3" creationId="{7E9AF635-8AC1-416A-A3D7-CD0C53D53C0C}"/>
          </ac:spMkLst>
        </pc:spChg>
        <pc:graphicFrameChg chg="add mod modGraphic">
          <ac:chgData name="Alex Vakanski" userId="220bd9087dddc248" providerId="LiveId" clId="{1BD61FFB-9E4E-488A-BC0F-3765562B018E}" dt="2020-11-25T17:05:35.910" v="18359" actId="14100"/>
          <ac:graphicFrameMkLst>
            <pc:docMk/>
            <pc:sldMk cId="1305718602" sldId="660"/>
            <ac:graphicFrameMk id="4" creationId="{38BEC880-F3C8-4F32-A156-4198BBB20C4E}"/>
          </ac:graphicFrameMkLst>
        </pc:graphicFrameChg>
      </pc:sldChg>
      <pc:sldChg chg="modSp new mod">
        <pc:chgData name="Alex Vakanski" userId="220bd9087dddc248" providerId="LiveId" clId="{1BD61FFB-9E4E-488A-BC0F-3765562B018E}" dt="2020-11-25T19:21:16.499" v="20942" actId="20577"/>
        <pc:sldMkLst>
          <pc:docMk/>
          <pc:sldMk cId="2383811965" sldId="661"/>
        </pc:sldMkLst>
        <pc:spChg chg="mod">
          <ac:chgData name="Alex Vakanski" userId="220bd9087dddc248" providerId="LiveId" clId="{1BD61FFB-9E4E-488A-BC0F-3765562B018E}" dt="2020-11-24T23:58:53.512" v="15960"/>
          <ac:spMkLst>
            <pc:docMk/>
            <pc:sldMk cId="2383811965" sldId="661"/>
            <ac:spMk id="2" creationId="{71904B4B-0754-4409-B632-57DB298C3FC0}"/>
          </ac:spMkLst>
        </pc:spChg>
        <pc:spChg chg="mod">
          <ac:chgData name="Alex Vakanski" userId="220bd9087dddc248" providerId="LiveId" clId="{1BD61FFB-9E4E-488A-BC0F-3765562B018E}" dt="2020-11-25T19:21:16.499" v="20942" actId="20577"/>
          <ac:spMkLst>
            <pc:docMk/>
            <pc:sldMk cId="2383811965" sldId="661"/>
            <ac:spMk id="3" creationId="{702DD3AE-32CD-4E1A-978E-0E60E64F8ECA}"/>
          </ac:spMkLst>
        </pc:spChg>
      </pc:sldChg>
      <pc:sldChg chg="addSp delSp modSp new mod">
        <pc:chgData name="Alex Vakanski" userId="220bd9087dddc248" providerId="LiveId" clId="{1BD61FFB-9E4E-488A-BC0F-3765562B018E}" dt="2020-12-02T03:32:16.679" v="50914" actId="6549"/>
        <pc:sldMkLst>
          <pc:docMk/>
          <pc:sldMk cId="4037462602" sldId="662"/>
        </pc:sldMkLst>
        <pc:spChg chg="mod">
          <ac:chgData name="Alex Vakanski" userId="220bd9087dddc248" providerId="LiveId" clId="{1BD61FFB-9E4E-488A-BC0F-3765562B018E}" dt="2020-11-24T23:58:57.857" v="15961"/>
          <ac:spMkLst>
            <pc:docMk/>
            <pc:sldMk cId="4037462602" sldId="662"/>
            <ac:spMk id="2" creationId="{37BCDD76-B998-4B54-A252-3585985904A1}"/>
          </ac:spMkLst>
        </pc:spChg>
        <pc:spChg chg="mod">
          <ac:chgData name="Alex Vakanski" userId="220bd9087dddc248" providerId="LiveId" clId="{1BD61FFB-9E4E-488A-BC0F-3765562B018E}" dt="2020-12-02T03:32:16.679" v="50914" actId="6549"/>
          <ac:spMkLst>
            <pc:docMk/>
            <pc:sldMk cId="4037462602" sldId="662"/>
            <ac:spMk id="3" creationId="{A01CB085-F08F-40A8-BE6D-1D96B88556C2}"/>
          </ac:spMkLst>
        </pc:spChg>
        <pc:spChg chg="add mod">
          <ac:chgData name="Alex Vakanski" userId="220bd9087dddc248" providerId="LiveId" clId="{1BD61FFB-9E4E-488A-BC0F-3765562B018E}" dt="2020-11-25T19:16:05.117" v="20917" actId="1037"/>
          <ac:spMkLst>
            <pc:docMk/>
            <pc:sldMk cId="4037462602" sldId="662"/>
            <ac:spMk id="6" creationId="{E17B06E0-E2A1-45FB-9FCA-B8346A08D8DB}"/>
          </ac:spMkLst>
        </pc:spChg>
        <pc:picChg chg="add del">
          <ac:chgData name="Alex Vakanski" userId="220bd9087dddc248" providerId="LiveId" clId="{1BD61FFB-9E4E-488A-BC0F-3765562B018E}" dt="2020-11-25T19:12:24.073" v="20892" actId="478"/>
          <ac:picMkLst>
            <pc:docMk/>
            <pc:sldMk cId="4037462602" sldId="662"/>
            <ac:picMk id="4" creationId="{9E97B833-10CB-4211-906A-C5C793BA2456}"/>
          </ac:picMkLst>
        </pc:picChg>
        <pc:picChg chg="add mod ord">
          <ac:chgData name="Alex Vakanski" userId="220bd9087dddc248" providerId="LiveId" clId="{1BD61FFB-9E4E-488A-BC0F-3765562B018E}" dt="2020-11-25T19:19:48.506" v="20926" actId="1038"/>
          <ac:picMkLst>
            <pc:docMk/>
            <pc:sldMk cId="4037462602" sldId="662"/>
            <ac:picMk id="5" creationId="{E388C3EC-49B5-4997-BB9A-79F5A6B864AB}"/>
          </ac:picMkLst>
        </pc:picChg>
      </pc:sldChg>
      <pc:sldChg chg="modSp new mod">
        <pc:chgData name="Alex Vakanski" userId="220bd9087dddc248" providerId="LiveId" clId="{1BD61FFB-9E4E-488A-BC0F-3765562B018E}" dt="2020-11-30T21:40:57.646" v="45784" actId="6549"/>
        <pc:sldMkLst>
          <pc:docMk/>
          <pc:sldMk cId="3074362410" sldId="663"/>
        </pc:sldMkLst>
        <pc:spChg chg="mod">
          <ac:chgData name="Alex Vakanski" userId="220bd9087dddc248" providerId="LiveId" clId="{1BD61FFB-9E4E-488A-BC0F-3765562B018E}" dt="2020-11-30T00:08:02.751" v="40583"/>
          <ac:spMkLst>
            <pc:docMk/>
            <pc:sldMk cId="3074362410" sldId="663"/>
            <ac:spMk id="2" creationId="{F0BFC4DF-11F7-48C2-A64D-585C51AB2455}"/>
          </ac:spMkLst>
        </pc:spChg>
        <pc:spChg chg="mod">
          <ac:chgData name="Alex Vakanski" userId="220bd9087dddc248" providerId="LiveId" clId="{1BD61FFB-9E4E-488A-BC0F-3765562B018E}" dt="2020-11-30T21:40:57.646" v="45784" actId="6549"/>
          <ac:spMkLst>
            <pc:docMk/>
            <pc:sldMk cId="3074362410" sldId="663"/>
            <ac:spMk id="3" creationId="{7C916DBC-E94C-4834-928D-54A29213B39D}"/>
          </ac:spMkLst>
        </pc:spChg>
      </pc:sldChg>
      <pc:sldChg chg="addSp modSp new mod">
        <pc:chgData name="Alex Vakanski" userId="220bd9087dddc248" providerId="LiveId" clId="{1BD61FFB-9E4E-488A-BC0F-3765562B018E}" dt="2020-11-30T19:55:31.637" v="43918" actId="14100"/>
        <pc:sldMkLst>
          <pc:docMk/>
          <pc:sldMk cId="2017599809" sldId="664"/>
        </pc:sldMkLst>
        <pc:spChg chg="mod">
          <ac:chgData name="Alex Vakanski" userId="220bd9087dddc248" providerId="LiveId" clId="{1BD61FFB-9E4E-488A-BC0F-3765562B018E}" dt="2020-11-25T19:23:44.314" v="20969"/>
          <ac:spMkLst>
            <pc:docMk/>
            <pc:sldMk cId="2017599809" sldId="664"/>
            <ac:spMk id="2" creationId="{7B65B71A-4234-42CC-A95F-1D1A82510489}"/>
          </ac:spMkLst>
        </pc:spChg>
        <pc:spChg chg="mod">
          <ac:chgData name="Alex Vakanski" userId="220bd9087dddc248" providerId="LiveId" clId="{1BD61FFB-9E4E-488A-BC0F-3765562B018E}" dt="2020-11-30T19:55:10.833" v="43917" actId="20578"/>
          <ac:spMkLst>
            <pc:docMk/>
            <pc:sldMk cId="2017599809" sldId="664"/>
            <ac:spMk id="3" creationId="{FBBDF9B6-2ABD-4C6E-BE8C-17CC2CF2A5C2}"/>
          </ac:spMkLst>
        </pc:spChg>
        <pc:spChg chg="add mod">
          <ac:chgData name="Alex Vakanski" userId="220bd9087dddc248" providerId="LiveId" clId="{1BD61FFB-9E4E-488A-BC0F-3765562B018E}" dt="2020-11-25T19:29:16.741" v="21438"/>
          <ac:spMkLst>
            <pc:docMk/>
            <pc:sldMk cId="2017599809" sldId="664"/>
            <ac:spMk id="4" creationId="{997FCC8D-3978-431B-A023-8F381AF079CC}"/>
          </ac:spMkLst>
        </pc:spChg>
        <pc:picChg chg="add mod">
          <ac:chgData name="Alex Vakanski" userId="220bd9087dddc248" providerId="LiveId" clId="{1BD61FFB-9E4E-488A-BC0F-3765562B018E}" dt="2020-11-30T19:55:31.637" v="43918" actId="14100"/>
          <ac:picMkLst>
            <pc:docMk/>
            <pc:sldMk cId="2017599809" sldId="664"/>
            <ac:picMk id="5" creationId="{DD3CF56B-C5B2-4A7E-8BBE-C02F07376966}"/>
          </ac:picMkLst>
        </pc:picChg>
      </pc:sldChg>
      <pc:sldChg chg="modSp new mod">
        <pc:chgData name="Alex Vakanski" userId="220bd9087dddc248" providerId="LiveId" clId="{1BD61FFB-9E4E-488A-BC0F-3765562B018E}" dt="2020-11-30T21:39:16.288" v="45777" actId="14100"/>
        <pc:sldMkLst>
          <pc:docMk/>
          <pc:sldMk cId="1100971115" sldId="665"/>
        </pc:sldMkLst>
        <pc:spChg chg="mod">
          <ac:chgData name="Alex Vakanski" userId="220bd9087dddc248" providerId="LiveId" clId="{1BD61FFB-9E4E-488A-BC0F-3765562B018E}" dt="2020-11-25T19:30:22.681" v="21452" actId="20577"/>
          <ac:spMkLst>
            <pc:docMk/>
            <pc:sldMk cId="1100971115" sldId="665"/>
            <ac:spMk id="2" creationId="{E8627B12-0176-41F2-A4E0-6C5E15C41913}"/>
          </ac:spMkLst>
        </pc:spChg>
        <pc:spChg chg="mod">
          <ac:chgData name="Alex Vakanski" userId="220bd9087dddc248" providerId="LiveId" clId="{1BD61FFB-9E4E-488A-BC0F-3765562B018E}" dt="2020-11-30T21:39:16.288" v="45777" actId="14100"/>
          <ac:spMkLst>
            <pc:docMk/>
            <pc:sldMk cId="1100971115" sldId="665"/>
            <ac:spMk id="3" creationId="{98BA5F02-760B-42CB-9EF9-51F7DAF81B77}"/>
          </ac:spMkLst>
        </pc:spChg>
      </pc:sldChg>
      <pc:sldChg chg="modSp new mod ord modNotesTx">
        <pc:chgData name="Alex Vakanski" userId="220bd9087dddc248" providerId="LiveId" clId="{1BD61FFB-9E4E-488A-BC0F-3765562B018E}" dt="2020-11-30T22:26:17.963" v="46279" actId="20577"/>
        <pc:sldMkLst>
          <pc:docMk/>
          <pc:sldMk cId="2512436719" sldId="666"/>
        </pc:sldMkLst>
        <pc:spChg chg="mod">
          <ac:chgData name="Alex Vakanski" userId="220bd9087dddc248" providerId="LiveId" clId="{1BD61FFB-9E4E-488A-BC0F-3765562B018E}" dt="2020-11-25T21:56:41.715" v="22115" actId="20577"/>
          <ac:spMkLst>
            <pc:docMk/>
            <pc:sldMk cId="2512436719" sldId="666"/>
            <ac:spMk id="2" creationId="{1A1F9818-DA21-4B18-A039-D25C90EB4B5C}"/>
          </ac:spMkLst>
        </pc:spChg>
        <pc:spChg chg="mod">
          <ac:chgData name="Alex Vakanski" userId="220bd9087dddc248" providerId="LiveId" clId="{1BD61FFB-9E4E-488A-BC0F-3765562B018E}" dt="2020-11-30T22:26:17.963" v="46279" actId="20577"/>
          <ac:spMkLst>
            <pc:docMk/>
            <pc:sldMk cId="2512436719" sldId="666"/>
            <ac:spMk id="3" creationId="{B4352211-7BC6-497C-9B55-9E69C42A6C23}"/>
          </ac:spMkLst>
        </pc:spChg>
      </pc:sldChg>
      <pc:sldChg chg="modSp new del mod">
        <pc:chgData name="Alex Vakanski" userId="220bd9087dddc248" providerId="LiveId" clId="{1BD61FFB-9E4E-488A-BC0F-3765562B018E}" dt="2020-11-25T19:37:14.348" v="21636" actId="2696"/>
        <pc:sldMkLst>
          <pc:docMk/>
          <pc:sldMk cId="3583558962" sldId="666"/>
        </pc:sldMkLst>
        <pc:spChg chg="mod">
          <ac:chgData name="Alex Vakanski" userId="220bd9087dddc248" providerId="LiveId" clId="{1BD61FFB-9E4E-488A-BC0F-3765562B018E}" dt="2020-11-25T19:37:05.784" v="21635"/>
          <ac:spMkLst>
            <pc:docMk/>
            <pc:sldMk cId="3583558962" sldId="666"/>
            <ac:spMk id="2" creationId="{E1194C1E-4628-4189-B877-24936C21973F}"/>
          </ac:spMkLst>
        </pc:spChg>
      </pc:sldChg>
      <pc:sldChg chg="addSp modSp new mod">
        <pc:chgData name="Alex Vakanski" userId="220bd9087dddc248" providerId="LiveId" clId="{1BD61FFB-9E4E-488A-BC0F-3765562B018E}" dt="2020-11-30T19:06:41.144" v="43459" actId="6549"/>
        <pc:sldMkLst>
          <pc:docMk/>
          <pc:sldMk cId="548044807" sldId="667"/>
        </pc:sldMkLst>
        <pc:spChg chg="mod">
          <ac:chgData name="Alex Vakanski" userId="220bd9087dddc248" providerId="LiveId" clId="{1BD61FFB-9E4E-488A-BC0F-3765562B018E}" dt="2020-11-27T17:58:29.858" v="22829" actId="20577"/>
          <ac:spMkLst>
            <pc:docMk/>
            <pc:sldMk cId="548044807" sldId="667"/>
            <ac:spMk id="2" creationId="{FE09724E-AB4E-4124-BC21-1FCA9BE2F643}"/>
          </ac:spMkLst>
        </pc:spChg>
        <pc:spChg chg="mod">
          <ac:chgData name="Alex Vakanski" userId="220bd9087dddc248" providerId="LiveId" clId="{1BD61FFB-9E4E-488A-BC0F-3765562B018E}" dt="2020-11-30T19:06:41.144" v="43459" actId="6549"/>
          <ac:spMkLst>
            <pc:docMk/>
            <pc:sldMk cId="548044807" sldId="667"/>
            <ac:spMk id="3" creationId="{D77A9ECF-00AF-4753-9D78-534E81354C56}"/>
          </ac:spMkLst>
        </pc:spChg>
        <pc:picChg chg="add mod">
          <ac:chgData name="Alex Vakanski" userId="220bd9087dddc248" providerId="LiveId" clId="{1BD61FFB-9E4E-488A-BC0F-3765562B018E}" dt="2020-11-28T01:54:48.488" v="27450" actId="1038"/>
          <ac:picMkLst>
            <pc:docMk/>
            <pc:sldMk cId="548044807" sldId="667"/>
            <ac:picMk id="4" creationId="{45718714-9582-459E-BE12-5B3DE8D52877}"/>
          </ac:picMkLst>
        </pc:picChg>
      </pc:sldChg>
      <pc:sldChg chg="modSp new del mod">
        <pc:chgData name="Alex Vakanski" userId="220bd9087dddc248" providerId="LiveId" clId="{1BD61FFB-9E4E-488A-BC0F-3765562B018E}" dt="2020-11-25T21:58:17.146" v="22239" actId="2696"/>
        <pc:sldMkLst>
          <pc:docMk/>
          <pc:sldMk cId="2545745289" sldId="667"/>
        </pc:sldMkLst>
        <pc:spChg chg="mod">
          <ac:chgData name="Alex Vakanski" userId="220bd9087dddc248" providerId="LiveId" clId="{1BD61FFB-9E4E-488A-BC0F-3765562B018E}" dt="2020-11-25T21:49:38.156" v="21760" actId="20577"/>
          <ac:spMkLst>
            <pc:docMk/>
            <pc:sldMk cId="2545745289" sldId="667"/>
            <ac:spMk id="2" creationId="{70347FAC-F740-43F0-A8B5-E7D4A506A753}"/>
          </ac:spMkLst>
        </pc:spChg>
      </pc:sldChg>
      <pc:sldChg chg="addSp delSp modSp new mod modNotesTx">
        <pc:chgData name="Alex Vakanski" userId="220bd9087dddc248" providerId="LiveId" clId="{1BD61FFB-9E4E-488A-BC0F-3765562B018E}" dt="2020-11-30T19:09:00.958" v="43490" actId="20577"/>
        <pc:sldMkLst>
          <pc:docMk/>
          <pc:sldMk cId="978410137" sldId="668"/>
        </pc:sldMkLst>
        <pc:spChg chg="mod">
          <ac:chgData name="Alex Vakanski" userId="220bd9087dddc248" providerId="LiveId" clId="{1BD61FFB-9E4E-488A-BC0F-3765562B018E}" dt="2020-11-27T18:07:19.962" v="23332"/>
          <ac:spMkLst>
            <pc:docMk/>
            <pc:sldMk cId="978410137" sldId="668"/>
            <ac:spMk id="2" creationId="{554DB511-27B2-4D91-8400-3636C8CEBCD1}"/>
          </ac:spMkLst>
        </pc:spChg>
        <pc:spChg chg="mod">
          <ac:chgData name="Alex Vakanski" userId="220bd9087dddc248" providerId="LiveId" clId="{1BD61FFB-9E4E-488A-BC0F-3765562B018E}" dt="2020-11-30T19:09:00.958" v="43490" actId="20577"/>
          <ac:spMkLst>
            <pc:docMk/>
            <pc:sldMk cId="978410137" sldId="668"/>
            <ac:spMk id="3" creationId="{1F3CC9FB-7430-4E46-8C05-69360689B5C0}"/>
          </ac:spMkLst>
        </pc:spChg>
        <pc:spChg chg="add mod">
          <ac:chgData name="Alex Vakanski" userId="220bd9087dddc248" providerId="LiveId" clId="{1BD61FFB-9E4E-488A-BC0F-3765562B018E}" dt="2020-11-27T18:38:30.549" v="24019" actId="1035"/>
          <ac:spMkLst>
            <pc:docMk/>
            <pc:sldMk cId="978410137" sldId="668"/>
            <ac:spMk id="5" creationId="{9F20B929-269D-4196-9C13-1ACAC96A908C}"/>
          </ac:spMkLst>
        </pc:spChg>
        <pc:spChg chg="add mod">
          <ac:chgData name="Alex Vakanski" userId="220bd9087dddc248" providerId="LiveId" clId="{1BD61FFB-9E4E-488A-BC0F-3765562B018E}" dt="2020-11-27T18:38:30.549" v="24019" actId="1035"/>
          <ac:spMkLst>
            <pc:docMk/>
            <pc:sldMk cId="978410137" sldId="668"/>
            <ac:spMk id="6" creationId="{B50D377F-C13C-4678-86BD-6E8935AF5DB3}"/>
          </ac:spMkLst>
        </pc:spChg>
        <pc:spChg chg="add mod">
          <ac:chgData name="Alex Vakanski" userId="220bd9087dddc248" providerId="LiveId" clId="{1BD61FFB-9E4E-488A-BC0F-3765562B018E}" dt="2020-11-27T18:38:30.549" v="24019" actId="1035"/>
          <ac:spMkLst>
            <pc:docMk/>
            <pc:sldMk cId="978410137" sldId="668"/>
            <ac:spMk id="7" creationId="{CB0477CC-CDC8-4FBB-904F-21B668712FC7}"/>
          </ac:spMkLst>
        </pc:spChg>
        <pc:spChg chg="add mod">
          <ac:chgData name="Alex Vakanski" userId="220bd9087dddc248" providerId="LiveId" clId="{1BD61FFB-9E4E-488A-BC0F-3765562B018E}" dt="2020-11-27T18:38:30.549" v="24019" actId="1035"/>
          <ac:spMkLst>
            <pc:docMk/>
            <pc:sldMk cId="978410137" sldId="668"/>
            <ac:spMk id="8" creationId="{B4D0E5A0-1F5B-45CF-ABDC-77965895E00A}"/>
          </ac:spMkLst>
        </pc:spChg>
        <pc:spChg chg="add mod">
          <ac:chgData name="Alex Vakanski" userId="220bd9087dddc248" providerId="LiveId" clId="{1BD61FFB-9E4E-488A-BC0F-3765562B018E}" dt="2020-11-27T18:38:30.549" v="24019" actId="1035"/>
          <ac:spMkLst>
            <pc:docMk/>
            <pc:sldMk cId="978410137" sldId="668"/>
            <ac:spMk id="9" creationId="{AA28EC96-3BBE-4DA8-B78C-EF4395FE2A65}"/>
          </ac:spMkLst>
        </pc:spChg>
        <pc:spChg chg="add mod">
          <ac:chgData name="Alex Vakanski" userId="220bd9087dddc248" providerId="LiveId" clId="{1BD61FFB-9E4E-488A-BC0F-3765562B018E}" dt="2020-11-27T18:38:30.549" v="24019" actId="1035"/>
          <ac:spMkLst>
            <pc:docMk/>
            <pc:sldMk cId="978410137" sldId="668"/>
            <ac:spMk id="10" creationId="{5358EB7A-8736-4571-BAF6-E3BA6033F658}"/>
          </ac:spMkLst>
        </pc:spChg>
        <pc:spChg chg="add mod">
          <ac:chgData name="Alex Vakanski" userId="220bd9087dddc248" providerId="LiveId" clId="{1BD61FFB-9E4E-488A-BC0F-3765562B018E}" dt="2020-11-27T18:38:30.549" v="24019" actId="1035"/>
          <ac:spMkLst>
            <pc:docMk/>
            <pc:sldMk cId="978410137" sldId="668"/>
            <ac:spMk id="11" creationId="{B36D09AF-C2A6-4C57-BBDB-C4AF80A1E059}"/>
          </ac:spMkLst>
        </pc:spChg>
        <pc:spChg chg="add del mod">
          <ac:chgData name="Alex Vakanski" userId="220bd9087dddc248" providerId="LiveId" clId="{1BD61FFB-9E4E-488A-BC0F-3765562B018E}" dt="2020-11-27T18:36:07.266" v="23964" actId="478"/>
          <ac:spMkLst>
            <pc:docMk/>
            <pc:sldMk cId="978410137" sldId="668"/>
            <ac:spMk id="12" creationId="{FAE87B22-2CD8-4158-8B63-699D2E6DFFF3}"/>
          </ac:spMkLst>
        </pc:spChg>
        <pc:spChg chg="add mod">
          <ac:chgData name="Alex Vakanski" userId="220bd9087dddc248" providerId="LiveId" clId="{1BD61FFB-9E4E-488A-BC0F-3765562B018E}" dt="2020-11-27T21:17:54.104" v="25593" actId="20577"/>
          <ac:spMkLst>
            <pc:docMk/>
            <pc:sldMk cId="978410137" sldId="668"/>
            <ac:spMk id="13" creationId="{CDCA882A-1C4C-4727-9A9F-3D02F2E187ED}"/>
          </ac:spMkLst>
        </pc:spChg>
        <pc:spChg chg="add mod">
          <ac:chgData name="Alex Vakanski" userId="220bd9087dddc248" providerId="LiveId" clId="{1BD61FFB-9E4E-488A-BC0F-3765562B018E}" dt="2020-11-27T18:41:17.613" v="24060" actId="1076"/>
          <ac:spMkLst>
            <pc:docMk/>
            <pc:sldMk cId="978410137" sldId="668"/>
            <ac:spMk id="14" creationId="{1FBC59FA-3274-4226-BAFD-EB04F7CB06CC}"/>
          </ac:spMkLst>
        </pc:spChg>
        <pc:spChg chg="add mod">
          <ac:chgData name="Alex Vakanski" userId="220bd9087dddc248" providerId="LiveId" clId="{1BD61FFB-9E4E-488A-BC0F-3765562B018E}" dt="2020-11-27T18:41:26.560" v="24061" actId="1076"/>
          <ac:spMkLst>
            <pc:docMk/>
            <pc:sldMk cId="978410137" sldId="668"/>
            <ac:spMk id="15" creationId="{8DAAD2CE-AB46-48E3-9269-A3C56C14B7D0}"/>
          </ac:spMkLst>
        </pc:spChg>
        <pc:picChg chg="add mod">
          <ac:chgData name="Alex Vakanski" userId="220bd9087dddc248" providerId="LiveId" clId="{1BD61FFB-9E4E-488A-BC0F-3765562B018E}" dt="2020-11-27T18:38:30.549" v="24019" actId="1035"/>
          <ac:picMkLst>
            <pc:docMk/>
            <pc:sldMk cId="978410137" sldId="668"/>
            <ac:picMk id="4" creationId="{ED8B9ECA-5901-40F2-B875-C54CDDC50923}"/>
          </ac:picMkLst>
        </pc:picChg>
      </pc:sldChg>
      <pc:sldChg chg="addSp modSp new mod">
        <pc:chgData name="Alex Vakanski" userId="220bd9087dddc248" providerId="LiveId" clId="{1BD61FFB-9E4E-488A-BC0F-3765562B018E}" dt="2020-11-28T02:01:16.845" v="27529" actId="20577"/>
        <pc:sldMkLst>
          <pc:docMk/>
          <pc:sldMk cId="3449845687" sldId="669"/>
        </pc:sldMkLst>
        <pc:spChg chg="mod">
          <ac:chgData name="Alex Vakanski" userId="220bd9087dddc248" providerId="LiveId" clId="{1BD61FFB-9E4E-488A-BC0F-3765562B018E}" dt="2020-11-27T18:07:25.433" v="23336"/>
          <ac:spMkLst>
            <pc:docMk/>
            <pc:sldMk cId="3449845687" sldId="669"/>
            <ac:spMk id="2" creationId="{64449327-93F8-43E4-AD21-449D6FDC892D}"/>
          </ac:spMkLst>
        </pc:spChg>
        <pc:spChg chg="mod">
          <ac:chgData name="Alex Vakanski" userId="220bd9087dddc248" providerId="LiveId" clId="{1BD61FFB-9E4E-488A-BC0F-3765562B018E}" dt="2020-11-28T02:01:16.845" v="27529" actId="20577"/>
          <ac:spMkLst>
            <pc:docMk/>
            <pc:sldMk cId="3449845687" sldId="669"/>
            <ac:spMk id="3" creationId="{D6759B0E-E9F4-458D-B7A8-6168A9ABB3CD}"/>
          </ac:spMkLst>
        </pc:spChg>
        <pc:picChg chg="add mod">
          <ac:chgData name="Alex Vakanski" userId="220bd9087dddc248" providerId="LiveId" clId="{1BD61FFB-9E4E-488A-BC0F-3765562B018E}" dt="2020-11-27T18:52:56.492" v="24384" actId="1037"/>
          <ac:picMkLst>
            <pc:docMk/>
            <pc:sldMk cId="3449845687" sldId="669"/>
            <ac:picMk id="4" creationId="{6ACC5CB8-8EBC-441A-BF90-C5B3D7D4C64C}"/>
          </ac:picMkLst>
        </pc:picChg>
        <pc:picChg chg="add mod">
          <ac:chgData name="Alex Vakanski" userId="220bd9087dddc248" providerId="LiveId" clId="{1BD61FFB-9E4E-488A-BC0F-3765562B018E}" dt="2020-11-27T18:52:52.054" v="24383" actId="14100"/>
          <ac:picMkLst>
            <pc:docMk/>
            <pc:sldMk cId="3449845687" sldId="669"/>
            <ac:picMk id="5" creationId="{71FB0A3C-7369-42EA-AC05-82C2F6E6F7CC}"/>
          </ac:picMkLst>
        </pc:picChg>
      </pc:sldChg>
      <pc:sldChg chg="addSp modSp new mod">
        <pc:chgData name="Alex Vakanski" userId="220bd9087dddc248" providerId="LiveId" clId="{1BD61FFB-9E4E-488A-BC0F-3765562B018E}" dt="2020-11-28T02:05:59.074" v="27633" actId="20577"/>
        <pc:sldMkLst>
          <pc:docMk/>
          <pc:sldMk cId="2787470282" sldId="670"/>
        </pc:sldMkLst>
        <pc:spChg chg="mod">
          <ac:chgData name="Alex Vakanski" userId="220bd9087dddc248" providerId="LiveId" clId="{1BD61FFB-9E4E-488A-BC0F-3765562B018E}" dt="2020-11-27T18:07:28.274" v="23337"/>
          <ac:spMkLst>
            <pc:docMk/>
            <pc:sldMk cId="2787470282" sldId="670"/>
            <ac:spMk id="2" creationId="{6E5C5FC5-FF52-4C75-ADFA-456AF322B69A}"/>
          </ac:spMkLst>
        </pc:spChg>
        <pc:spChg chg="mod">
          <ac:chgData name="Alex Vakanski" userId="220bd9087dddc248" providerId="LiveId" clId="{1BD61FFB-9E4E-488A-BC0F-3765562B018E}" dt="2020-11-28T02:05:59.074" v="27633" actId="20577"/>
          <ac:spMkLst>
            <pc:docMk/>
            <pc:sldMk cId="2787470282" sldId="670"/>
            <ac:spMk id="3" creationId="{EF00F2A5-943A-4320-BF73-DA2D6A677FD0}"/>
          </ac:spMkLst>
        </pc:spChg>
        <pc:spChg chg="add mod">
          <ac:chgData name="Alex Vakanski" userId="220bd9087dddc248" providerId="LiveId" clId="{1BD61FFB-9E4E-488A-BC0F-3765562B018E}" dt="2020-11-27T21:40:23.242" v="25980" actId="1038"/>
          <ac:spMkLst>
            <pc:docMk/>
            <pc:sldMk cId="2787470282" sldId="670"/>
            <ac:spMk id="7" creationId="{2D4C3ADD-1E65-41B0-89A5-EC537A9CA9B5}"/>
          </ac:spMkLst>
        </pc:spChg>
        <pc:grpChg chg="add mod">
          <ac:chgData name="Alex Vakanski" userId="220bd9087dddc248" providerId="LiveId" clId="{1BD61FFB-9E4E-488A-BC0F-3765562B018E}" dt="2020-11-27T21:23:16.995" v="25795" actId="1076"/>
          <ac:grpSpMkLst>
            <pc:docMk/>
            <pc:sldMk cId="2787470282" sldId="670"/>
            <ac:grpSpMk id="6" creationId="{69C5215B-B32A-4545-B185-C99EBD10EE7F}"/>
          </ac:grpSpMkLst>
        </pc:grpChg>
        <pc:picChg chg="add mod modCrop">
          <ac:chgData name="Alex Vakanski" userId="220bd9087dddc248" providerId="LiveId" clId="{1BD61FFB-9E4E-488A-BC0F-3765562B018E}" dt="2020-11-27T21:21:42.408" v="25635" actId="164"/>
          <ac:picMkLst>
            <pc:docMk/>
            <pc:sldMk cId="2787470282" sldId="670"/>
            <ac:picMk id="4" creationId="{9EAB12B6-CA5A-42A2-BCB2-A1C5B8CC3225}"/>
          </ac:picMkLst>
        </pc:picChg>
        <pc:picChg chg="add mod modCrop">
          <ac:chgData name="Alex Vakanski" userId="220bd9087dddc248" providerId="LiveId" clId="{1BD61FFB-9E4E-488A-BC0F-3765562B018E}" dt="2020-11-27T21:21:42.408" v="25635" actId="164"/>
          <ac:picMkLst>
            <pc:docMk/>
            <pc:sldMk cId="2787470282" sldId="670"/>
            <ac:picMk id="5" creationId="{48D6C9A8-EC64-49AC-9267-2BDB4B37061E}"/>
          </ac:picMkLst>
        </pc:picChg>
      </pc:sldChg>
      <pc:sldChg chg="modSp new mod">
        <pc:chgData name="Alex Vakanski" userId="220bd9087dddc248" providerId="LiveId" clId="{1BD61FFB-9E4E-488A-BC0F-3765562B018E}" dt="2020-12-02T04:24:36.869" v="51068" actId="20577"/>
        <pc:sldMkLst>
          <pc:docMk/>
          <pc:sldMk cId="533458949" sldId="671"/>
        </pc:sldMkLst>
        <pc:spChg chg="mod">
          <ac:chgData name="Alex Vakanski" userId="220bd9087dddc248" providerId="LiveId" clId="{1BD61FFB-9E4E-488A-BC0F-3765562B018E}" dt="2020-11-27T18:07:30.713" v="23338"/>
          <ac:spMkLst>
            <pc:docMk/>
            <pc:sldMk cId="533458949" sldId="671"/>
            <ac:spMk id="2" creationId="{35D3180D-5F1D-46D3-8D04-5FC9D496D9B8}"/>
          </ac:spMkLst>
        </pc:spChg>
        <pc:spChg chg="mod">
          <ac:chgData name="Alex Vakanski" userId="220bd9087dddc248" providerId="LiveId" clId="{1BD61FFB-9E4E-488A-BC0F-3765562B018E}" dt="2020-12-02T04:24:36.869" v="51068" actId="20577"/>
          <ac:spMkLst>
            <pc:docMk/>
            <pc:sldMk cId="533458949" sldId="671"/>
            <ac:spMk id="3" creationId="{0CA93E5D-39CF-4B2B-8A55-3969F9AF2B57}"/>
          </ac:spMkLst>
        </pc:spChg>
      </pc:sldChg>
      <pc:sldChg chg="addSp modSp new mod modNotesTx">
        <pc:chgData name="Alex Vakanski" userId="220bd9087dddc248" providerId="LiveId" clId="{1BD61FFB-9E4E-488A-BC0F-3765562B018E}" dt="2020-11-30T19:14:01.290" v="43504" actId="6549"/>
        <pc:sldMkLst>
          <pc:docMk/>
          <pc:sldMk cId="2130199169" sldId="672"/>
        </pc:sldMkLst>
        <pc:spChg chg="mod">
          <ac:chgData name="Alex Vakanski" userId="220bd9087dddc248" providerId="LiveId" clId="{1BD61FFB-9E4E-488A-BC0F-3765562B018E}" dt="2020-11-28T01:33:26.346" v="26738"/>
          <ac:spMkLst>
            <pc:docMk/>
            <pc:sldMk cId="2130199169" sldId="672"/>
            <ac:spMk id="2" creationId="{278B70FB-0DE7-4E92-B149-6EA3D9F7BAE4}"/>
          </ac:spMkLst>
        </pc:spChg>
        <pc:spChg chg="mod">
          <ac:chgData name="Alex Vakanski" userId="220bd9087dddc248" providerId="LiveId" clId="{1BD61FFB-9E4E-488A-BC0F-3765562B018E}" dt="2020-11-30T19:14:01.290" v="43504" actId="6549"/>
          <ac:spMkLst>
            <pc:docMk/>
            <pc:sldMk cId="2130199169" sldId="672"/>
            <ac:spMk id="3" creationId="{E98FC38D-F883-4A8F-9267-1803A884CA09}"/>
          </ac:spMkLst>
        </pc:spChg>
        <pc:picChg chg="add mod">
          <ac:chgData name="Alex Vakanski" userId="220bd9087dddc248" providerId="LiveId" clId="{1BD61FFB-9E4E-488A-BC0F-3765562B018E}" dt="2020-11-28T01:43:34.860" v="27392" actId="14100"/>
          <ac:picMkLst>
            <pc:docMk/>
            <pc:sldMk cId="2130199169" sldId="672"/>
            <ac:picMk id="4" creationId="{6D1D4639-5D93-4057-B753-21425F43B85F}"/>
          </ac:picMkLst>
        </pc:picChg>
      </pc:sldChg>
      <pc:sldChg chg="addSp modSp new mod">
        <pc:chgData name="Alex Vakanski" userId="220bd9087dddc248" providerId="LiveId" clId="{1BD61FFB-9E4E-488A-BC0F-3765562B018E}" dt="2020-11-30T19:15:18.353" v="43517" actId="20577"/>
        <pc:sldMkLst>
          <pc:docMk/>
          <pc:sldMk cId="2963880170" sldId="673"/>
        </pc:sldMkLst>
        <pc:spChg chg="mod">
          <ac:chgData name="Alex Vakanski" userId="220bd9087dddc248" providerId="LiveId" clId="{1BD61FFB-9E4E-488A-BC0F-3765562B018E}" dt="2020-11-28T18:35:13.726" v="27866" actId="20577"/>
          <ac:spMkLst>
            <pc:docMk/>
            <pc:sldMk cId="2963880170" sldId="673"/>
            <ac:spMk id="2" creationId="{6157C45A-6F69-4F96-8A47-F11F879400EF}"/>
          </ac:spMkLst>
        </pc:spChg>
        <pc:spChg chg="mod">
          <ac:chgData name="Alex Vakanski" userId="220bd9087dddc248" providerId="LiveId" clId="{1BD61FFB-9E4E-488A-BC0F-3765562B018E}" dt="2020-11-30T19:15:18.353" v="43517" actId="20577"/>
          <ac:spMkLst>
            <pc:docMk/>
            <pc:sldMk cId="2963880170" sldId="673"/>
            <ac:spMk id="3" creationId="{C749B4BA-E81B-4C0A-B535-43F986ABDED0}"/>
          </ac:spMkLst>
        </pc:spChg>
        <pc:picChg chg="add mod">
          <ac:chgData name="Alex Vakanski" userId="220bd9087dddc248" providerId="LiveId" clId="{1BD61FFB-9E4E-488A-BC0F-3765562B018E}" dt="2020-11-28T18:44:25.526" v="28314" actId="1038"/>
          <ac:picMkLst>
            <pc:docMk/>
            <pc:sldMk cId="2963880170" sldId="673"/>
            <ac:picMk id="4" creationId="{E05D036E-7E45-4ACD-9451-A4063415E885}"/>
          </ac:picMkLst>
        </pc:picChg>
      </pc:sldChg>
      <pc:sldChg chg="addSp modSp new mod modNotesTx">
        <pc:chgData name="Alex Vakanski" userId="220bd9087dddc248" providerId="LiveId" clId="{1BD61FFB-9E4E-488A-BC0F-3765562B018E}" dt="2020-12-02T05:07:28.436" v="51069" actId="6549"/>
        <pc:sldMkLst>
          <pc:docMk/>
          <pc:sldMk cId="3684547342" sldId="674"/>
        </pc:sldMkLst>
        <pc:spChg chg="mod">
          <ac:chgData name="Alex Vakanski" userId="220bd9087dddc248" providerId="LiveId" clId="{1BD61FFB-9E4E-488A-BC0F-3765562B018E}" dt="2020-11-28T18:35:21.173" v="27867"/>
          <ac:spMkLst>
            <pc:docMk/>
            <pc:sldMk cId="3684547342" sldId="674"/>
            <ac:spMk id="2" creationId="{870DB46B-A4E8-4409-B538-2C40A37B3CDC}"/>
          </ac:spMkLst>
        </pc:spChg>
        <pc:spChg chg="mod">
          <ac:chgData name="Alex Vakanski" userId="220bd9087dddc248" providerId="LiveId" clId="{1BD61FFB-9E4E-488A-BC0F-3765562B018E}" dt="2020-12-02T05:07:28.436" v="51069" actId="6549"/>
          <ac:spMkLst>
            <pc:docMk/>
            <pc:sldMk cId="3684547342" sldId="674"/>
            <ac:spMk id="3" creationId="{D1177757-2308-4B17-B475-7C237CEA7A55}"/>
          </ac:spMkLst>
        </pc:spChg>
        <pc:picChg chg="add mod modCrop">
          <ac:chgData name="Alex Vakanski" userId="220bd9087dddc248" providerId="LiveId" clId="{1BD61FFB-9E4E-488A-BC0F-3765562B018E}" dt="2020-11-28T20:21:46.215" v="29762" actId="1035"/>
          <ac:picMkLst>
            <pc:docMk/>
            <pc:sldMk cId="3684547342" sldId="674"/>
            <ac:picMk id="4" creationId="{5D2D38E2-86E6-4529-89FE-F9B34D3433CA}"/>
          </ac:picMkLst>
        </pc:picChg>
        <pc:picChg chg="add mod ord modCrop">
          <ac:chgData name="Alex Vakanski" userId="220bd9087dddc248" providerId="LiveId" clId="{1BD61FFB-9E4E-488A-BC0F-3765562B018E}" dt="2020-11-28T20:21:42.356" v="29761" actId="1035"/>
          <ac:picMkLst>
            <pc:docMk/>
            <pc:sldMk cId="3684547342" sldId="674"/>
            <ac:picMk id="5" creationId="{A32E78CF-D75D-475B-877C-24BD6CD23843}"/>
          </ac:picMkLst>
        </pc:picChg>
      </pc:sldChg>
      <pc:sldChg chg="addSp delSp modSp new mod">
        <pc:chgData name="Alex Vakanski" userId="220bd9087dddc248" providerId="LiveId" clId="{1BD61FFB-9E4E-488A-BC0F-3765562B018E}" dt="2020-11-30T19:17:08.700" v="43531" actId="20577"/>
        <pc:sldMkLst>
          <pc:docMk/>
          <pc:sldMk cId="561031407" sldId="675"/>
        </pc:sldMkLst>
        <pc:spChg chg="mod">
          <ac:chgData name="Alex Vakanski" userId="220bd9087dddc248" providerId="LiveId" clId="{1BD61FFB-9E4E-488A-BC0F-3765562B018E}" dt="2020-11-28T18:35:25.865" v="27868"/>
          <ac:spMkLst>
            <pc:docMk/>
            <pc:sldMk cId="561031407" sldId="675"/>
            <ac:spMk id="2" creationId="{83009398-5986-4490-91C0-4D1A9F75C27C}"/>
          </ac:spMkLst>
        </pc:spChg>
        <pc:spChg chg="mod">
          <ac:chgData name="Alex Vakanski" userId="220bd9087dddc248" providerId="LiveId" clId="{1BD61FFB-9E4E-488A-BC0F-3765562B018E}" dt="2020-11-30T19:17:08.700" v="43531" actId="20577"/>
          <ac:spMkLst>
            <pc:docMk/>
            <pc:sldMk cId="561031407" sldId="675"/>
            <ac:spMk id="3" creationId="{ABBD52CF-A8B4-4A09-B787-7DD1BA44C12E}"/>
          </ac:spMkLst>
        </pc:spChg>
        <pc:picChg chg="add mod modCrop">
          <ac:chgData name="Alex Vakanski" userId="220bd9087dddc248" providerId="LiveId" clId="{1BD61FFB-9E4E-488A-BC0F-3765562B018E}" dt="2020-11-28T20:32:51.183" v="30032" actId="1035"/>
          <ac:picMkLst>
            <pc:docMk/>
            <pc:sldMk cId="561031407" sldId="675"/>
            <ac:picMk id="4" creationId="{C891F658-1F6A-4485-9EFC-16F22ECB543D}"/>
          </ac:picMkLst>
        </pc:picChg>
        <pc:picChg chg="add mod">
          <ac:chgData name="Alex Vakanski" userId="220bd9087dddc248" providerId="LiveId" clId="{1BD61FFB-9E4E-488A-BC0F-3765562B018E}" dt="2020-11-28T20:32:51.183" v="30032" actId="1035"/>
          <ac:picMkLst>
            <pc:docMk/>
            <pc:sldMk cId="561031407" sldId="675"/>
            <ac:picMk id="5" creationId="{987B6A97-1C14-4953-AE86-88D035E6C3E4}"/>
          </ac:picMkLst>
        </pc:picChg>
        <pc:picChg chg="add mod">
          <ac:chgData name="Alex Vakanski" userId="220bd9087dddc248" providerId="LiveId" clId="{1BD61FFB-9E4E-488A-BC0F-3765562B018E}" dt="2020-11-28T20:32:51.183" v="30032" actId="1035"/>
          <ac:picMkLst>
            <pc:docMk/>
            <pc:sldMk cId="561031407" sldId="675"/>
            <ac:picMk id="6" creationId="{CA61BDAA-53D5-478E-B31C-D19E6E7A7D7E}"/>
          </ac:picMkLst>
        </pc:picChg>
        <pc:picChg chg="add mod">
          <ac:chgData name="Alex Vakanski" userId="220bd9087dddc248" providerId="LiveId" clId="{1BD61FFB-9E4E-488A-BC0F-3765562B018E}" dt="2020-11-28T20:32:51.183" v="30032" actId="1035"/>
          <ac:picMkLst>
            <pc:docMk/>
            <pc:sldMk cId="561031407" sldId="675"/>
            <ac:picMk id="7" creationId="{CB153E43-6E58-4EEE-A455-216C23E826D1}"/>
          </ac:picMkLst>
        </pc:picChg>
        <pc:picChg chg="add del mod">
          <ac:chgData name="Alex Vakanski" userId="220bd9087dddc248" providerId="LiveId" clId="{1BD61FFB-9E4E-488A-BC0F-3765562B018E}" dt="2020-11-28T20:31:14.827" v="29978" actId="478"/>
          <ac:picMkLst>
            <pc:docMk/>
            <pc:sldMk cId="561031407" sldId="675"/>
            <ac:picMk id="8" creationId="{A3E653B1-7EFF-4374-B837-9964DFB03524}"/>
          </ac:picMkLst>
        </pc:picChg>
      </pc:sldChg>
      <pc:sldChg chg="addSp modSp new mod">
        <pc:chgData name="Alex Vakanski" userId="220bd9087dddc248" providerId="LiveId" clId="{1BD61FFB-9E4E-488A-BC0F-3765562B018E}" dt="2020-11-30T19:17:53.812" v="43541" actId="20577"/>
        <pc:sldMkLst>
          <pc:docMk/>
          <pc:sldMk cId="3124790794" sldId="676"/>
        </pc:sldMkLst>
        <pc:spChg chg="mod">
          <ac:chgData name="Alex Vakanski" userId="220bd9087dddc248" providerId="LiveId" clId="{1BD61FFB-9E4E-488A-BC0F-3765562B018E}" dt="2020-11-28T20:19:03.064" v="29546"/>
          <ac:spMkLst>
            <pc:docMk/>
            <pc:sldMk cId="3124790794" sldId="676"/>
            <ac:spMk id="2" creationId="{7BF3E0AC-2A33-4324-BFC4-A96D5BD09AD1}"/>
          </ac:spMkLst>
        </pc:spChg>
        <pc:spChg chg="mod">
          <ac:chgData name="Alex Vakanski" userId="220bd9087dddc248" providerId="LiveId" clId="{1BD61FFB-9E4E-488A-BC0F-3765562B018E}" dt="2020-11-30T19:17:53.812" v="43541" actId="20577"/>
          <ac:spMkLst>
            <pc:docMk/>
            <pc:sldMk cId="3124790794" sldId="676"/>
            <ac:spMk id="3" creationId="{DB6D50AD-1C17-408F-9EE7-A877D2453740}"/>
          </ac:spMkLst>
        </pc:spChg>
        <pc:picChg chg="add mod">
          <ac:chgData name="Alex Vakanski" userId="220bd9087dddc248" providerId="LiveId" clId="{1BD61FFB-9E4E-488A-BC0F-3765562B018E}" dt="2020-11-28T22:04:11.303" v="30352" actId="1035"/>
          <ac:picMkLst>
            <pc:docMk/>
            <pc:sldMk cId="3124790794" sldId="676"/>
            <ac:picMk id="4" creationId="{C538B029-B172-4CF5-B3F7-C93AE2C46491}"/>
          </ac:picMkLst>
        </pc:picChg>
        <pc:picChg chg="add mod">
          <ac:chgData name="Alex Vakanski" userId="220bd9087dddc248" providerId="LiveId" clId="{1BD61FFB-9E4E-488A-BC0F-3765562B018E}" dt="2020-11-28T22:04:12.213" v="30353" actId="1035"/>
          <ac:picMkLst>
            <pc:docMk/>
            <pc:sldMk cId="3124790794" sldId="676"/>
            <ac:picMk id="5" creationId="{91B30121-96E2-4BE1-8AD0-6E6153DFD7C0}"/>
          </ac:picMkLst>
        </pc:picChg>
        <pc:picChg chg="add mod">
          <ac:chgData name="Alex Vakanski" userId="220bd9087dddc248" providerId="LiveId" clId="{1BD61FFB-9E4E-488A-BC0F-3765562B018E}" dt="2020-11-28T22:03:43.777" v="30347" actId="1038"/>
          <ac:picMkLst>
            <pc:docMk/>
            <pc:sldMk cId="3124790794" sldId="676"/>
            <ac:picMk id="6" creationId="{AF513F5F-C4F9-4ABC-B686-25E144B1532B}"/>
          </ac:picMkLst>
        </pc:picChg>
        <pc:picChg chg="add mod">
          <ac:chgData name="Alex Vakanski" userId="220bd9087dddc248" providerId="LiveId" clId="{1BD61FFB-9E4E-488A-BC0F-3765562B018E}" dt="2020-11-28T22:02:57.884" v="30330" actId="1037"/>
          <ac:picMkLst>
            <pc:docMk/>
            <pc:sldMk cId="3124790794" sldId="676"/>
            <ac:picMk id="7" creationId="{3DBAA0E6-C84E-4C51-8496-6CF2B3188E64}"/>
          </ac:picMkLst>
        </pc:picChg>
      </pc:sldChg>
      <pc:sldChg chg="addSp modSp new mod">
        <pc:chgData name="Alex Vakanski" userId="220bd9087dddc248" providerId="LiveId" clId="{1BD61FFB-9E4E-488A-BC0F-3765562B018E}" dt="2020-12-02T05:10:45.755" v="51070" actId="6549"/>
        <pc:sldMkLst>
          <pc:docMk/>
          <pc:sldMk cId="13439635" sldId="677"/>
        </pc:sldMkLst>
        <pc:spChg chg="mod">
          <ac:chgData name="Alex Vakanski" userId="220bd9087dddc248" providerId="LiveId" clId="{1BD61FFB-9E4E-488A-BC0F-3765562B018E}" dt="2020-11-28T22:10:19.785" v="30356"/>
          <ac:spMkLst>
            <pc:docMk/>
            <pc:sldMk cId="13439635" sldId="677"/>
            <ac:spMk id="2" creationId="{FF7EAF31-7C39-4DA3-92A5-22FF25896A98}"/>
          </ac:spMkLst>
        </pc:spChg>
        <pc:spChg chg="mod">
          <ac:chgData name="Alex Vakanski" userId="220bd9087dddc248" providerId="LiveId" clId="{1BD61FFB-9E4E-488A-BC0F-3765562B018E}" dt="2020-12-02T05:10:45.755" v="51070" actId="6549"/>
          <ac:spMkLst>
            <pc:docMk/>
            <pc:sldMk cId="13439635" sldId="677"/>
            <ac:spMk id="3" creationId="{FCA9588F-3B25-4750-98A5-2B3795CC7F32}"/>
          </ac:spMkLst>
        </pc:spChg>
        <pc:picChg chg="add mod">
          <ac:chgData name="Alex Vakanski" userId="220bd9087dddc248" providerId="LiveId" clId="{1BD61FFB-9E4E-488A-BC0F-3765562B018E}" dt="2020-11-28T22:16:51.408" v="30817" actId="1036"/>
          <ac:picMkLst>
            <pc:docMk/>
            <pc:sldMk cId="13439635" sldId="677"/>
            <ac:picMk id="4" creationId="{0B8DC540-FF39-48E3-9E45-F8C4A8AF4603}"/>
          </ac:picMkLst>
        </pc:picChg>
      </pc:sldChg>
      <pc:sldChg chg="modSp new mod">
        <pc:chgData name="Alex Vakanski" userId="220bd9087dddc248" providerId="LiveId" clId="{1BD61FFB-9E4E-488A-BC0F-3765562B018E}" dt="2020-11-30T19:23:15.668" v="43736" actId="6549"/>
        <pc:sldMkLst>
          <pc:docMk/>
          <pc:sldMk cId="2729919759" sldId="678"/>
        </pc:sldMkLst>
        <pc:spChg chg="mod">
          <ac:chgData name="Alex Vakanski" userId="220bd9087dddc248" providerId="LiveId" clId="{1BD61FFB-9E4E-488A-BC0F-3765562B018E}" dt="2020-11-28T22:18:08.053" v="30857" actId="20577"/>
          <ac:spMkLst>
            <pc:docMk/>
            <pc:sldMk cId="2729919759" sldId="678"/>
            <ac:spMk id="2" creationId="{ABCA7F35-382A-4044-ABBA-A082ADB0BAA3}"/>
          </ac:spMkLst>
        </pc:spChg>
        <pc:spChg chg="mod">
          <ac:chgData name="Alex Vakanski" userId="220bd9087dddc248" providerId="LiveId" clId="{1BD61FFB-9E4E-488A-BC0F-3765562B018E}" dt="2020-11-30T19:23:15.668" v="43736" actId="6549"/>
          <ac:spMkLst>
            <pc:docMk/>
            <pc:sldMk cId="2729919759" sldId="678"/>
            <ac:spMk id="3" creationId="{53B0FEF1-3734-45B7-AD02-547AAD5EA74E}"/>
          </ac:spMkLst>
        </pc:spChg>
      </pc:sldChg>
      <pc:sldChg chg="addSp modSp new mod modNotesTx">
        <pc:chgData name="Alex Vakanski" userId="220bd9087dddc248" providerId="LiveId" clId="{1BD61FFB-9E4E-488A-BC0F-3765562B018E}" dt="2020-11-29T22:46:31.418" v="40491" actId="313"/>
        <pc:sldMkLst>
          <pc:docMk/>
          <pc:sldMk cId="93227709" sldId="679"/>
        </pc:sldMkLst>
        <pc:spChg chg="mod">
          <ac:chgData name="Alex Vakanski" userId="220bd9087dddc248" providerId="LiveId" clId="{1BD61FFB-9E4E-488A-BC0F-3765562B018E}" dt="2020-11-29T21:23:30.495" v="38509"/>
          <ac:spMkLst>
            <pc:docMk/>
            <pc:sldMk cId="93227709" sldId="679"/>
            <ac:spMk id="2" creationId="{24D7E08F-9C32-4384-A621-143258ACD913}"/>
          </ac:spMkLst>
        </pc:spChg>
        <pc:spChg chg="mod">
          <ac:chgData name="Alex Vakanski" userId="220bd9087dddc248" providerId="LiveId" clId="{1BD61FFB-9E4E-488A-BC0F-3765562B018E}" dt="2020-11-29T22:46:31.418" v="40491" actId="313"/>
          <ac:spMkLst>
            <pc:docMk/>
            <pc:sldMk cId="93227709" sldId="679"/>
            <ac:spMk id="3" creationId="{D63BBFC3-448A-4D02-9176-F9A1E5C396BA}"/>
          </ac:spMkLst>
        </pc:spChg>
        <pc:spChg chg="add mod">
          <ac:chgData name="Alex Vakanski" userId="220bd9087dddc248" providerId="LiveId" clId="{1BD61FFB-9E4E-488A-BC0F-3765562B018E}" dt="2020-11-29T22:46:10.031" v="40481" actId="1037"/>
          <ac:spMkLst>
            <pc:docMk/>
            <pc:sldMk cId="93227709" sldId="679"/>
            <ac:spMk id="5" creationId="{BFFEC5CD-65A5-4953-B984-51E13D268F6D}"/>
          </ac:spMkLst>
        </pc:spChg>
        <pc:spChg chg="add mod">
          <ac:chgData name="Alex Vakanski" userId="220bd9087dddc248" providerId="LiveId" clId="{1BD61FFB-9E4E-488A-BC0F-3765562B018E}" dt="2020-11-29T22:46:10.031" v="40481" actId="1037"/>
          <ac:spMkLst>
            <pc:docMk/>
            <pc:sldMk cId="93227709" sldId="679"/>
            <ac:spMk id="6" creationId="{14D4BA2A-26D3-4937-B5E6-FB6F8D193405}"/>
          </ac:spMkLst>
        </pc:spChg>
        <pc:spChg chg="add mod">
          <ac:chgData name="Alex Vakanski" userId="220bd9087dddc248" providerId="LiveId" clId="{1BD61FFB-9E4E-488A-BC0F-3765562B018E}" dt="2020-11-29T22:46:10.031" v="40481" actId="1037"/>
          <ac:spMkLst>
            <pc:docMk/>
            <pc:sldMk cId="93227709" sldId="679"/>
            <ac:spMk id="15" creationId="{18A633BB-F85E-489B-8018-D2422AF6C794}"/>
          </ac:spMkLst>
        </pc:spChg>
        <pc:picChg chg="add mod">
          <ac:chgData name="Alex Vakanski" userId="220bd9087dddc248" providerId="LiveId" clId="{1BD61FFB-9E4E-488A-BC0F-3765562B018E}" dt="2020-11-29T22:46:10.031" v="40481" actId="1037"/>
          <ac:picMkLst>
            <pc:docMk/>
            <pc:sldMk cId="93227709" sldId="679"/>
            <ac:picMk id="4" creationId="{C90A7B26-4519-467D-8710-C369D17D06A0}"/>
          </ac:picMkLst>
        </pc:picChg>
        <pc:cxnChg chg="add mod">
          <ac:chgData name="Alex Vakanski" userId="220bd9087dddc248" providerId="LiveId" clId="{1BD61FFB-9E4E-488A-BC0F-3765562B018E}" dt="2020-11-29T22:46:10.031" v="40481" actId="1037"/>
          <ac:cxnSpMkLst>
            <pc:docMk/>
            <pc:sldMk cId="93227709" sldId="679"/>
            <ac:cxnSpMk id="8" creationId="{183CD9B4-81CC-470B-81E4-95D7EA49B165}"/>
          </ac:cxnSpMkLst>
        </pc:cxnChg>
        <pc:cxnChg chg="add mod">
          <ac:chgData name="Alex Vakanski" userId="220bd9087dddc248" providerId="LiveId" clId="{1BD61FFB-9E4E-488A-BC0F-3765562B018E}" dt="2020-11-29T22:46:10.031" v="40481" actId="1037"/>
          <ac:cxnSpMkLst>
            <pc:docMk/>
            <pc:sldMk cId="93227709" sldId="679"/>
            <ac:cxnSpMk id="9" creationId="{209F76FE-90BD-41AD-BF7F-22363725898E}"/>
          </ac:cxnSpMkLst>
        </pc:cxnChg>
        <pc:cxnChg chg="add mod">
          <ac:chgData name="Alex Vakanski" userId="220bd9087dddc248" providerId="LiveId" clId="{1BD61FFB-9E4E-488A-BC0F-3765562B018E}" dt="2020-11-29T22:46:10.031" v="40481" actId="1037"/>
          <ac:cxnSpMkLst>
            <pc:docMk/>
            <pc:sldMk cId="93227709" sldId="679"/>
            <ac:cxnSpMk id="12" creationId="{95EF6F95-0BFA-4043-857C-4F08A060F21B}"/>
          </ac:cxnSpMkLst>
        </pc:cxnChg>
        <pc:cxnChg chg="add mod">
          <ac:chgData name="Alex Vakanski" userId="220bd9087dddc248" providerId="LiveId" clId="{1BD61FFB-9E4E-488A-BC0F-3765562B018E}" dt="2020-11-29T22:46:10.031" v="40481" actId="1037"/>
          <ac:cxnSpMkLst>
            <pc:docMk/>
            <pc:sldMk cId="93227709" sldId="679"/>
            <ac:cxnSpMk id="16" creationId="{22E3ED0E-9A59-4B04-956D-905BD58A4CFC}"/>
          </ac:cxnSpMkLst>
        </pc:cxnChg>
        <pc:cxnChg chg="add mod">
          <ac:chgData name="Alex Vakanski" userId="220bd9087dddc248" providerId="LiveId" clId="{1BD61FFB-9E4E-488A-BC0F-3765562B018E}" dt="2020-11-29T22:46:10.031" v="40481" actId="1037"/>
          <ac:cxnSpMkLst>
            <pc:docMk/>
            <pc:sldMk cId="93227709" sldId="679"/>
            <ac:cxnSpMk id="19" creationId="{525EFDDC-BAC2-457F-99A1-EC5C59FC04E6}"/>
          </ac:cxnSpMkLst>
        </pc:cxnChg>
        <pc:cxnChg chg="add mod">
          <ac:chgData name="Alex Vakanski" userId="220bd9087dddc248" providerId="LiveId" clId="{1BD61FFB-9E4E-488A-BC0F-3765562B018E}" dt="2020-11-29T22:46:10.031" v="40481" actId="1037"/>
          <ac:cxnSpMkLst>
            <pc:docMk/>
            <pc:sldMk cId="93227709" sldId="679"/>
            <ac:cxnSpMk id="22" creationId="{02B478C4-80F2-492D-8D86-58B3E2199C31}"/>
          </ac:cxnSpMkLst>
        </pc:cxnChg>
      </pc:sldChg>
      <pc:sldChg chg="addSp modSp new mod">
        <pc:chgData name="Alex Vakanski" userId="220bd9087dddc248" providerId="LiveId" clId="{1BD61FFB-9E4E-488A-BC0F-3765562B018E}" dt="2020-11-29T21:14:11.747" v="38256" actId="1076"/>
        <pc:sldMkLst>
          <pc:docMk/>
          <pc:sldMk cId="178484007" sldId="680"/>
        </pc:sldMkLst>
        <pc:spChg chg="mod">
          <ac:chgData name="Alex Vakanski" userId="220bd9087dddc248" providerId="LiveId" clId="{1BD61FFB-9E4E-488A-BC0F-3765562B018E}" dt="2020-11-29T21:10:27.759" v="37994"/>
          <ac:spMkLst>
            <pc:docMk/>
            <pc:sldMk cId="178484007" sldId="680"/>
            <ac:spMk id="2" creationId="{A0B7A967-6ADA-44EA-BE9D-1C296CD00E4E}"/>
          </ac:spMkLst>
        </pc:spChg>
        <pc:spChg chg="mod">
          <ac:chgData name="Alex Vakanski" userId="220bd9087dddc248" providerId="LiveId" clId="{1BD61FFB-9E4E-488A-BC0F-3765562B018E}" dt="2020-11-29T21:12:46.084" v="38243" actId="20577"/>
          <ac:spMkLst>
            <pc:docMk/>
            <pc:sldMk cId="178484007" sldId="680"/>
            <ac:spMk id="3" creationId="{9235E989-9504-40B1-9715-98141B9A90F2}"/>
          </ac:spMkLst>
        </pc:spChg>
        <pc:picChg chg="add mod">
          <ac:chgData name="Alex Vakanski" userId="220bd9087dddc248" providerId="LiveId" clId="{1BD61FFB-9E4E-488A-BC0F-3765562B018E}" dt="2020-11-29T21:14:11.747" v="38256" actId="1076"/>
          <ac:picMkLst>
            <pc:docMk/>
            <pc:sldMk cId="178484007" sldId="680"/>
            <ac:picMk id="4" creationId="{027179E4-31BA-4296-9C55-3E904C6D79E8}"/>
          </ac:picMkLst>
        </pc:picChg>
      </pc:sldChg>
      <pc:sldChg chg="modSp new mod ord modNotesTx">
        <pc:chgData name="Alex Vakanski" userId="220bd9087dddc248" providerId="LiveId" clId="{1BD61FFB-9E4E-488A-BC0F-3765562B018E}" dt="2020-11-30T19:25:19.524" v="43762" actId="20577"/>
        <pc:sldMkLst>
          <pc:docMk/>
          <pc:sldMk cId="63134894" sldId="681"/>
        </pc:sldMkLst>
        <pc:spChg chg="mod">
          <ac:chgData name="Alex Vakanski" userId="220bd9087dddc248" providerId="LiveId" clId="{1BD61FFB-9E4E-488A-BC0F-3765562B018E}" dt="2020-11-28T22:19:36.997" v="30918"/>
          <ac:spMkLst>
            <pc:docMk/>
            <pc:sldMk cId="63134894" sldId="681"/>
            <ac:spMk id="2" creationId="{6D19169E-BDE9-4BB6-963B-AF5DB1B7DCEE}"/>
          </ac:spMkLst>
        </pc:spChg>
        <pc:spChg chg="mod">
          <ac:chgData name="Alex Vakanski" userId="220bd9087dddc248" providerId="LiveId" clId="{1BD61FFB-9E4E-488A-BC0F-3765562B018E}" dt="2020-11-30T19:25:19.524" v="43762" actId="20577"/>
          <ac:spMkLst>
            <pc:docMk/>
            <pc:sldMk cId="63134894" sldId="681"/>
            <ac:spMk id="3" creationId="{8EE103D0-6639-4D7C-AEA6-9EC8EEB7A758}"/>
          </ac:spMkLst>
        </pc:spChg>
      </pc:sldChg>
      <pc:sldChg chg="modSp new del mod">
        <pc:chgData name="Alex Vakanski" userId="220bd9087dddc248" providerId="LiveId" clId="{1BD61FFB-9E4E-488A-BC0F-3765562B018E}" dt="2020-11-29T00:29:45.145" v="32588" actId="47"/>
        <pc:sldMkLst>
          <pc:docMk/>
          <pc:sldMk cId="213189962" sldId="682"/>
        </pc:sldMkLst>
        <pc:spChg chg="mod">
          <ac:chgData name="Alex Vakanski" userId="220bd9087dddc248" providerId="LiveId" clId="{1BD61FFB-9E4E-488A-BC0F-3765562B018E}" dt="2020-11-28T23:38:04.772" v="32324" actId="21"/>
          <ac:spMkLst>
            <pc:docMk/>
            <pc:sldMk cId="213189962" sldId="682"/>
            <ac:spMk id="3" creationId="{2C8D9924-FFEF-4C34-A559-C60EF13E919E}"/>
          </ac:spMkLst>
        </pc:spChg>
      </pc:sldChg>
      <pc:sldChg chg="modSp new mod">
        <pc:chgData name="Alex Vakanski" userId="220bd9087dddc248" providerId="LiveId" clId="{1BD61FFB-9E4E-488A-BC0F-3765562B018E}" dt="2020-11-30T23:26:13.486" v="47866" actId="20577"/>
        <pc:sldMkLst>
          <pc:docMk/>
          <pc:sldMk cId="2861896146" sldId="682"/>
        </pc:sldMkLst>
        <pc:spChg chg="mod">
          <ac:chgData name="Alex Vakanski" userId="220bd9087dddc248" providerId="LiveId" clId="{1BD61FFB-9E4E-488A-BC0F-3765562B018E}" dt="2020-11-29T02:19:36.868" v="32713" actId="20577"/>
          <ac:spMkLst>
            <pc:docMk/>
            <pc:sldMk cId="2861896146" sldId="682"/>
            <ac:spMk id="2" creationId="{5C44BA3A-5726-4B9D-BBDC-A19BEDA977DF}"/>
          </ac:spMkLst>
        </pc:spChg>
        <pc:spChg chg="mod">
          <ac:chgData name="Alex Vakanski" userId="220bd9087dddc248" providerId="LiveId" clId="{1BD61FFB-9E4E-488A-BC0F-3765562B018E}" dt="2020-11-30T23:26:13.486" v="47866" actId="20577"/>
          <ac:spMkLst>
            <pc:docMk/>
            <pc:sldMk cId="2861896146" sldId="682"/>
            <ac:spMk id="3" creationId="{C250858F-55D4-43A1-B784-CC95574F65D4}"/>
          </ac:spMkLst>
        </pc:spChg>
      </pc:sldChg>
      <pc:sldChg chg="modSp new mod modNotesTx">
        <pc:chgData name="Alex Vakanski" userId="220bd9087dddc248" providerId="LiveId" clId="{1BD61FFB-9E4E-488A-BC0F-3765562B018E}" dt="2020-11-29T05:09:53.582" v="37514" actId="20577"/>
        <pc:sldMkLst>
          <pc:docMk/>
          <pc:sldMk cId="2594740719" sldId="683"/>
        </pc:sldMkLst>
        <pc:spChg chg="mod">
          <ac:chgData name="Alex Vakanski" userId="220bd9087dddc248" providerId="LiveId" clId="{1BD61FFB-9E4E-488A-BC0F-3765562B018E}" dt="2020-11-29T03:06:16.113" v="35504" actId="20577"/>
          <ac:spMkLst>
            <pc:docMk/>
            <pc:sldMk cId="2594740719" sldId="683"/>
            <ac:spMk id="2" creationId="{F7DE2574-4A1D-4B74-A7AC-ADDFCE3A7465}"/>
          </ac:spMkLst>
        </pc:spChg>
        <pc:spChg chg="mod">
          <ac:chgData name="Alex Vakanski" userId="220bd9087dddc248" providerId="LiveId" clId="{1BD61FFB-9E4E-488A-BC0F-3765562B018E}" dt="2020-11-29T05:09:53.582" v="37514" actId="20577"/>
          <ac:spMkLst>
            <pc:docMk/>
            <pc:sldMk cId="2594740719" sldId="683"/>
            <ac:spMk id="3" creationId="{B3272464-4EAA-4BF6-9853-0C3E9FFDAF00}"/>
          </ac:spMkLst>
        </pc:spChg>
      </pc:sldChg>
      <pc:sldChg chg="addSp delSp modSp new mod">
        <pc:chgData name="Alex Vakanski" userId="220bd9087dddc248" providerId="LiveId" clId="{1BD61FFB-9E4E-488A-BC0F-3765562B018E}" dt="2020-11-29T03:14:37.811" v="35660" actId="1076"/>
        <pc:sldMkLst>
          <pc:docMk/>
          <pc:sldMk cId="4280747341" sldId="684"/>
        </pc:sldMkLst>
        <pc:spChg chg="mod">
          <ac:chgData name="Alex Vakanski" userId="220bd9087dddc248" providerId="LiveId" clId="{1BD61FFB-9E4E-488A-BC0F-3765562B018E}" dt="2020-11-29T03:13:19.072" v="35623" actId="6549"/>
          <ac:spMkLst>
            <pc:docMk/>
            <pc:sldMk cId="4280747341" sldId="684"/>
            <ac:spMk id="2" creationId="{BEFB88FB-C8E1-4829-ADFF-E8FA675B084A}"/>
          </ac:spMkLst>
        </pc:spChg>
        <pc:spChg chg="del mod">
          <ac:chgData name="Alex Vakanski" userId="220bd9087dddc248" providerId="LiveId" clId="{1BD61FFB-9E4E-488A-BC0F-3765562B018E}" dt="2020-11-29T03:14:21.567" v="35652" actId="478"/>
          <ac:spMkLst>
            <pc:docMk/>
            <pc:sldMk cId="4280747341" sldId="684"/>
            <ac:spMk id="3" creationId="{D512E2FC-6889-486F-8F61-07405B5BF3C4}"/>
          </ac:spMkLst>
        </pc:spChg>
        <pc:spChg chg="add mod">
          <ac:chgData name="Alex Vakanski" userId="220bd9087dddc248" providerId="LiveId" clId="{1BD61FFB-9E4E-488A-BC0F-3765562B018E}" dt="2020-11-29T03:11:58.217" v="35609"/>
          <ac:spMkLst>
            <pc:docMk/>
            <pc:sldMk cId="4280747341" sldId="684"/>
            <ac:spMk id="4" creationId="{74B08F8D-3CA8-48DA-B911-6D7068F434EC}"/>
          </ac:spMkLst>
        </pc:spChg>
        <pc:spChg chg="add del mod">
          <ac:chgData name="Alex Vakanski" userId="220bd9087dddc248" providerId="LiveId" clId="{1BD61FFB-9E4E-488A-BC0F-3765562B018E}" dt="2020-11-29T03:14:27.560" v="35654" actId="478"/>
          <ac:spMkLst>
            <pc:docMk/>
            <pc:sldMk cId="4280747341" sldId="684"/>
            <ac:spMk id="8" creationId="{716F5DEC-E828-4B66-A63F-A18EE940C832}"/>
          </ac:spMkLst>
        </pc:spChg>
        <pc:picChg chg="add mod">
          <ac:chgData name="Alex Vakanski" userId="220bd9087dddc248" providerId="LiveId" clId="{1BD61FFB-9E4E-488A-BC0F-3765562B018E}" dt="2020-11-29T03:14:37.811" v="35660" actId="1076"/>
          <ac:picMkLst>
            <pc:docMk/>
            <pc:sldMk cId="4280747341" sldId="684"/>
            <ac:picMk id="5" creationId="{E0240A97-7F07-4D3E-8236-5513BCC3EAC1}"/>
          </ac:picMkLst>
        </pc:picChg>
        <pc:picChg chg="add del mod">
          <ac:chgData name="Alex Vakanski" userId="220bd9087dddc248" providerId="LiveId" clId="{1BD61FFB-9E4E-488A-BC0F-3765562B018E}" dt="2020-11-29T03:13:36.043" v="35638" actId="21"/>
          <ac:picMkLst>
            <pc:docMk/>
            <pc:sldMk cId="4280747341" sldId="684"/>
            <ac:picMk id="6" creationId="{72C8C8E0-652E-449C-BF79-E536A46E4287}"/>
          </ac:picMkLst>
        </pc:picChg>
      </pc:sldChg>
      <pc:sldChg chg="addSp delSp modSp new mod">
        <pc:chgData name="Alex Vakanski" userId="220bd9087dddc248" providerId="LiveId" clId="{1BD61FFB-9E4E-488A-BC0F-3765562B018E}" dt="2020-11-29T03:15:04.373" v="35668" actId="1038"/>
        <pc:sldMkLst>
          <pc:docMk/>
          <pc:sldMk cId="4266249512" sldId="685"/>
        </pc:sldMkLst>
        <pc:spChg chg="mod">
          <ac:chgData name="Alex Vakanski" userId="220bd9087dddc248" providerId="LiveId" clId="{1BD61FFB-9E4E-488A-BC0F-3765562B018E}" dt="2020-11-29T03:13:25.973" v="35636" actId="20577"/>
          <ac:spMkLst>
            <pc:docMk/>
            <pc:sldMk cId="4266249512" sldId="685"/>
            <ac:spMk id="2" creationId="{F75A4BEB-DF5E-44BA-AA86-C3C36537327A}"/>
          </ac:spMkLst>
        </pc:spChg>
        <pc:spChg chg="del mod">
          <ac:chgData name="Alex Vakanski" userId="220bd9087dddc248" providerId="LiveId" clId="{1BD61FFB-9E4E-488A-BC0F-3765562B018E}" dt="2020-11-29T03:14:53.178" v="35661" actId="478"/>
          <ac:spMkLst>
            <pc:docMk/>
            <pc:sldMk cId="4266249512" sldId="685"/>
            <ac:spMk id="3" creationId="{6F3AF1B9-7B08-4546-8D0A-E47821A9EF8C}"/>
          </ac:spMkLst>
        </pc:spChg>
        <pc:spChg chg="add mod">
          <ac:chgData name="Alex Vakanski" userId="220bd9087dddc248" providerId="LiveId" clId="{1BD61FFB-9E4E-488A-BC0F-3765562B018E}" dt="2020-11-29T03:13:57.371" v="35645"/>
          <ac:spMkLst>
            <pc:docMk/>
            <pc:sldMk cId="4266249512" sldId="685"/>
            <ac:spMk id="5" creationId="{E44C48CA-D974-4C9D-8CA2-F09629638063}"/>
          </ac:spMkLst>
        </pc:spChg>
        <pc:spChg chg="add del mod">
          <ac:chgData name="Alex Vakanski" userId="220bd9087dddc248" providerId="LiveId" clId="{1BD61FFB-9E4E-488A-BC0F-3765562B018E}" dt="2020-11-29T03:14:55.172" v="35662" actId="478"/>
          <ac:spMkLst>
            <pc:docMk/>
            <pc:sldMk cId="4266249512" sldId="685"/>
            <ac:spMk id="7" creationId="{BDB9361B-1643-46BD-AD0D-1321A2FD4E4C}"/>
          </ac:spMkLst>
        </pc:spChg>
        <pc:picChg chg="add mod">
          <ac:chgData name="Alex Vakanski" userId="220bd9087dddc248" providerId="LiveId" clId="{1BD61FFB-9E4E-488A-BC0F-3765562B018E}" dt="2020-11-29T03:15:04.373" v="35668" actId="1038"/>
          <ac:picMkLst>
            <pc:docMk/>
            <pc:sldMk cId="4266249512" sldId="685"/>
            <ac:picMk id="4" creationId="{B5ED538F-2E7F-47D7-BA76-70BC81C3C2EE}"/>
          </ac:picMkLst>
        </pc:picChg>
      </pc:sldChg>
      <pc:sldChg chg="addSp delSp modSp new mod">
        <pc:chgData name="Alex Vakanski" userId="220bd9087dddc248" providerId="LiveId" clId="{1BD61FFB-9E4E-488A-BC0F-3765562B018E}" dt="2020-11-29T04:35:44.294" v="36554" actId="20577"/>
        <pc:sldMkLst>
          <pc:docMk/>
          <pc:sldMk cId="3944808128" sldId="686"/>
        </pc:sldMkLst>
        <pc:spChg chg="mod">
          <ac:chgData name="Alex Vakanski" userId="220bd9087dddc248" providerId="LiveId" clId="{1BD61FFB-9E4E-488A-BC0F-3765562B018E}" dt="2020-11-29T03:23:43.957" v="35942" actId="20577"/>
          <ac:spMkLst>
            <pc:docMk/>
            <pc:sldMk cId="3944808128" sldId="686"/>
            <ac:spMk id="2" creationId="{EF8B1AA3-C6FA-4A73-8DAB-99D3E30B62DC}"/>
          </ac:spMkLst>
        </pc:spChg>
        <pc:spChg chg="mod">
          <ac:chgData name="Alex Vakanski" userId="220bd9087dddc248" providerId="LiveId" clId="{1BD61FFB-9E4E-488A-BC0F-3765562B018E}" dt="2020-11-29T04:35:44.294" v="36554" actId="20577"/>
          <ac:spMkLst>
            <pc:docMk/>
            <pc:sldMk cId="3944808128" sldId="686"/>
            <ac:spMk id="3" creationId="{5BA81CBA-6FD2-4E0B-BD24-93D228FFEC62}"/>
          </ac:spMkLst>
        </pc:spChg>
        <pc:spChg chg="add mod">
          <ac:chgData name="Alex Vakanski" userId="220bd9087dddc248" providerId="LiveId" clId="{1BD61FFB-9E4E-488A-BC0F-3765562B018E}" dt="2020-11-29T03:28:02.493" v="36239" actId="6549"/>
          <ac:spMkLst>
            <pc:docMk/>
            <pc:sldMk cId="3944808128" sldId="686"/>
            <ac:spMk id="5" creationId="{55745D0A-5A8E-4B5D-9ADC-B0F2DB8A1BB6}"/>
          </ac:spMkLst>
        </pc:spChg>
        <pc:spChg chg="add mod">
          <ac:chgData name="Alex Vakanski" userId="220bd9087dddc248" providerId="LiveId" clId="{1BD61FFB-9E4E-488A-BC0F-3765562B018E}" dt="2020-11-29T04:31:38.949" v="36360" actId="20577"/>
          <ac:spMkLst>
            <pc:docMk/>
            <pc:sldMk cId="3944808128" sldId="686"/>
            <ac:spMk id="7" creationId="{EABBB130-06C8-47E4-95ED-98B90DBA32E6}"/>
          </ac:spMkLst>
        </pc:spChg>
        <pc:spChg chg="add mod">
          <ac:chgData name="Alex Vakanski" userId="220bd9087dddc248" providerId="LiveId" clId="{1BD61FFB-9E4E-488A-BC0F-3765562B018E}" dt="2020-11-29T04:33:44.999" v="36446" actId="20577"/>
          <ac:spMkLst>
            <pc:docMk/>
            <pc:sldMk cId="3944808128" sldId="686"/>
            <ac:spMk id="8" creationId="{E77581DD-FB04-4271-A3EE-346731910761}"/>
          </ac:spMkLst>
        </pc:spChg>
        <pc:picChg chg="add del mod">
          <ac:chgData name="Alex Vakanski" userId="220bd9087dddc248" providerId="LiveId" clId="{1BD61FFB-9E4E-488A-BC0F-3765562B018E}" dt="2020-11-29T04:15:45.121" v="36247" actId="21"/>
          <ac:picMkLst>
            <pc:docMk/>
            <pc:sldMk cId="3944808128" sldId="686"/>
            <ac:picMk id="4" creationId="{99797F26-2888-48EC-BE54-8D28D0F3F629}"/>
          </ac:picMkLst>
        </pc:picChg>
        <pc:picChg chg="add mod">
          <ac:chgData name="Alex Vakanski" userId="220bd9087dddc248" providerId="LiveId" clId="{1BD61FFB-9E4E-488A-BC0F-3765562B018E}" dt="2020-11-29T04:17:14.522" v="36254" actId="1076"/>
          <ac:picMkLst>
            <pc:docMk/>
            <pc:sldMk cId="3944808128" sldId="686"/>
            <ac:picMk id="6" creationId="{9A978E43-AF0C-46BD-A488-BF4E333760A3}"/>
          </ac:picMkLst>
        </pc:picChg>
      </pc:sldChg>
      <pc:sldChg chg="addSp delSp modSp new mod modNotesTx">
        <pc:chgData name="Alex Vakanski" userId="220bd9087dddc248" providerId="LiveId" clId="{1BD61FFB-9E4E-488A-BC0F-3765562B018E}" dt="2020-12-01T00:02:03.685" v="47867" actId="6549"/>
        <pc:sldMkLst>
          <pc:docMk/>
          <pc:sldMk cId="1868294429" sldId="687"/>
        </pc:sldMkLst>
        <pc:spChg chg="mod">
          <ac:chgData name="Alex Vakanski" userId="220bd9087dddc248" providerId="LiveId" clId="{1BD61FFB-9E4E-488A-BC0F-3765562B018E}" dt="2020-11-29T04:56:58.233" v="36558"/>
          <ac:spMkLst>
            <pc:docMk/>
            <pc:sldMk cId="1868294429" sldId="687"/>
            <ac:spMk id="2" creationId="{BE974A35-D47B-4EED-B8CE-40EAE34638A6}"/>
          </ac:spMkLst>
        </pc:spChg>
        <pc:spChg chg="mod">
          <ac:chgData name="Alex Vakanski" userId="220bd9087dddc248" providerId="LiveId" clId="{1BD61FFB-9E4E-488A-BC0F-3765562B018E}" dt="2020-12-01T00:02:03.685" v="47867" actId="6549"/>
          <ac:spMkLst>
            <pc:docMk/>
            <pc:sldMk cId="1868294429" sldId="687"/>
            <ac:spMk id="3" creationId="{E5137083-9ACE-402D-B914-DA0150B3F962}"/>
          </ac:spMkLst>
        </pc:spChg>
        <pc:spChg chg="add mod">
          <ac:chgData name="Alex Vakanski" userId="220bd9087dddc248" providerId="LiveId" clId="{1BD61FFB-9E4E-488A-BC0F-3765562B018E}" dt="2020-11-29T05:03:49.833" v="37006" actId="6549"/>
          <ac:spMkLst>
            <pc:docMk/>
            <pc:sldMk cId="1868294429" sldId="687"/>
            <ac:spMk id="5" creationId="{44BF4C28-9A9D-4E5E-9C31-9851052D88C5}"/>
          </ac:spMkLst>
        </pc:spChg>
        <pc:picChg chg="add del mod">
          <ac:chgData name="Alex Vakanski" userId="220bd9087dddc248" providerId="LiveId" clId="{1BD61FFB-9E4E-488A-BC0F-3765562B018E}" dt="2020-11-29T05:04:28.661" v="37007" actId="478"/>
          <ac:picMkLst>
            <pc:docMk/>
            <pc:sldMk cId="1868294429" sldId="687"/>
            <ac:picMk id="4" creationId="{2774BFC4-AFDB-4840-AECF-8679C95841BE}"/>
          </ac:picMkLst>
        </pc:picChg>
        <pc:picChg chg="add mod">
          <ac:chgData name="Alex Vakanski" userId="220bd9087dddc248" providerId="LiveId" clId="{1BD61FFB-9E4E-488A-BC0F-3765562B018E}" dt="2020-11-29T05:05:10.272" v="37017" actId="692"/>
          <ac:picMkLst>
            <pc:docMk/>
            <pc:sldMk cId="1868294429" sldId="687"/>
            <ac:picMk id="6" creationId="{F032B055-8D76-46DA-90DD-29EDF7A9BDF3}"/>
          </ac:picMkLst>
        </pc:picChg>
      </pc:sldChg>
      <pc:sldChg chg="addSp modSp new del mod">
        <pc:chgData name="Alex Vakanski" userId="220bd9087dddc248" providerId="LiveId" clId="{1BD61FFB-9E4E-488A-BC0F-3765562B018E}" dt="2020-11-29T04:39:21.840" v="36555" actId="2696"/>
        <pc:sldMkLst>
          <pc:docMk/>
          <pc:sldMk cId="2559815104" sldId="687"/>
        </pc:sldMkLst>
        <pc:spChg chg="mod">
          <ac:chgData name="Alex Vakanski" userId="220bd9087dddc248" providerId="LiveId" clId="{1BD61FFB-9E4E-488A-BC0F-3765562B018E}" dt="2020-11-29T04:16:03.019" v="36250"/>
          <ac:spMkLst>
            <pc:docMk/>
            <pc:sldMk cId="2559815104" sldId="687"/>
            <ac:spMk id="2" creationId="{9263C2D1-3FAB-453D-BD7B-56670FE16806}"/>
          </ac:spMkLst>
        </pc:spChg>
        <pc:spChg chg="mod">
          <ac:chgData name="Alex Vakanski" userId="220bd9087dddc248" providerId="LiveId" clId="{1BD61FFB-9E4E-488A-BC0F-3765562B018E}" dt="2020-11-29T04:15:55.422" v="36249"/>
          <ac:spMkLst>
            <pc:docMk/>
            <pc:sldMk cId="2559815104" sldId="687"/>
            <ac:spMk id="3" creationId="{AA56C8EC-4547-4FB7-A4E6-717A1A2ACC4C}"/>
          </ac:spMkLst>
        </pc:spChg>
        <pc:picChg chg="add mod">
          <ac:chgData name="Alex Vakanski" userId="220bd9087dddc248" providerId="LiveId" clId="{1BD61FFB-9E4E-488A-BC0F-3765562B018E}" dt="2020-11-29T04:15:47.931" v="36248"/>
          <ac:picMkLst>
            <pc:docMk/>
            <pc:sldMk cId="2559815104" sldId="687"/>
            <ac:picMk id="4" creationId="{A3547435-EA57-4B49-8F48-572B5DC063B9}"/>
          </ac:picMkLst>
        </pc:picChg>
      </pc:sldChg>
      <pc:sldChg chg="addSp modSp new mod modNotesTx">
        <pc:chgData name="Alex Vakanski" userId="220bd9087dddc248" providerId="LiveId" clId="{1BD61FFB-9E4E-488A-BC0F-3765562B018E}" dt="2020-11-30T19:28:35.932" v="43790" actId="20577"/>
        <pc:sldMkLst>
          <pc:docMk/>
          <pc:sldMk cId="4224030304" sldId="688"/>
        </pc:sldMkLst>
        <pc:spChg chg="mod">
          <ac:chgData name="Alex Vakanski" userId="220bd9087dddc248" providerId="LiveId" clId="{1BD61FFB-9E4E-488A-BC0F-3765562B018E}" dt="2020-11-29T22:50:42.821" v="40562" actId="20577"/>
          <ac:spMkLst>
            <pc:docMk/>
            <pc:sldMk cId="4224030304" sldId="688"/>
            <ac:spMk id="2" creationId="{8F996044-4942-40FD-AEF8-46E867D59633}"/>
          </ac:spMkLst>
        </pc:spChg>
        <pc:spChg chg="mod">
          <ac:chgData name="Alex Vakanski" userId="220bd9087dddc248" providerId="LiveId" clId="{1BD61FFB-9E4E-488A-BC0F-3765562B018E}" dt="2020-11-30T19:28:35.932" v="43790" actId="20577"/>
          <ac:spMkLst>
            <pc:docMk/>
            <pc:sldMk cId="4224030304" sldId="688"/>
            <ac:spMk id="3" creationId="{C797DC9C-D161-4C90-8D85-B30AF3CDA5AE}"/>
          </ac:spMkLst>
        </pc:spChg>
        <pc:picChg chg="add mod">
          <ac:chgData name="Alex Vakanski" userId="220bd9087dddc248" providerId="LiveId" clId="{1BD61FFB-9E4E-488A-BC0F-3765562B018E}" dt="2020-11-30T17:47:43.570" v="41031" actId="1076"/>
          <ac:picMkLst>
            <pc:docMk/>
            <pc:sldMk cId="4224030304" sldId="688"/>
            <ac:picMk id="4" creationId="{BF3B0A68-B1A9-4C16-A5AE-00EFE9D61200}"/>
          </ac:picMkLst>
        </pc:picChg>
      </pc:sldChg>
      <pc:sldChg chg="addSp modSp new mod">
        <pc:chgData name="Alex Vakanski" userId="220bd9087dddc248" providerId="LiveId" clId="{1BD61FFB-9E4E-488A-BC0F-3765562B018E}" dt="2020-11-30T19:30:03.256" v="43792" actId="114"/>
        <pc:sldMkLst>
          <pc:docMk/>
          <pc:sldMk cId="963620254" sldId="689"/>
        </pc:sldMkLst>
        <pc:spChg chg="mod">
          <ac:chgData name="Alex Vakanski" userId="220bd9087dddc248" providerId="LiveId" clId="{1BD61FFB-9E4E-488A-BC0F-3765562B018E}" dt="2020-11-29T22:51:07.950" v="40574"/>
          <ac:spMkLst>
            <pc:docMk/>
            <pc:sldMk cId="963620254" sldId="689"/>
            <ac:spMk id="2" creationId="{A679DA6E-5600-4CA3-9C6C-5E88C3B9AE50}"/>
          </ac:spMkLst>
        </pc:spChg>
        <pc:spChg chg="mod">
          <ac:chgData name="Alex Vakanski" userId="220bd9087dddc248" providerId="LiveId" clId="{1BD61FFB-9E4E-488A-BC0F-3765562B018E}" dt="2020-11-30T19:30:03.256" v="43792" actId="114"/>
          <ac:spMkLst>
            <pc:docMk/>
            <pc:sldMk cId="963620254" sldId="689"/>
            <ac:spMk id="3" creationId="{21EF942A-0B4B-43FB-B71F-CAC8EB9E2614}"/>
          </ac:spMkLst>
        </pc:spChg>
        <pc:picChg chg="add mod modCrop">
          <ac:chgData name="Alex Vakanski" userId="220bd9087dddc248" providerId="LiveId" clId="{1BD61FFB-9E4E-488A-BC0F-3765562B018E}" dt="2020-11-30T18:07:36.482" v="41949" actId="1035"/>
          <ac:picMkLst>
            <pc:docMk/>
            <pc:sldMk cId="963620254" sldId="689"/>
            <ac:picMk id="4" creationId="{454DC4F0-6E9D-4915-8BA3-0845CB4F79AA}"/>
          </ac:picMkLst>
        </pc:picChg>
      </pc:sldChg>
      <pc:sldChg chg="modSp new mod">
        <pc:chgData name="Alex Vakanski" userId="220bd9087dddc248" providerId="LiveId" clId="{1BD61FFB-9E4E-488A-BC0F-3765562B018E}" dt="2020-11-30T19:25:44.500" v="43764" actId="207"/>
        <pc:sldMkLst>
          <pc:docMk/>
          <pc:sldMk cId="2863338847" sldId="690"/>
        </pc:sldMkLst>
        <pc:spChg chg="mod">
          <ac:chgData name="Alex Vakanski" userId="220bd9087dddc248" providerId="LiveId" clId="{1BD61FFB-9E4E-488A-BC0F-3765562B018E}" dt="2020-11-29T22:28:03.708" v="39400"/>
          <ac:spMkLst>
            <pc:docMk/>
            <pc:sldMk cId="2863338847" sldId="690"/>
            <ac:spMk id="2" creationId="{107DDAB3-7CA4-49D6-8B88-05011CC36D16}"/>
          </ac:spMkLst>
        </pc:spChg>
        <pc:spChg chg="mod">
          <ac:chgData name="Alex Vakanski" userId="220bd9087dddc248" providerId="LiveId" clId="{1BD61FFB-9E4E-488A-BC0F-3765562B018E}" dt="2020-11-30T19:25:44.500" v="43764" actId="207"/>
          <ac:spMkLst>
            <pc:docMk/>
            <pc:sldMk cId="2863338847" sldId="690"/>
            <ac:spMk id="3" creationId="{8BADD673-3695-4DFB-92E5-0F523C416F86}"/>
          </ac:spMkLst>
        </pc:spChg>
      </pc:sldChg>
      <pc:sldChg chg="addSp modSp new mod">
        <pc:chgData name="Alex Vakanski" userId="220bd9087dddc248" providerId="LiveId" clId="{1BD61FFB-9E4E-488A-BC0F-3765562B018E}" dt="2020-11-30T19:31:11.784" v="43802" actId="20577"/>
        <pc:sldMkLst>
          <pc:docMk/>
          <pc:sldMk cId="2906867703" sldId="691"/>
        </pc:sldMkLst>
        <pc:spChg chg="mod">
          <ac:chgData name="Alex Vakanski" userId="220bd9087dddc248" providerId="LiveId" clId="{1BD61FFB-9E4E-488A-BC0F-3765562B018E}" dt="2020-11-29T22:51:14.795" v="40577"/>
          <ac:spMkLst>
            <pc:docMk/>
            <pc:sldMk cId="2906867703" sldId="691"/>
            <ac:spMk id="2" creationId="{A6FCF3D9-346E-46DE-9A14-EEAB28256821}"/>
          </ac:spMkLst>
        </pc:spChg>
        <pc:spChg chg="mod">
          <ac:chgData name="Alex Vakanski" userId="220bd9087dddc248" providerId="LiveId" clId="{1BD61FFB-9E4E-488A-BC0F-3765562B018E}" dt="2020-11-30T19:31:11.784" v="43802" actId="20577"/>
          <ac:spMkLst>
            <pc:docMk/>
            <pc:sldMk cId="2906867703" sldId="691"/>
            <ac:spMk id="3" creationId="{F9429D6A-118A-47A6-985D-B14A39A6CD2D}"/>
          </ac:spMkLst>
        </pc:spChg>
        <pc:picChg chg="add mod">
          <ac:chgData name="Alex Vakanski" userId="220bd9087dddc248" providerId="LiveId" clId="{1BD61FFB-9E4E-488A-BC0F-3765562B018E}" dt="2020-11-30T18:24:51.138" v="42677" actId="1036"/>
          <ac:picMkLst>
            <pc:docMk/>
            <pc:sldMk cId="2906867703" sldId="691"/>
            <ac:picMk id="4" creationId="{73502839-682A-49B0-9478-1A0ECD4335AE}"/>
          </ac:picMkLst>
        </pc:picChg>
      </pc:sldChg>
      <pc:sldChg chg="addSp modSp new mod">
        <pc:chgData name="Alex Vakanski" userId="220bd9087dddc248" providerId="LiveId" clId="{1BD61FFB-9E4E-488A-BC0F-3765562B018E}" dt="2020-11-30T19:32:04.508" v="43813" actId="20577"/>
        <pc:sldMkLst>
          <pc:docMk/>
          <pc:sldMk cId="1219246384" sldId="692"/>
        </pc:sldMkLst>
        <pc:spChg chg="mod">
          <ac:chgData name="Alex Vakanski" userId="220bd9087dddc248" providerId="LiveId" clId="{1BD61FFB-9E4E-488A-BC0F-3765562B018E}" dt="2020-11-29T22:51:16.766" v="40578"/>
          <ac:spMkLst>
            <pc:docMk/>
            <pc:sldMk cId="1219246384" sldId="692"/>
            <ac:spMk id="2" creationId="{8796EEEC-6E7D-4079-84B4-58ABBFDBCA04}"/>
          </ac:spMkLst>
        </pc:spChg>
        <pc:spChg chg="mod">
          <ac:chgData name="Alex Vakanski" userId="220bd9087dddc248" providerId="LiveId" clId="{1BD61FFB-9E4E-488A-BC0F-3765562B018E}" dt="2020-11-30T19:32:04.508" v="43813" actId="20577"/>
          <ac:spMkLst>
            <pc:docMk/>
            <pc:sldMk cId="1219246384" sldId="692"/>
            <ac:spMk id="3" creationId="{CC7E71CF-52D5-47E9-99C7-CAC9C2CDBC04}"/>
          </ac:spMkLst>
        </pc:spChg>
        <pc:picChg chg="add mod">
          <ac:chgData name="Alex Vakanski" userId="220bd9087dddc248" providerId="LiveId" clId="{1BD61FFB-9E4E-488A-BC0F-3765562B018E}" dt="2020-11-30T19:02:30.443" v="43456" actId="1037"/>
          <ac:picMkLst>
            <pc:docMk/>
            <pc:sldMk cId="1219246384" sldId="692"/>
            <ac:picMk id="4" creationId="{8ED3ACD7-6170-4B48-B457-3A0C7253A923}"/>
          </ac:picMkLst>
        </pc:picChg>
      </pc:sldChg>
      <pc:sldChg chg="addSp modSp new mod">
        <pc:chgData name="Alex Vakanski" userId="220bd9087dddc248" providerId="LiveId" clId="{1BD61FFB-9E4E-488A-BC0F-3765562B018E}" dt="2020-11-30T21:37:24.603" v="45770" actId="1035"/>
        <pc:sldMkLst>
          <pc:docMk/>
          <pc:sldMk cId="616642528" sldId="693"/>
        </pc:sldMkLst>
        <pc:spChg chg="mod">
          <ac:chgData name="Alex Vakanski" userId="220bd9087dddc248" providerId="LiveId" clId="{1BD61FFB-9E4E-488A-BC0F-3765562B018E}" dt="2020-11-30T21:33:56.807" v="45519"/>
          <ac:spMkLst>
            <pc:docMk/>
            <pc:sldMk cId="616642528" sldId="693"/>
            <ac:spMk id="2" creationId="{DD912717-E477-45A3-9CC3-67F4B85203C6}"/>
          </ac:spMkLst>
        </pc:spChg>
        <pc:spChg chg="mod">
          <ac:chgData name="Alex Vakanski" userId="220bd9087dddc248" providerId="LiveId" clId="{1BD61FFB-9E4E-488A-BC0F-3765562B018E}" dt="2020-11-30T21:36:59.419" v="45762" actId="20577"/>
          <ac:spMkLst>
            <pc:docMk/>
            <pc:sldMk cId="616642528" sldId="693"/>
            <ac:spMk id="3" creationId="{85051940-BECC-49D5-A2D3-C56778ECF06D}"/>
          </ac:spMkLst>
        </pc:spChg>
        <pc:spChg chg="add mod">
          <ac:chgData name="Alex Vakanski" userId="220bd9087dddc248" providerId="LiveId" clId="{1BD61FFB-9E4E-488A-BC0F-3765562B018E}" dt="2020-11-30T21:37:22.060" v="45769"/>
          <ac:spMkLst>
            <pc:docMk/>
            <pc:sldMk cId="616642528" sldId="693"/>
            <ac:spMk id="5" creationId="{8CE831B6-8CA4-4492-A345-D185466209F1}"/>
          </ac:spMkLst>
        </pc:spChg>
        <pc:picChg chg="add mod">
          <ac:chgData name="Alex Vakanski" userId="220bd9087dddc248" providerId="LiveId" clId="{1BD61FFB-9E4E-488A-BC0F-3765562B018E}" dt="2020-11-30T21:37:24.603" v="45770" actId="1035"/>
          <ac:picMkLst>
            <pc:docMk/>
            <pc:sldMk cId="616642528" sldId="693"/>
            <ac:picMk id="4" creationId="{CEFB8F23-1D5C-4EA6-B1FE-9E848C642438}"/>
          </ac:picMkLst>
        </pc:picChg>
      </pc:sldChg>
      <pc:sldChg chg="modSp new del mod">
        <pc:chgData name="Alex Vakanski" userId="220bd9087dddc248" providerId="LiveId" clId="{1BD61FFB-9E4E-488A-BC0F-3765562B018E}" dt="2020-11-30T23:24:41.397" v="47837" actId="2696"/>
        <pc:sldMkLst>
          <pc:docMk/>
          <pc:sldMk cId="4074752988" sldId="694"/>
        </pc:sldMkLst>
        <pc:spChg chg="mod">
          <ac:chgData name="Alex Vakanski" userId="220bd9087dddc248" providerId="LiveId" clId="{1BD61FFB-9E4E-488A-BC0F-3765562B018E}" dt="2020-11-30T21:59:40.648" v="45791"/>
          <ac:spMkLst>
            <pc:docMk/>
            <pc:sldMk cId="4074752988" sldId="694"/>
            <ac:spMk id="2" creationId="{B413D7F5-8C54-4EDD-A415-F93D2201FED5}"/>
          </ac:spMkLst>
        </pc:spChg>
        <pc:spChg chg="mod">
          <ac:chgData name="Alex Vakanski" userId="220bd9087dddc248" providerId="LiveId" clId="{1BD61FFB-9E4E-488A-BC0F-3765562B018E}" dt="2020-11-30T22:01:15.511" v="45933" actId="20577"/>
          <ac:spMkLst>
            <pc:docMk/>
            <pc:sldMk cId="4074752988" sldId="694"/>
            <ac:spMk id="3" creationId="{896E924E-A993-4A78-A95F-01453D3FEB64}"/>
          </ac:spMkLst>
        </pc:spChg>
      </pc:sldChg>
      <pc:sldChg chg="addSp modSp new del mod ord">
        <pc:chgData name="Alex Vakanski" userId="220bd9087dddc248" providerId="LiveId" clId="{1BD61FFB-9E4E-488A-BC0F-3765562B018E}" dt="2020-12-01T19:08:32.488" v="49788" actId="47"/>
        <pc:sldMkLst>
          <pc:docMk/>
          <pc:sldMk cId="2155381848" sldId="695"/>
        </pc:sldMkLst>
        <pc:spChg chg="mod">
          <ac:chgData name="Alex Vakanski" userId="220bd9087dddc248" providerId="LiveId" clId="{1BD61FFB-9E4E-488A-BC0F-3765562B018E}" dt="2020-12-01T18:05:51.730" v="48372" actId="20577"/>
          <ac:spMkLst>
            <pc:docMk/>
            <pc:sldMk cId="2155381848" sldId="695"/>
            <ac:spMk id="2" creationId="{98321690-7C2B-4E62-9F6C-831E04CC8144}"/>
          </ac:spMkLst>
        </pc:spChg>
        <pc:spChg chg="mod">
          <ac:chgData name="Alex Vakanski" userId="220bd9087dddc248" providerId="LiveId" clId="{1BD61FFB-9E4E-488A-BC0F-3765562B018E}" dt="2020-12-01T18:45:30.038" v="49087" actId="20577"/>
          <ac:spMkLst>
            <pc:docMk/>
            <pc:sldMk cId="2155381848" sldId="695"/>
            <ac:spMk id="3" creationId="{6F92D352-1929-4E47-AEAC-4986D095A071}"/>
          </ac:spMkLst>
        </pc:spChg>
        <pc:picChg chg="add mod">
          <ac:chgData name="Alex Vakanski" userId="220bd9087dddc248" providerId="LiveId" clId="{1BD61FFB-9E4E-488A-BC0F-3765562B018E}" dt="2020-12-01T18:06:14.738" v="48385" actId="1038"/>
          <ac:picMkLst>
            <pc:docMk/>
            <pc:sldMk cId="2155381848" sldId="695"/>
            <ac:picMk id="4" creationId="{E7001E28-45A2-4D2E-B8E8-9E213A402EEF}"/>
          </ac:picMkLst>
        </pc:picChg>
        <pc:picChg chg="add mod">
          <ac:chgData name="Alex Vakanski" userId="220bd9087dddc248" providerId="LiveId" clId="{1BD61FFB-9E4E-488A-BC0F-3765562B018E}" dt="2020-12-01T18:06:18.242" v="48388" actId="1038"/>
          <ac:picMkLst>
            <pc:docMk/>
            <pc:sldMk cId="2155381848" sldId="695"/>
            <ac:picMk id="5" creationId="{534DE1C4-0DB5-41A8-B853-A922AA33F495}"/>
          </ac:picMkLst>
        </pc:picChg>
      </pc:sldChg>
      <pc:sldChg chg="addSp modSp new mod">
        <pc:chgData name="Alex Vakanski" userId="220bd9087dddc248" providerId="LiveId" clId="{1BD61FFB-9E4E-488A-BC0F-3765562B018E}" dt="2020-11-30T22:23:52.098" v="46168" actId="6549"/>
        <pc:sldMkLst>
          <pc:docMk/>
          <pc:sldMk cId="3323305631" sldId="696"/>
        </pc:sldMkLst>
        <pc:spChg chg="mod">
          <ac:chgData name="Alex Vakanski" userId="220bd9087dddc248" providerId="LiveId" clId="{1BD61FFB-9E4E-488A-BC0F-3765562B018E}" dt="2020-11-30T22:21:19.202" v="46051"/>
          <ac:spMkLst>
            <pc:docMk/>
            <pc:sldMk cId="3323305631" sldId="696"/>
            <ac:spMk id="2" creationId="{3C799941-614D-43FC-A188-5A3A72C9F0D5}"/>
          </ac:spMkLst>
        </pc:spChg>
        <pc:spChg chg="mod">
          <ac:chgData name="Alex Vakanski" userId="220bd9087dddc248" providerId="LiveId" clId="{1BD61FFB-9E4E-488A-BC0F-3765562B018E}" dt="2020-11-30T22:22:01.940" v="46111" actId="20577"/>
          <ac:spMkLst>
            <pc:docMk/>
            <pc:sldMk cId="3323305631" sldId="696"/>
            <ac:spMk id="3" creationId="{FEC955FD-876A-4466-AA36-5F5AA2E931EE}"/>
          </ac:spMkLst>
        </pc:spChg>
        <pc:spChg chg="add mod">
          <ac:chgData name="Alex Vakanski" userId="220bd9087dddc248" providerId="LiveId" clId="{1BD61FFB-9E4E-488A-BC0F-3765562B018E}" dt="2020-11-30T22:23:52.098" v="46168" actId="6549"/>
          <ac:spMkLst>
            <pc:docMk/>
            <pc:sldMk cId="3323305631" sldId="696"/>
            <ac:spMk id="5" creationId="{5183E16A-92D3-4031-9EE0-4CF82228BA0D}"/>
          </ac:spMkLst>
        </pc:spChg>
        <pc:picChg chg="add mod">
          <ac:chgData name="Alex Vakanski" userId="220bd9087dddc248" providerId="LiveId" clId="{1BD61FFB-9E4E-488A-BC0F-3765562B018E}" dt="2020-11-30T22:22:11.829" v="46115" actId="1076"/>
          <ac:picMkLst>
            <pc:docMk/>
            <pc:sldMk cId="3323305631" sldId="696"/>
            <ac:picMk id="4" creationId="{B8D7B615-5862-4FEE-BB75-DA3A1581C9DD}"/>
          </ac:picMkLst>
        </pc:picChg>
      </pc:sldChg>
      <pc:sldChg chg="addSp modSp new del mod">
        <pc:chgData name="Alex Vakanski" userId="220bd9087dddc248" providerId="LiveId" clId="{1BD61FFB-9E4E-488A-BC0F-3765562B018E}" dt="2020-11-30T23:10:29.614" v="47535" actId="47"/>
        <pc:sldMkLst>
          <pc:docMk/>
          <pc:sldMk cId="1907027976" sldId="697"/>
        </pc:sldMkLst>
        <pc:spChg chg="mod">
          <ac:chgData name="Alex Vakanski" userId="220bd9087dddc248" providerId="LiveId" clId="{1BD61FFB-9E4E-488A-BC0F-3765562B018E}" dt="2020-11-30T22:31:32.364" v="46308" actId="6549"/>
          <ac:spMkLst>
            <pc:docMk/>
            <pc:sldMk cId="1907027976" sldId="697"/>
            <ac:spMk id="3" creationId="{6A12ECC6-181E-410A-AEF3-EBBCB16786D2}"/>
          </ac:spMkLst>
        </pc:spChg>
        <pc:picChg chg="add mod">
          <ac:chgData name="Alex Vakanski" userId="220bd9087dddc248" providerId="LiveId" clId="{1BD61FFB-9E4E-488A-BC0F-3765562B018E}" dt="2020-11-30T22:31:50.467" v="46310" actId="1076"/>
          <ac:picMkLst>
            <pc:docMk/>
            <pc:sldMk cId="1907027976" sldId="697"/>
            <ac:picMk id="4" creationId="{28388363-04C5-47AF-8DE8-E045E34BFD59}"/>
          </ac:picMkLst>
        </pc:picChg>
      </pc:sldChg>
      <pc:sldChg chg="modSp new mod modNotesTx">
        <pc:chgData name="Alex Vakanski" userId="220bd9087dddc248" providerId="LiveId" clId="{1BD61FFB-9E4E-488A-BC0F-3765562B018E}" dt="2020-12-02T02:41:11.718" v="50890" actId="20577"/>
        <pc:sldMkLst>
          <pc:docMk/>
          <pc:sldMk cId="411960655" sldId="698"/>
        </pc:sldMkLst>
        <pc:spChg chg="mod">
          <ac:chgData name="Alex Vakanski" userId="220bd9087dddc248" providerId="LiveId" clId="{1BD61FFB-9E4E-488A-BC0F-3765562B018E}" dt="2020-11-30T22:34:39.790" v="46341"/>
          <ac:spMkLst>
            <pc:docMk/>
            <pc:sldMk cId="411960655" sldId="698"/>
            <ac:spMk id="2" creationId="{2EF93971-C6B3-4C8A-A63A-1E5AE2A9ED5E}"/>
          </ac:spMkLst>
        </pc:spChg>
        <pc:spChg chg="mod">
          <ac:chgData name="Alex Vakanski" userId="220bd9087dddc248" providerId="LiveId" clId="{1BD61FFB-9E4E-488A-BC0F-3765562B018E}" dt="2020-12-02T02:41:11.718" v="50890" actId="20577"/>
          <ac:spMkLst>
            <pc:docMk/>
            <pc:sldMk cId="411960655" sldId="698"/>
            <ac:spMk id="3" creationId="{B13BF4C5-5A09-47D3-AA3F-87A4888E373E}"/>
          </ac:spMkLst>
        </pc:spChg>
      </pc:sldChg>
      <pc:sldChg chg="addSp modSp new mod modNotesTx">
        <pc:chgData name="Alex Vakanski" userId="220bd9087dddc248" providerId="LiveId" clId="{1BD61FFB-9E4E-488A-BC0F-3765562B018E}" dt="2020-11-30T23:09:51.163" v="47534" actId="1036"/>
        <pc:sldMkLst>
          <pc:docMk/>
          <pc:sldMk cId="1596382975" sldId="699"/>
        </pc:sldMkLst>
        <pc:spChg chg="mod">
          <ac:chgData name="Alex Vakanski" userId="220bd9087dddc248" providerId="LiveId" clId="{1BD61FFB-9E4E-488A-BC0F-3765562B018E}" dt="2020-11-30T23:07:10.333" v="47480"/>
          <ac:spMkLst>
            <pc:docMk/>
            <pc:sldMk cId="1596382975" sldId="699"/>
            <ac:spMk id="2" creationId="{16D1B4F8-134C-4423-9377-3F11F2ADD88B}"/>
          </ac:spMkLst>
        </pc:spChg>
        <pc:spChg chg="mod">
          <ac:chgData name="Alex Vakanski" userId="220bd9087dddc248" providerId="LiveId" clId="{1BD61FFB-9E4E-488A-BC0F-3765562B018E}" dt="2020-11-30T23:08:12.078" v="47491" actId="20577"/>
          <ac:spMkLst>
            <pc:docMk/>
            <pc:sldMk cId="1596382975" sldId="699"/>
            <ac:spMk id="3" creationId="{9649C2F9-9B00-4959-97F9-05A7A56DF472}"/>
          </ac:spMkLst>
        </pc:spChg>
        <pc:picChg chg="add mod">
          <ac:chgData name="Alex Vakanski" userId="220bd9087dddc248" providerId="LiveId" clId="{1BD61FFB-9E4E-488A-BC0F-3765562B018E}" dt="2020-11-30T23:08:20.650" v="47493" actId="1076"/>
          <ac:picMkLst>
            <pc:docMk/>
            <pc:sldMk cId="1596382975" sldId="699"/>
            <ac:picMk id="4" creationId="{42EA98B6-980B-4744-81AD-E6B70463715D}"/>
          </ac:picMkLst>
        </pc:picChg>
        <pc:picChg chg="add mod">
          <ac:chgData name="Alex Vakanski" userId="220bd9087dddc248" providerId="LiveId" clId="{1BD61FFB-9E4E-488A-BC0F-3765562B018E}" dt="2020-11-30T23:09:51.163" v="47534" actId="1036"/>
          <ac:picMkLst>
            <pc:docMk/>
            <pc:sldMk cId="1596382975" sldId="699"/>
            <ac:picMk id="5" creationId="{5B1BB4CE-F82A-4489-ABAE-802395D3C745}"/>
          </ac:picMkLst>
        </pc:picChg>
      </pc:sldChg>
      <pc:sldChg chg="addSp modSp new mod">
        <pc:chgData name="Alex Vakanski" userId="220bd9087dddc248" providerId="LiveId" clId="{1BD61FFB-9E4E-488A-BC0F-3765562B018E}" dt="2020-12-01T23:59:10.773" v="50877" actId="1076"/>
        <pc:sldMkLst>
          <pc:docMk/>
          <pc:sldMk cId="3451763874" sldId="700"/>
        </pc:sldMkLst>
        <pc:spChg chg="mod">
          <ac:chgData name="Alex Vakanski" userId="220bd9087dddc248" providerId="LiveId" clId="{1BD61FFB-9E4E-488A-BC0F-3765562B018E}" dt="2020-12-01T17:03:44.524" v="47903" actId="20577"/>
          <ac:spMkLst>
            <pc:docMk/>
            <pc:sldMk cId="3451763874" sldId="700"/>
            <ac:spMk id="2" creationId="{52C22B9C-2786-4650-86AC-469AF7F582E2}"/>
          </ac:spMkLst>
        </pc:spChg>
        <pc:spChg chg="mod">
          <ac:chgData name="Alex Vakanski" userId="220bd9087dddc248" providerId="LiveId" clId="{1BD61FFB-9E4E-488A-BC0F-3765562B018E}" dt="2020-12-01T23:59:04.391" v="50875" actId="20577"/>
          <ac:spMkLst>
            <pc:docMk/>
            <pc:sldMk cId="3451763874" sldId="700"/>
            <ac:spMk id="3" creationId="{3674064A-7E49-4B26-99BF-3B1FDFA76EF4}"/>
          </ac:spMkLst>
        </pc:spChg>
        <pc:picChg chg="add mod">
          <ac:chgData name="Alex Vakanski" userId="220bd9087dddc248" providerId="LiveId" clId="{1BD61FFB-9E4E-488A-BC0F-3765562B018E}" dt="2020-12-01T23:59:10.773" v="50877" actId="1076"/>
          <ac:picMkLst>
            <pc:docMk/>
            <pc:sldMk cId="3451763874" sldId="700"/>
            <ac:picMk id="4" creationId="{19C78455-BBDA-4432-875A-443B810514B6}"/>
          </ac:picMkLst>
        </pc:picChg>
      </pc:sldChg>
      <pc:sldChg chg="modSp new mod ord">
        <pc:chgData name="Alex Vakanski" userId="220bd9087dddc248" providerId="LiveId" clId="{1BD61FFB-9E4E-488A-BC0F-3765562B018E}" dt="2020-12-01T19:28:43.138" v="50697" actId="20577"/>
        <pc:sldMkLst>
          <pc:docMk/>
          <pc:sldMk cId="633217426" sldId="701"/>
        </pc:sldMkLst>
        <pc:spChg chg="mod">
          <ac:chgData name="Alex Vakanski" userId="220bd9087dddc248" providerId="LiveId" clId="{1BD61FFB-9E4E-488A-BC0F-3765562B018E}" dt="2020-12-01T18:05:42.564" v="48367" actId="20577"/>
          <ac:spMkLst>
            <pc:docMk/>
            <pc:sldMk cId="633217426" sldId="701"/>
            <ac:spMk id="2" creationId="{9818B403-5D83-4633-B1CD-33A615D5FF31}"/>
          </ac:spMkLst>
        </pc:spChg>
        <pc:spChg chg="mod">
          <ac:chgData name="Alex Vakanski" userId="220bd9087dddc248" providerId="LiveId" clId="{1BD61FFB-9E4E-488A-BC0F-3765562B018E}" dt="2020-12-01T19:28:43.138" v="50697" actId="20577"/>
          <ac:spMkLst>
            <pc:docMk/>
            <pc:sldMk cId="633217426" sldId="701"/>
            <ac:spMk id="3" creationId="{18FB6265-1B8F-4C9A-92D3-084E0137E5F1}"/>
          </ac:spMkLst>
        </pc:spChg>
      </pc:sldChg>
      <pc:sldChg chg="addSp delSp modSp new mod">
        <pc:chgData name="Alex Vakanski" userId="220bd9087dddc248" providerId="LiveId" clId="{1BD61FFB-9E4E-488A-BC0F-3765562B018E}" dt="2020-12-02T00:04:26.740" v="50880" actId="20577"/>
        <pc:sldMkLst>
          <pc:docMk/>
          <pc:sldMk cId="2875439954" sldId="702"/>
        </pc:sldMkLst>
        <pc:spChg chg="mod">
          <ac:chgData name="Alex Vakanski" userId="220bd9087dddc248" providerId="LiveId" clId="{1BD61FFB-9E4E-488A-BC0F-3765562B018E}" dt="2020-12-01T18:46:38.964" v="49094"/>
          <ac:spMkLst>
            <pc:docMk/>
            <pc:sldMk cId="2875439954" sldId="702"/>
            <ac:spMk id="2" creationId="{AD57DF6E-A4CD-4558-A039-9B7306C0D3D9}"/>
          </ac:spMkLst>
        </pc:spChg>
        <pc:spChg chg="mod">
          <ac:chgData name="Alex Vakanski" userId="220bd9087dddc248" providerId="LiveId" clId="{1BD61FFB-9E4E-488A-BC0F-3765562B018E}" dt="2020-12-02T00:04:26.740" v="50880" actId="20577"/>
          <ac:spMkLst>
            <pc:docMk/>
            <pc:sldMk cId="2875439954" sldId="702"/>
            <ac:spMk id="3" creationId="{5E7EF6C6-8329-4312-9C2B-EB2E08A2C271}"/>
          </ac:spMkLst>
        </pc:spChg>
        <pc:spChg chg="add del mod">
          <ac:chgData name="Alex Vakanski" userId="220bd9087dddc248" providerId="LiveId" clId="{1BD61FFB-9E4E-488A-BC0F-3765562B018E}" dt="2020-12-01T18:51:37.369" v="49182" actId="478"/>
          <ac:spMkLst>
            <pc:docMk/>
            <pc:sldMk cId="2875439954" sldId="702"/>
            <ac:spMk id="6" creationId="{8FC8CE3C-B92D-4FB0-82BD-3B89CEDC019C}"/>
          </ac:spMkLst>
        </pc:spChg>
        <pc:picChg chg="add mod">
          <ac:chgData name="Alex Vakanski" userId="220bd9087dddc248" providerId="LiveId" clId="{1BD61FFB-9E4E-488A-BC0F-3765562B018E}" dt="2020-12-01T19:04:32.901" v="49571" actId="1037"/>
          <ac:picMkLst>
            <pc:docMk/>
            <pc:sldMk cId="2875439954" sldId="702"/>
            <ac:picMk id="4" creationId="{FB9CA839-5468-4A51-9A84-23649CA0E06E}"/>
          </ac:picMkLst>
        </pc:picChg>
        <pc:picChg chg="add mod">
          <ac:chgData name="Alex Vakanski" userId="220bd9087dddc248" providerId="LiveId" clId="{1BD61FFB-9E4E-488A-BC0F-3765562B018E}" dt="2020-12-01T19:04:23.049" v="49570" actId="1036"/>
          <ac:picMkLst>
            <pc:docMk/>
            <pc:sldMk cId="2875439954" sldId="702"/>
            <ac:picMk id="5" creationId="{843BB3F7-1F8A-455C-BEE9-ED43CF110E06}"/>
          </ac:picMkLst>
        </pc:picChg>
      </pc:sldChg>
      <pc:sldMasterChg chg="modSldLayout">
        <pc:chgData name="Alex Vakanski" userId="220bd9087dddc248" providerId="LiveId" clId="{1BD61FFB-9E4E-488A-BC0F-3765562B018E}" dt="2020-11-25T17:04:14.947" v="18356" actId="179"/>
        <pc:sldMasterMkLst>
          <pc:docMk/>
          <pc:sldMasterMk cId="3003686311" sldId="2147483648"/>
        </pc:sldMasterMkLst>
        <pc:sldLayoutChg chg="modSp mod">
          <pc:chgData name="Alex Vakanski" userId="220bd9087dddc248" providerId="LiveId" clId="{1BD61FFB-9E4E-488A-BC0F-3765562B018E}" dt="2020-11-25T17:04:14.947" v="18356" actId="179"/>
          <pc:sldLayoutMkLst>
            <pc:docMk/>
            <pc:sldMasterMk cId="3003686311" sldId="2147483648"/>
            <pc:sldLayoutMk cId="3883262027" sldId="2147483650"/>
          </pc:sldLayoutMkLst>
          <pc:spChg chg="mod">
            <ac:chgData name="Alex Vakanski" userId="220bd9087dddc248" providerId="LiveId" clId="{1BD61FFB-9E4E-488A-BC0F-3765562B018E}" dt="2020-11-25T17:04:14.947" v="18356" actId="179"/>
            <ac:spMkLst>
              <pc:docMk/>
              <pc:sldMasterMk cId="3003686311" sldId="2147483648"/>
              <pc:sldLayoutMk cId="3883262027" sldId="2147483650"/>
              <ac:spMk id="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E7A162-7AE0-4734-8329-E6EF15A67CA1}" type="datetimeFigureOut">
              <a:rPr lang="en-US" smtClean="0"/>
              <a:t>4/4/2025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EFD3E08-1F1D-453D-99F1-53E4B2E4657C}" type="slidenum">
              <a:rPr lang="en-US" smtClean="0"/>
              <a:t>‹#›</a:t>
            </a:fld>
            <a:endParaRPr lang="en-US" dirty="0"/>
          </a:p>
        </p:txBody>
      </p:sp>
    </p:spTree>
    <p:extLst>
      <p:ext uri="{BB962C8B-B14F-4D97-AF65-F5344CB8AC3E}">
        <p14:creationId xmlns:p14="http://schemas.microsoft.com/office/powerpoint/2010/main" val="466619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E38D01-B6A8-4E40-A11C-85D5B25719CF}" type="datetimeFigureOut">
              <a:rPr lang="en-US" smtClean="0"/>
              <a:t>4/4/2025</a:t>
            </a:fld>
            <a:endParaRPr lang="en-US" dirty="0"/>
          </a:p>
        </p:txBody>
      </p:sp>
      <p:sp>
        <p:nvSpPr>
          <p:cNvPr id="4" name="Slide Image Placeholder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B02277-9392-41C3-AA11-A5F619BDEEAB}" type="slidenum">
              <a:rPr lang="en-US" smtClean="0"/>
              <a:t>‹#›</a:t>
            </a:fld>
            <a:endParaRPr lang="en-US" dirty="0"/>
          </a:p>
        </p:txBody>
      </p:sp>
    </p:spTree>
    <p:extLst>
      <p:ext uri="{BB962C8B-B14F-4D97-AF65-F5344CB8AC3E}">
        <p14:creationId xmlns:p14="http://schemas.microsoft.com/office/powerpoint/2010/main" val="2502422521"/>
      </p:ext>
    </p:extLst>
  </p:cSld>
  <p:clrMap bg1="lt1" tx1="dk1" bg2="lt2" tx2="dk2" accent1="accent1" accent2="accent2" accent3="accent3" accent4="accent4" accent5="accent5" accent6="accent6" hlink="hlink" folHlink="folHlink"/>
  <p:notesStyle>
    <a:lvl1pPr marL="0" algn="l" defTabSz="1018824" rtl="0" eaLnBrk="1" latinLnBrk="0" hangingPunct="1">
      <a:defRPr sz="1200" kern="1200">
        <a:solidFill>
          <a:schemeClr val="tx1"/>
        </a:solidFill>
        <a:latin typeface="+mn-lt"/>
        <a:ea typeface="+mn-ea"/>
        <a:cs typeface="+mn-cs"/>
      </a:defRPr>
    </a:lvl1pPr>
    <a:lvl2pPr marL="509412" algn="l" defTabSz="1018824" rtl="0" eaLnBrk="1" latinLnBrk="0" hangingPunct="1">
      <a:defRPr sz="1337" kern="1200">
        <a:solidFill>
          <a:schemeClr val="tx1"/>
        </a:solidFill>
        <a:latin typeface="+mn-lt"/>
        <a:ea typeface="+mn-ea"/>
        <a:cs typeface="+mn-cs"/>
      </a:defRPr>
    </a:lvl2pPr>
    <a:lvl3pPr marL="1018824" algn="l" defTabSz="1018824" rtl="0" eaLnBrk="1" latinLnBrk="0" hangingPunct="1">
      <a:defRPr sz="1337" kern="1200">
        <a:solidFill>
          <a:schemeClr val="tx1"/>
        </a:solidFill>
        <a:latin typeface="+mn-lt"/>
        <a:ea typeface="+mn-ea"/>
        <a:cs typeface="+mn-cs"/>
      </a:defRPr>
    </a:lvl3pPr>
    <a:lvl4pPr marL="1528237" algn="l" defTabSz="1018824" rtl="0" eaLnBrk="1" latinLnBrk="0" hangingPunct="1">
      <a:defRPr sz="1337" kern="1200">
        <a:solidFill>
          <a:schemeClr val="tx1"/>
        </a:solidFill>
        <a:latin typeface="+mn-lt"/>
        <a:ea typeface="+mn-ea"/>
        <a:cs typeface="+mn-cs"/>
      </a:defRPr>
    </a:lvl4pPr>
    <a:lvl5pPr marL="2037649" algn="l" defTabSz="1018824" rtl="0" eaLnBrk="1" latinLnBrk="0" hangingPunct="1">
      <a:defRPr sz="1337" kern="1200">
        <a:solidFill>
          <a:schemeClr val="tx1"/>
        </a:solidFill>
        <a:latin typeface="+mn-lt"/>
        <a:ea typeface="+mn-ea"/>
        <a:cs typeface="+mn-cs"/>
      </a:defRPr>
    </a:lvl5pPr>
    <a:lvl6pPr marL="2547061" algn="l" defTabSz="1018824" rtl="0" eaLnBrk="1" latinLnBrk="0" hangingPunct="1">
      <a:defRPr sz="1337" kern="1200">
        <a:solidFill>
          <a:schemeClr val="tx1"/>
        </a:solidFill>
        <a:latin typeface="+mn-lt"/>
        <a:ea typeface="+mn-ea"/>
        <a:cs typeface="+mn-cs"/>
      </a:defRPr>
    </a:lvl6pPr>
    <a:lvl7pPr marL="3056473" algn="l" defTabSz="1018824" rtl="0" eaLnBrk="1" latinLnBrk="0" hangingPunct="1">
      <a:defRPr sz="1337" kern="1200">
        <a:solidFill>
          <a:schemeClr val="tx1"/>
        </a:solidFill>
        <a:latin typeface="+mn-lt"/>
        <a:ea typeface="+mn-ea"/>
        <a:cs typeface="+mn-cs"/>
      </a:defRPr>
    </a:lvl7pPr>
    <a:lvl8pPr marL="3565886" algn="l" defTabSz="1018824" rtl="0" eaLnBrk="1" latinLnBrk="0" hangingPunct="1">
      <a:defRPr sz="1337" kern="1200">
        <a:solidFill>
          <a:schemeClr val="tx1"/>
        </a:solidFill>
        <a:latin typeface="+mn-lt"/>
        <a:ea typeface="+mn-ea"/>
        <a:cs typeface="+mn-cs"/>
      </a:defRPr>
    </a:lvl8pPr>
    <a:lvl9pPr marL="4075298" algn="l" defTabSz="1018824" rtl="0" eaLnBrk="1" latinLnBrk="0" hangingPunct="1">
      <a:defRPr sz="133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1</a:t>
            </a:fld>
            <a:endParaRPr lang="en-US"/>
          </a:p>
        </p:txBody>
      </p:sp>
    </p:spTree>
    <p:extLst>
      <p:ext uri="{BB962C8B-B14F-4D97-AF65-F5344CB8AC3E}">
        <p14:creationId xmlns:p14="http://schemas.microsoft.com/office/powerpoint/2010/main" val="6405599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16</a:t>
            </a:fld>
            <a:endParaRPr lang="en-US" dirty="0"/>
          </a:p>
        </p:txBody>
      </p:sp>
    </p:spTree>
    <p:extLst>
      <p:ext uri="{BB962C8B-B14F-4D97-AF65-F5344CB8AC3E}">
        <p14:creationId xmlns:p14="http://schemas.microsoft.com/office/powerpoint/2010/main" val="2041698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B02277-9392-41C3-AA11-A5F619BDEEAB}" type="slidenum">
              <a:rPr lang="en-US" smtClean="0"/>
              <a:t>17</a:t>
            </a:fld>
            <a:endParaRPr lang="en-US" dirty="0"/>
          </a:p>
        </p:txBody>
      </p:sp>
    </p:spTree>
    <p:extLst>
      <p:ext uri="{BB962C8B-B14F-4D97-AF65-F5344CB8AC3E}">
        <p14:creationId xmlns:p14="http://schemas.microsoft.com/office/powerpoint/2010/main" val="2013832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19</a:t>
            </a:fld>
            <a:endParaRPr lang="en-US" dirty="0"/>
          </a:p>
        </p:txBody>
      </p:sp>
    </p:spTree>
    <p:extLst>
      <p:ext uri="{BB962C8B-B14F-4D97-AF65-F5344CB8AC3E}">
        <p14:creationId xmlns:p14="http://schemas.microsoft.com/office/powerpoint/2010/main" val="2946940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20</a:t>
            </a:fld>
            <a:endParaRPr lang="en-US" dirty="0"/>
          </a:p>
        </p:txBody>
      </p:sp>
    </p:spTree>
    <p:extLst>
      <p:ext uri="{BB962C8B-B14F-4D97-AF65-F5344CB8AC3E}">
        <p14:creationId xmlns:p14="http://schemas.microsoft.com/office/powerpoint/2010/main" val="4131185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B02277-9392-41C3-AA11-A5F619BDEEAB}" type="slidenum">
              <a:rPr lang="en-US" smtClean="0"/>
              <a:t>22</a:t>
            </a:fld>
            <a:endParaRPr lang="en-US" dirty="0"/>
          </a:p>
        </p:txBody>
      </p:sp>
    </p:spTree>
    <p:extLst>
      <p:ext uri="{BB962C8B-B14F-4D97-AF65-F5344CB8AC3E}">
        <p14:creationId xmlns:p14="http://schemas.microsoft.com/office/powerpoint/2010/main" val="3829867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25</a:t>
            </a:fld>
            <a:endParaRPr lang="en-US" dirty="0"/>
          </a:p>
        </p:txBody>
      </p:sp>
    </p:spTree>
    <p:extLst>
      <p:ext uri="{BB962C8B-B14F-4D97-AF65-F5344CB8AC3E}">
        <p14:creationId xmlns:p14="http://schemas.microsoft.com/office/powerpoint/2010/main" val="40689658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B02277-9392-41C3-AA11-A5F619BDEEAB}" type="slidenum">
              <a:rPr lang="en-US" smtClean="0"/>
              <a:t>27</a:t>
            </a:fld>
            <a:endParaRPr lang="en-US" dirty="0"/>
          </a:p>
        </p:txBody>
      </p:sp>
    </p:spTree>
    <p:extLst>
      <p:ext uri="{BB962C8B-B14F-4D97-AF65-F5344CB8AC3E}">
        <p14:creationId xmlns:p14="http://schemas.microsoft.com/office/powerpoint/2010/main" val="2254268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B02277-9392-41C3-AA11-A5F619BDEEAB}" type="slidenum">
              <a:rPr lang="en-US" smtClean="0"/>
              <a:t>31</a:t>
            </a:fld>
            <a:endParaRPr lang="en-US" dirty="0"/>
          </a:p>
        </p:txBody>
      </p:sp>
    </p:spTree>
    <p:extLst>
      <p:ext uri="{BB962C8B-B14F-4D97-AF65-F5344CB8AC3E}">
        <p14:creationId xmlns:p14="http://schemas.microsoft.com/office/powerpoint/2010/main" val="1733345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32</a:t>
            </a:fld>
            <a:endParaRPr lang="en-US" dirty="0"/>
          </a:p>
        </p:txBody>
      </p:sp>
    </p:spTree>
    <p:extLst>
      <p:ext uri="{BB962C8B-B14F-4D97-AF65-F5344CB8AC3E}">
        <p14:creationId xmlns:p14="http://schemas.microsoft.com/office/powerpoint/2010/main" val="3916787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B02277-9392-41C3-AA11-A5F619BDEEAB}" type="slidenum">
              <a:rPr lang="en-US" smtClean="0"/>
              <a:t>33</a:t>
            </a:fld>
            <a:endParaRPr lang="en-US" dirty="0"/>
          </a:p>
        </p:txBody>
      </p:sp>
    </p:spTree>
    <p:extLst>
      <p:ext uri="{BB962C8B-B14F-4D97-AF65-F5344CB8AC3E}">
        <p14:creationId xmlns:p14="http://schemas.microsoft.com/office/powerpoint/2010/main" val="1807422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0B02277-9392-41C3-AA11-A5F619BDEEAB}" type="slidenum">
              <a:rPr lang="en-US" smtClean="0"/>
              <a:t>2</a:t>
            </a:fld>
            <a:endParaRPr lang="en-US"/>
          </a:p>
        </p:txBody>
      </p:sp>
    </p:spTree>
    <p:extLst>
      <p:ext uri="{BB962C8B-B14F-4D97-AF65-F5344CB8AC3E}">
        <p14:creationId xmlns:p14="http://schemas.microsoft.com/office/powerpoint/2010/main" val="2403128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37</a:t>
            </a:fld>
            <a:endParaRPr lang="en-US" dirty="0"/>
          </a:p>
        </p:txBody>
      </p:sp>
    </p:spTree>
    <p:extLst>
      <p:ext uri="{BB962C8B-B14F-4D97-AF65-F5344CB8AC3E}">
        <p14:creationId xmlns:p14="http://schemas.microsoft.com/office/powerpoint/2010/main" val="3756468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43</a:t>
            </a:fld>
            <a:endParaRPr lang="en-US" dirty="0"/>
          </a:p>
        </p:txBody>
      </p:sp>
    </p:spTree>
    <p:extLst>
      <p:ext uri="{BB962C8B-B14F-4D97-AF65-F5344CB8AC3E}">
        <p14:creationId xmlns:p14="http://schemas.microsoft.com/office/powerpoint/2010/main" val="13181411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B02277-9392-41C3-AA11-A5F619BDEEAB}" type="slidenum">
              <a:rPr lang="en-US" smtClean="0"/>
              <a:t>47</a:t>
            </a:fld>
            <a:endParaRPr lang="en-US" dirty="0"/>
          </a:p>
        </p:txBody>
      </p:sp>
    </p:spTree>
    <p:extLst>
      <p:ext uri="{BB962C8B-B14F-4D97-AF65-F5344CB8AC3E}">
        <p14:creationId xmlns:p14="http://schemas.microsoft.com/office/powerpoint/2010/main" val="223542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4</a:t>
            </a:fld>
            <a:endParaRPr lang="en-US" dirty="0"/>
          </a:p>
        </p:txBody>
      </p:sp>
    </p:spTree>
    <p:extLst>
      <p:ext uri="{BB962C8B-B14F-4D97-AF65-F5344CB8AC3E}">
        <p14:creationId xmlns:p14="http://schemas.microsoft.com/office/powerpoint/2010/main" val="770074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5</a:t>
            </a:fld>
            <a:endParaRPr lang="en-US" dirty="0"/>
          </a:p>
        </p:txBody>
      </p:sp>
    </p:spTree>
    <p:extLst>
      <p:ext uri="{BB962C8B-B14F-4D97-AF65-F5344CB8AC3E}">
        <p14:creationId xmlns:p14="http://schemas.microsoft.com/office/powerpoint/2010/main" val="1976158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6</a:t>
            </a:fld>
            <a:endParaRPr lang="en-US" dirty="0"/>
          </a:p>
        </p:txBody>
      </p:sp>
    </p:spTree>
    <p:extLst>
      <p:ext uri="{BB962C8B-B14F-4D97-AF65-F5344CB8AC3E}">
        <p14:creationId xmlns:p14="http://schemas.microsoft.com/office/powerpoint/2010/main" val="1790662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B02277-9392-41C3-AA11-A5F619BDEEAB}" type="slidenum">
              <a:rPr lang="en-US" smtClean="0"/>
              <a:t>7</a:t>
            </a:fld>
            <a:endParaRPr lang="en-US" dirty="0"/>
          </a:p>
        </p:txBody>
      </p:sp>
    </p:spTree>
    <p:extLst>
      <p:ext uri="{BB962C8B-B14F-4D97-AF65-F5344CB8AC3E}">
        <p14:creationId xmlns:p14="http://schemas.microsoft.com/office/powerpoint/2010/main" val="808126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10</a:t>
            </a:fld>
            <a:endParaRPr lang="en-US" dirty="0"/>
          </a:p>
        </p:txBody>
      </p:sp>
    </p:spTree>
    <p:extLst>
      <p:ext uri="{BB962C8B-B14F-4D97-AF65-F5344CB8AC3E}">
        <p14:creationId xmlns:p14="http://schemas.microsoft.com/office/powerpoint/2010/main" val="22114293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11</a:t>
            </a:fld>
            <a:endParaRPr lang="en-US" dirty="0"/>
          </a:p>
        </p:txBody>
      </p:sp>
    </p:spTree>
    <p:extLst>
      <p:ext uri="{BB962C8B-B14F-4D97-AF65-F5344CB8AC3E}">
        <p14:creationId xmlns:p14="http://schemas.microsoft.com/office/powerpoint/2010/main" val="1637253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B02277-9392-41C3-AA11-A5F619BDEEAB}" type="slidenum">
              <a:rPr lang="en-US" smtClean="0"/>
              <a:t>14</a:t>
            </a:fld>
            <a:endParaRPr lang="en-US" dirty="0"/>
          </a:p>
        </p:txBody>
      </p:sp>
    </p:spTree>
    <p:extLst>
      <p:ext uri="{BB962C8B-B14F-4D97-AF65-F5344CB8AC3E}">
        <p14:creationId xmlns:p14="http://schemas.microsoft.com/office/powerpoint/2010/main" val="2361206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457162" indent="0" algn="ctr">
              <a:buNone/>
              <a:defRPr>
                <a:solidFill>
                  <a:schemeClr val="tx1">
                    <a:tint val="75000"/>
                  </a:schemeClr>
                </a:solidFill>
              </a:defRPr>
            </a:lvl2pPr>
            <a:lvl3pPr marL="914323" indent="0" algn="ctr">
              <a:buNone/>
              <a:defRPr>
                <a:solidFill>
                  <a:schemeClr val="tx1">
                    <a:tint val="75000"/>
                  </a:schemeClr>
                </a:solidFill>
              </a:defRPr>
            </a:lvl3pPr>
            <a:lvl4pPr marL="1371485" indent="0" algn="ctr">
              <a:buNone/>
              <a:defRPr>
                <a:solidFill>
                  <a:schemeClr val="tx1">
                    <a:tint val="75000"/>
                  </a:schemeClr>
                </a:solidFill>
              </a:defRPr>
            </a:lvl4pPr>
            <a:lvl5pPr marL="1828647" indent="0" algn="ctr">
              <a:buNone/>
              <a:defRPr>
                <a:solidFill>
                  <a:schemeClr val="tx1">
                    <a:tint val="75000"/>
                  </a:schemeClr>
                </a:solidFill>
              </a:defRPr>
            </a:lvl5pPr>
            <a:lvl6pPr marL="2285808" indent="0" algn="ctr">
              <a:buNone/>
              <a:defRPr>
                <a:solidFill>
                  <a:schemeClr val="tx1">
                    <a:tint val="75000"/>
                  </a:schemeClr>
                </a:solidFill>
              </a:defRPr>
            </a:lvl6pPr>
            <a:lvl7pPr marL="2742970" indent="0" algn="ctr">
              <a:buNone/>
              <a:defRPr>
                <a:solidFill>
                  <a:schemeClr val="tx1">
                    <a:tint val="75000"/>
                  </a:schemeClr>
                </a:solidFill>
              </a:defRPr>
            </a:lvl7pPr>
            <a:lvl8pPr marL="3200132" indent="0" algn="ctr">
              <a:buNone/>
              <a:defRPr>
                <a:solidFill>
                  <a:schemeClr val="tx1">
                    <a:tint val="75000"/>
                  </a:schemeClr>
                </a:solidFill>
              </a:defRPr>
            </a:lvl8pPr>
            <a:lvl9pPr marL="365729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FCFEE5-8EAD-403C-AFC6-4E09610A5144}" type="slidenum">
              <a:rPr lang="en-US" smtClean="0"/>
              <a:t>‹#›</a:t>
            </a:fld>
            <a:endParaRPr lang="en-US" dirty="0"/>
          </a:p>
        </p:txBody>
      </p:sp>
    </p:spTree>
    <p:extLst>
      <p:ext uri="{BB962C8B-B14F-4D97-AF65-F5344CB8AC3E}">
        <p14:creationId xmlns:p14="http://schemas.microsoft.com/office/powerpoint/2010/main" val="258652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458621"/>
            <a:ext cx="10058400" cy="1050573"/>
          </a:xfrm>
        </p:spPr>
        <p:txBody>
          <a:bodyPr>
            <a:normAutofit/>
          </a:bodyPr>
          <a:lstStyle>
            <a:lvl1pPr>
              <a:defRPr sz="4399">
                <a:solidFill>
                  <a:srgbClr val="002060"/>
                </a:solidFill>
                <a:latin typeface="Palatino Linotype" panose="02040502050505030304" pitchFamily="18" charset="0"/>
              </a:defRPr>
            </a:lvl1pPr>
          </a:lstStyle>
          <a:p>
            <a:r>
              <a:rPr lang="en-US" dirty="0"/>
              <a:t>Click to edit Master title style</a:t>
            </a:r>
          </a:p>
        </p:txBody>
      </p:sp>
      <p:sp>
        <p:nvSpPr>
          <p:cNvPr id="3" name="Content Placeholder 2"/>
          <p:cNvSpPr>
            <a:spLocks noGrp="1"/>
          </p:cNvSpPr>
          <p:nvPr>
            <p:ph idx="1"/>
          </p:nvPr>
        </p:nvSpPr>
        <p:spPr>
          <a:xfrm>
            <a:off x="276673" y="2090803"/>
            <a:ext cx="9584265" cy="5367667"/>
          </a:xfrm>
        </p:spPr>
        <p:txBody>
          <a:bodyPr/>
          <a:lstStyle>
            <a:lvl1pPr marL="288925" indent="-288925">
              <a:buClr>
                <a:schemeClr val="tx2"/>
              </a:buClr>
              <a:buSzPct val="90000"/>
              <a:buFont typeface="Palatino Linotype" panose="02040502050505030304" pitchFamily="18" charset="0"/>
              <a:buChar char="•"/>
              <a:defRPr sz="2000">
                <a:latin typeface="Palatino Linotype" panose="02040502050505030304" pitchFamily="18" charset="0"/>
              </a:defRPr>
            </a:lvl1pPr>
            <a:lvl2pPr marL="631825" indent="-227013">
              <a:buClr>
                <a:schemeClr val="tx2"/>
              </a:buClr>
              <a:buSzPct val="90000"/>
              <a:buFont typeface="Wingdings" panose="05000000000000000000" pitchFamily="2" charset="2"/>
              <a:buChar char="§"/>
              <a:defRPr sz="1800">
                <a:latin typeface="Palatino Linotype" panose="02040502050505030304" pitchFamily="18" charset="0"/>
              </a:defRPr>
            </a:lvl2pPr>
            <a:lvl3pPr marL="973138" indent="-231775">
              <a:buClr>
                <a:schemeClr val="tx2"/>
              </a:buClr>
              <a:buFont typeface="Courier New" panose="02070309020205020404" pitchFamily="49" charset="0"/>
              <a:buChar char="o"/>
              <a:defRPr sz="1600">
                <a:latin typeface="Palatino Linotype" panose="02040502050505030304" pitchFamily="18" charset="0"/>
              </a:defRPr>
            </a:lvl3pPr>
            <a:lvl4pPr marL="1254125" indent="-222250">
              <a:buClr>
                <a:schemeClr val="tx2"/>
              </a:buClr>
              <a:defRPr sz="1400">
                <a:latin typeface="Palatino Linotype" panose="02040502050505030304" pitchFamily="18" charset="0"/>
              </a:defRPr>
            </a:lvl4pPr>
            <a:lvl5pPr marL="1430338" indent="-176213">
              <a:buClr>
                <a:schemeClr val="tx2"/>
              </a:buClr>
              <a:defRPr sz="1200">
                <a:latin typeface="Palatino Linotype" panose="0204050205050503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p:cNvSpPr txBox="1"/>
          <p:nvPr userDrawn="1"/>
        </p:nvSpPr>
        <p:spPr>
          <a:xfrm>
            <a:off x="8910432" y="7458470"/>
            <a:ext cx="1108923" cy="276999"/>
          </a:xfrm>
          <a:prstGeom prst="rect">
            <a:avLst/>
          </a:prstGeom>
          <a:noFill/>
        </p:spPr>
        <p:txBody>
          <a:bodyPr wrap="square" rtlCol="0">
            <a:spAutoFit/>
          </a:bodyPr>
          <a:lstStyle/>
          <a:p>
            <a:pPr algn="r"/>
            <a:fld id="{00102D1B-0293-4647-B4E5-AE469158D403}" type="slidenum">
              <a:rPr lang="en-US" sz="1200" smtClean="0">
                <a:solidFill>
                  <a:schemeClr val="bg1">
                    <a:lumMod val="50000"/>
                  </a:schemeClr>
                </a:solidFill>
              </a:rPr>
              <a:pPr algn="r"/>
              <a:t>‹#›</a:t>
            </a:fld>
            <a:endParaRPr lang="en-US" sz="1000" dirty="0">
              <a:solidFill>
                <a:schemeClr val="bg1">
                  <a:lumMod val="50000"/>
                </a:schemeClr>
              </a:solidFill>
            </a:endParaRPr>
          </a:p>
        </p:txBody>
      </p:sp>
      <p:cxnSp>
        <p:nvCxnSpPr>
          <p:cNvPr id="6" name="Straight Connector 5"/>
          <p:cNvCxnSpPr/>
          <p:nvPr userDrawn="1"/>
        </p:nvCxnSpPr>
        <p:spPr>
          <a:xfrm>
            <a:off x="276673" y="1519537"/>
            <a:ext cx="9584265" cy="0"/>
          </a:xfrm>
          <a:prstGeom prst="line">
            <a:avLst/>
          </a:prstGeom>
          <a:ln w="25400" cap="rnd">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0" hasCustomPrompt="1"/>
          </p:nvPr>
        </p:nvSpPr>
        <p:spPr>
          <a:xfrm>
            <a:off x="276673" y="1509936"/>
            <a:ext cx="6192687" cy="350293"/>
          </a:xfrm>
        </p:spPr>
        <p:txBody>
          <a:bodyPr>
            <a:normAutofit/>
          </a:bodyPr>
          <a:lstStyle>
            <a:lvl1pPr marL="0" indent="0">
              <a:buNone/>
              <a:defRPr sz="1400" i="1">
                <a:latin typeface="Palatino Linotype" panose="02040502050505030304" pitchFamily="18" charset="0"/>
              </a:defRPr>
            </a:lvl1pPr>
            <a:lvl2pPr marL="690563" indent="-233363">
              <a:defRPr sz="1800">
                <a:latin typeface="Palatino Linotype" panose="02040502050505030304" pitchFamily="18" charset="0"/>
              </a:defRPr>
            </a:lvl2pPr>
            <a:lvl3pPr marL="1031875" indent="-234950">
              <a:buFont typeface="Wingdings" panose="05000000000000000000" pitchFamily="2" charset="2"/>
              <a:buChar char="§"/>
              <a:defRPr sz="1600">
                <a:latin typeface="Palatino Linotype" panose="02040502050505030304" pitchFamily="18" charset="0"/>
              </a:defRPr>
            </a:lvl3pPr>
            <a:lvl4pPr marL="1371600" indent="-223838">
              <a:buFont typeface="Arial" panose="020B0604020202020204" pitchFamily="34" charset="0"/>
              <a:buChar char="»"/>
              <a:defRPr sz="1400">
                <a:latin typeface="Palatino Linotype" panose="02040502050505030304" pitchFamily="18" charset="0"/>
              </a:defRPr>
            </a:lvl4pPr>
            <a:lvl5pPr>
              <a:defRPr sz="1506">
                <a:latin typeface="Palatino Linotype" panose="02040502050505030304" pitchFamily="18" charset="0"/>
              </a:defRPr>
            </a:lvl5pPr>
          </a:lstStyle>
          <a:p>
            <a:pPr lvl="0"/>
            <a:r>
              <a:rPr lang="en-US" dirty="0"/>
              <a:t>Click to edit Master text styles</a:t>
            </a:r>
          </a:p>
        </p:txBody>
      </p:sp>
      <p:grpSp>
        <p:nvGrpSpPr>
          <p:cNvPr id="5" name="Group 4">
            <a:extLst>
              <a:ext uri="{FF2B5EF4-FFF2-40B4-BE49-F238E27FC236}">
                <a16:creationId xmlns:a16="http://schemas.microsoft.com/office/drawing/2014/main" id="{3EE05BBE-CDEA-317B-6A26-FBA38231B61D}"/>
              </a:ext>
            </a:extLst>
          </p:cNvPr>
          <p:cNvGrpSpPr/>
          <p:nvPr userDrawn="1"/>
        </p:nvGrpSpPr>
        <p:grpSpPr>
          <a:xfrm>
            <a:off x="108039" y="50030"/>
            <a:ext cx="9817706" cy="307778"/>
            <a:chOff x="58915" y="49776"/>
            <a:chExt cx="8925187" cy="271568"/>
          </a:xfrm>
        </p:grpSpPr>
        <p:sp>
          <p:nvSpPr>
            <p:cNvPr id="7" name="TextBox 6">
              <a:extLst>
                <a:ext uri="{FF2B5EF4-FFF2-40B4-BE49-F238E27FC236}">
                  <a16:creationId xmlns:a16="http://schemas.microsoft.com/office/drawing/2014/main" id="{C18784AF-3738-B0D9-3559-47873902DD5C}"/>
                </a:ext>
              </a:extLst>
            </p:cNvPr>
            <p:cNvSpPr txBox="1"/>
            <p:nvPr userDrawn="1"/>
          </p:nvSpPr>
          <p:spPr>
            <a:xfrm>
              <a:off x="58915" y="49776"/>
              <a:ext cx="8925187" cy="271568"/>
            </a:xfrm>
            <a:prstGeom prst="rect">
              <a:avLst/>
            </a:prstGeom>
            <a:noFill/>
          </p:spPr>
          <p:txBody>
            <a:bodyPr wrap="square" rtlCol="0">
              <a:spAutoFit/>
            </a:bodyPr>
            <a:lstStyle/>
            <a:p>
              <a:pPr algn="r"/>
              <a:r>
                <a:rPr lang="en-US" sz="1400" b="1" i="1" baseline="0" dirty="0">
                  <a:latin typeface="Palatino Linotype" panose="02040502050505030304" pitchFamily="18" charset="0"/>
                </a:rPr>
                <a:t>CS 487/587, Spring 2025</a:t>
              </a:r>
              <a:endParaRPr lang="en-US" sz="1400" b="1" i="1"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AD8A4D64-E902-B8A1-6AB0-37F2D1B4D660}"/>
                </a:ext>
              </a:extLst>
            </p:cNvPr>
            <p:cNvCxnSpPr/>
            <p:nvPr userDrawn="1"/>
          </p:nvCxnSpPr>
          <p:spPr>
            <a:xfrm>
              <a:off x="277680" y="321344"/>
              <a:ext cx="8647507" cy="0"/>
            </a:xfrm>
            <a:prstGeom prst="line">
              <a:avLst/>
            </a:prstGeom>
            <a:ln w="19050">
              <a:gradFill flip="none" rotWithShape="1">
                <a:gsLst>
                  <a:gs pos="0">
                    <a:srgbClr val="F1B300"/>
                  </a:gs>
                  <a:gs pos="100000">
                    <a:srgbClr val="808080">
                      <a:alpha val="55686"/>
                    </a:srgbClr>
                  </a:gs>
                  <a:gs pos="100000">
                    <a:srgbClr val="191919"/>
                  </a:gs>
                </a:gsLst>
                <a:lin ang="0" scaled="1"/>
                <a:tileRect/>
              </a:gradFill>
            </a:ln>
          </p:spPr>
          <p:style>
            <a:lnRef idx="1">
              <a:schemeClr val="accent1"/>
            </a:lnRef>
            <a:fillRef idx="0">
              <a:schemeClr val="accent1"/>
            </a:fillRef>
            <a:effectRef idx="0">
              <a:schemeClr val="accent1"/>
            </a:effectRef>
            <a:fontRef idx="minor">
              <a:schemeClr val="tx1"/>
            </a:fontRef>
          </p:style>
        </p:cxnSp>
      </p:grpSp>
      <p:pic>
        <p:nvPicPr>
          <p:cNvPr id="9" name="Picture 8">
            <a:extLst>
              <a:ext uri="{FF2B5EF4-FFF2-40B4-BE49-F238E27FC236}">
                <a16:creationId xmlns:a16="http://schemas.microsoft.com/office/drawing/2014/main" id="{26A542FA-B27B-4739-C0FD-D7062E5BDCF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665" r="84819" b="-1"/>
          <a:stretch/>
        </p:blipFill>
        <p:spPr>
          <a:xfrm>
            <a:off x="60648" y="-21795"/>
            <a:ext cx="227386" cy="454772"/>
          </a:xfrm>
          <a:prstGeom prst="rect">
            <a:avLst/>
          </a:prstGeom>
        </p:spPr>
      </p:pic>
      <p:pic>
        <p:nvPicPr>
          <p:cNvPr id="11" name="Picture 10">
            <a:extLst>
              <a:ext uri="{FF2B5EF4-FFF2-40B4-BE49-F238E27FC236}">
                <a16:creationId xmlns:a16="http://schemas.microsoft.com/office/drawing/2014/main" id="{C8DD3DE8-DD9E-2FBF-AEA9-7B6F172AA31D}"/>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7245" t="15437" b="21141"/>
          <a:stretch/>
        </p:blipFill>
        <p:spPr>
          <a:xfrm>
            <a:off x="348681" y="13149"/>
            <a:ext cx="1440159" cy="300107"/>
          </a:xfrm>
          <a:prstGeom prst="rect">
            <a:avLst/>
          </a:prstGeom>
        </p:spPr>
      </p:pic>
    </p:spTree>
    <p:extLst>
      <p:ext uri="{BB962C8B-B14F-4D97-AF65-F5344CB8AC3E}">
        <p14:creationId xmlns:p14="http://schemas.microsoft.com/office/powerpoint/2010/main" val="3883262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632184"/>
            <a:ext cx="9052560" cy="1050573"/>
          </a:xfrm>
        </p:spPr>
        <p:txBody>
          <a:bodyPr>
            <a:normAutofit/>
          </a:bodyPr>
          <a:lstStyle>
            <a:lvl1pPr>
              <a:defRPr sz="3599">
                <a:solidFill>
                  <a:srgbClr val="002060"/>
                </a:solidFill>
                <a:latin typeface="Palatino Linotype" panose="02040502050505030304" pitchFamily="18" charset="0"/>
              </a:defRPr>
            </a:lvl1pPr>
          </a:lstStyle>
          <a:p>
            <a:r>
              <a:rPr lang="en-US" dirty="0"/>
              <a:t>Click to edit Master title style</a:t>
            </a:r>
          </a:p>
        </p:txBody>
      </p:sp>
      <p:sp>
        <p:nvSpPr>
          <p:cNvPr id="3" name="Content Placeholder 2"/>
          <p:cNvSpPr>
            <a:spLocks noGrp="1"/>
          </p:cNvSpPr>
          <p:nvPr>
            <p:ph idx="1"/>
          </p:nvPr>
        </p:nvSpPr>
        <p:spPr>
          <a:xfrm>
            <a:off x="276673" y="2090803"/>
            <a:ext cx="9584265" cy="5367667"/>
          </a:xfrm>
        </p:spPr>
        <p:txBody>
          <a:bodyPr/>
          <a:lstStyle>
            <a:lvl1pPr>
              <a:defRPr sz="2400">
                <a:latin typeface="Palatino Linotype" panose="02040502050505030304" pitchFamily="18" charset="0"/>
              </a:defRPr>
            </a:lvl1pPr>
            <a:lvl2pPr marL="693680" indent="-236518">
              <a:defRPr sz="2000">
                <a:latin typeface="Palatino Linotype" panose="02040502050505030304" pitchFamily="18" charset="0"/>
              </a:defRPr>
            </a:lvl2pPr>
            <a:lvl3pPr>
              <a:defRPr sz="1800">
                <a:latin typeface="Palatino Linotype" panose="02040502050505030304" pitchFamily="18" charset="0"/>
              </a:defRPr>
            </a:lvl3pPr>
            <a:lvl4pPr>
              <a:defRPr sz="1600">
                <a:latin typeface="Palatino Linotype" panose="02040502050505030304" pitchFamily="18" charset="0"/>
              </a:defRPr>
            </a:lvl4pPr>
            <a:lvl5pPr>
              <a:defRPr sz="1400">
                <a:latin typeface="Palatino Linotype" panose="02040502050505030304" pitchFamily="18" charset="0"/>
              </a:defRPr>
            </a:lvl5pPr>
          </a:lstStyle>
          <a:p>
            <a:pPr lvl="0"/>
            <a:r>
              <a:rPr lang="en-US" dirty="0"/>
              <a:t>Click to edit Master text styles</a:t>
            </a:r>
          </a:p>
        </p:txBody>
      </p:sp>
      <p:sp>
        <p:nvSpPr>
          <p:cNvPr id="4" name="TextBox 3"/>
          <p:cNvSpPr txBox="1"/>
          <p:nvPr userDrawn="1"/>
        </p:nvSpPr>
        <p:spPr>
          <a:xfrm>
            <a:off x="8910432" y="7458470"/>
            <a:ext cx="1108923" cy="276999"/>
          </a:xfrm>
          <a:prstGeom prst="rect">
            <a:avLst/>
          </a:prstGeom>
          <a:noFill/>
        </p:spPr>
        <p:txBody>
          <a:bodyPr wrap="square" rtlCol="0">
            <a:spAutoFit/>
          </a:bodyPr>
          <a:lstStyle/>
          <a:p>
            <a:pPr algn="r"/>
            <a:fld id="{00102D1B-0293-4647-B4E5-AE469158D403}" type="slidenum">
              <a:rPr lang="en-US" sz="1200" smtClean="0">
                <a:solidFill>
                  <a:schemeClr val="bg1">
                    <a:lumMod val="50000"/>
                  </a:schemeClr>
                </a:solidFill>
              </a:rPr>
              <a:pPr algn="r"/>
              <a:t>‹#›</a:t>
            </a:fld>
            <a:endParaRPr lang="en-US" sz="1000" dirty="0">
              <a:solidFill>
                <a:schemeClr val="bg1">
                  <a:lumMod val="50000"/>
                </a:schemeClr>
              </a:solidFill>
            </a:endParaRPr>
          </a:p>
        </p:txBody>
      </p:sp>
      <p:grpSp>
        <p:nvGrpSpPr>
          <p:cNvPr id="5" name="Group 4">
            <a:extLst>
              <a:ext uri="{FF2B5EF4-FFF2-40B4-BE49-F238E27FC236}">
                <a16:creationId xmlns:a16="http://schemas.microsoft.com/office/drawing/2014/main" id="{DF5D3056-B574-00E9-CAF1-F0C38EF8BB34}"/>
              </a:ext>
            </a:extLst>
          </p:cNvPr>
          <p:cNvGrpSpPr/>
          <p:nvPr userDrawn="1"/>
        </p:nvGrpSpPr>
        <p:grpSpPr>
          <a:xfrm>
            <a:off x="108039" y="50030"/>
            <a:ext cx="9817706" cy="307778"/>
            <a:chOff x="58915" y="49776"/>
            <a:chExt cx="8925187" cy="271568"/>
          </a:xfrm>
        </p:grpSpPr>
        <p:sp>
          <p:nvSpPr>
            <p:cNvPr id="6" name="TextBox 5">
              <a:extLst>
                <a:ext uri="{FF2B5EF4-FFF2-40B4-BE49-F238E27FC236}">
                  <a16:creationId xmlns:a16="http://schemas.microsoft.com/office/drawing/2014/main" id="{D140B3F7-5326-CF26-8A73-7085B28ECE4E}"/>
                </a:ext>
              </a:extLst>
            </p:cNvPr>
            <p:cNvSpPr txBox="1"/>
            <p:nvPr userDrawn="1"/>
          </p:nvSpPr>
          <p:spPr>
            <a:xfrm>
              <a:off x="58915" y="49776"/>
              <a:ext cx="8925187" cy="271568"/>
            </a:xfrm>
            <a:prstGeom prst="rect">
              <a:avLst/>
            </a:prstGeom>
            <a:noFill/>
          </p:spPr>
          <p:txBody>
            <a:bodyPr wrap="square" rtlCol="0">
              <a:spAutoFit/>
            </a:bodyPr>
            <a:lstStyle/>
            <a:p>
              <a:pPr algn="r"/>
              <a:r>
                <a:rPr lang="en-US" sz="1400" b="1" i="1" baseline="0" dirty="0">
                  <a:latin typeface="Palatino Linotype" panose="02040502050505030304" pitchFamily="18" charset="0"/>
                </a:rPr>
                <a:t>CS 487/587, Spring 2025</a:t>
              </a:r>
              <a:endParaRPr lang="en-US" sz="1400" b="1" i="1" dirty="0">
                <a:latin typeface="Palatino Linotype" panose="02040502050505030304" pitchFamily="18" charset="0"/>
              </a:endParaRPr>
            </a:p>
          </p:txBody>
        </p:sp>
        <p:cxnSp>
          <p:nvCxnSpPr>
            <p:cNvPr id="7" name="Straight Connector 6">
              <a:extLst>
                <a:ext uri="{FF2B5EF4-FFF2-40B4-BE49-F238E27FC236}">
                  <a16:creationId xmlns:a16="http://schemas.microsoft.com/office/drawing/2014/main" id="{E866183D-C99E-3187-EA29-EBD3D2D04B55}"/>
                </a:ext>
              </a:extLst>
            </p:cNvPr>
            <p:cNvCxnSpPr/>
            <p:nvPr userDrawn="1"/>
          </p:nvCxnSpPr>
          <p:spPr>
            <a:xfrm>
              <a:off x="277680" y="321344"/>
              <a:ext cx="8647507" cy="0"/>
            </a:xfrm>
            <a:prstGeom prst="line">
              <a:avLst/>
            </a:prstGeom>
            <a:ln w="19050">
              <a:gradFill flip="none" rotWithShape="1">
                <a:gsLst>
                  <a:gs pos="0">
                    <a:srgbClr val="F1B300"/>
                  </a:gs>
                  <a:gs pos="100000">
                    <a:srgbClr val="808080">
                      <a:alpha val="55686"/>
                    </a:srgbClr>
                  </a:gs>
                  <a:gs pos="100000">
                    <a:srgbClr val="191919"/>
                  </a:gs>
                </a:gsLst>
                <a:lin ang="0" scaled="1"/>
                <a:tileRect/>
              </a:gradFill>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817CFE73-7095-2232-2BB3-DD40D66D439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1665" r="84819" b="-1"/>
          <a:stretch/>
        </p:blipFill>
        <p:spPr>
          <a:xfrm>
            <a:off x="60648" y="-21795"/>
            <a:ext cx="227386" cy="454772"/>
          </a:xfrm>
          <a:prstGeom prst="rect">
            <a:avLst/>
          </a:prstGeom>
        </p:spPr>
      </p:pic>
      <p:pic>
        <p:nvPicPr>
          <p:cNvPr id="9" name="Picture 8">
            <a:extLst>
              <a:ext uri="{FF2B5EF4-FFF2-40B4-BE49-F238E27FC236}">
                <a16:creationId xmlns:a16="http://schemas.microsoft.com/office/drawing/2014/main" id="{847AD691-00FD-5334-D308-98D5BB17CF3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7245" t="15437" b="21141"/>
          <a:stretch/>
        </p:blipFill>
        <p:spPr>
          <a:xfrm>
            <a:off x="348681" y="13149"/>
            <a:ext cx="1440159" cy="300107"/>
          </a:xfrm>
          <a:prstGeom prst="rect">
            <a:avLst/>
          </a:prstGeom>
        </p:spPr>
      </p:pic>
    </p:spTree>
    <p:extLst>
      <p:ext uri="{BB962C8B-B14F-4D97-AF65-F5344CB8AC3E}">
        <p14:creationId xmlns:p14="http://schemas.microsoft.com/office/powerpoint/2010/main" val="2263876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Presentation Title Black Angle">
  <p:cSld name="Presentation Title Black Angle">
    <p:spTree>
      <p:nvGrpSpPr>
        <p:cNvPr id="1" name="Shape 12"/>
        <p:cNvGrpSpPr/>
        <p:nvPr/>
      </p:nvGrpSpPr>
      <p:grpSpPr>
        <a:xfrm>
          <a:off x="0" y="0"/>
          <a:ext cx="0" cy="0"/>
          <a:chOff x="0" y="0"/>
          <a:chExt cx="0" cy="0"/>
        </a:xfrm>
      </p:grpSpPr>
      <p:sp>
        <p:nvSpPr>
          <p:cNvPr id="13" name="Google Shape;13;p2"/>
          <p:cNvSpPr/>
          <p:nvPr/>
        </p:nvSpPr>
        <p:spPr>
          <a:xfrm>
            <a:off x="0" y="0"/>
            <a:ext cx="4589630" cy="7772400"/>
          </a:xfrm>
          <a:custGeom>
            <a:avLst/>
            <a:gdLst/>
            <a:ahLst/>
            <a:cxnLst/>
            <a:rect l="l" t="t" r="r" b="b"/>
            <a:pathLst>
              <a:path w="11127100" h="13717588" extrusionOk="0">
                <a:moveTo>
                  <a:pt x="0" y="0"/>
                </a:moveTo>
                <a:lnTo>
                  <a:pt x="11127100" y="0"/>
                </a:lnTo>
                <a:lnTo>
                  <a:pt x="8708318" y="13717588"/>
                </a:lnTo>
                <a:lnTo>
                  <a:pt x="0" y="13717588"/>
                </a:lnTo>
                <a:close/>
              </a:path>
            </a:pathLst>
          </a:custGeom>
          <a:solidFill>
            <a:schemeClr val="dk1"/>
          </a:solidFill>
          <a:ln>
            <a:noFill/>
          </a:ln>
        </p:spPr>
        <p:txBody>
          <a:bodyPr spcFirstLastPara="1" wrap="square" lIns="37710" tIns="18850" rIns="37710" bIns="18850" anchor="ctr" anchorCtr="0">
            <a:noAutofit/>
          </a:bodyPr>
          <a:lstStyle/>
          <a:p>
            <a:pPr marL="0" marR="0" lvl="0" indent="0" algn="ctr" rtl="0">
              <a:spcBef>
                <a:spcPts val="0"/>
              </a:spcBef>
              <a:spcAft>
                <a:spcPts val="0"/>
              </a:spcAft>
              <a:buNone/>
            </a:pPr>
            <a:endParaRPr sz="1980" b="0" i="0" u="none" strike="noStrike" cap="none">
              <a:solidFill>
                <a:schemeClr val="lt1"/>
              </a:solidFill>
              <a:latin typeface="Libre Franklin"/>
              <a:ea typeface="Libre Franklin"/>
              <a:cs typeface="Libre Franklin"/>
              <a:sym typeface="Libre Franklin"/>
            </a:endParaRPr>
          </a:p>
        </p:txBody>
      </p:sp>
      <p:sp>
        <p:nvSpPr>
          <p:cNvPr id="14" name="Google Shape;14;p2"/>
          <p:cNvSpPr txBox="1">
            <a:spLocks noGrp="1"/>
          </p:cNvSpPr>
          <p:nvPr>
            <p:ph type="title"/>
          </p:nvPr>
        </p:nvSpPr>
        <p:spPr>
          <a:xfrm>
            <a:off x="4999499" y="1149896"/>
            <a:ext cx="4247295" cy="2966936"/>
          </a:xfrm>
          <a:prstGeom prst="rect">
            <a:avLst/>
          </a:prstGeom>
          <a:noFill/>
          <a:ln>
            <a:noFill/>
          </a:ln>
        </p:spPr>
        <p:txBody>
          <a:bodyPr spcFirstLastPara="1" wrap="square" lIns="0" tIns="0" rIns="0" bIns="0" anchor="b" anchorCtr="0">
            <a:noAutofit/>
          </a:bodyPr>
          <a:lstStyle>
            <a:lvl1pPr lvl="0" algn="ctr">
              <a:lnSpc>
                <a:spcPct val="109375"/>
              </a:lnSpc>
              <a:spcBef>
                <a:spcPts val="0"/>
              </a:spcBef>
              <a:spcAft>
                <a:spcPts val="0"/>
              </a:spcAft>
              <a:buClr>
                <a:schemeClr val="accent3"/>
              </a:buClr>
              <a:buSzPts val="9600"/>
              <a:buFont typeface="Franklin Gothic"/>
              <a:buNone/>
              <a:defRPr sz="4000" b="1" cap="none">
                <a:solidFill>
                  <a:srgbClr val="F1B300"/>
                </a:solidFill>
                <a:latin typeface="Franklin Gothic Demi" panose="020B070302010202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5" name="Google Shape;15;p2"/>
          <p:cNvSpPr txBox="1">
            <a:spLocks noGrp="1"/>
          </p:cNvSpPr>
          <p:nvPr>
            <p:ph type="body" idx="1"/>
          </p:nvPr>
        </p:nvSpPr>
        <p:spPr>
          <a:xfrm>
            <a:off x="4996675" y="4966320"/>
            <a:ext cx="4250119" cy="1019995"/>
          </a:xfrm>
          <a:prstGeom prst="rect">
            <a:avLst/>
          </a:prstGeom>
          <a:noFill/>
          <a:ln>
            <a:noFill/>
          </a:ln>
        </p:spPr>
        <p:txBody>
          <a:bodyPr spcFirstLastPara="1" wrap="square" lIns="91425" tIns="45700" rIns="91425" bIns="45700" anchor="t" anchorCtr="0">
            <a:noAutofit/>
          </a:bodyPr>
          <a:lstStyle>
            <a:lvl1pPr marL="188595" marR="0" lvl="0" indent="-94298" algn="ctr" rtl="0">
              <a:lnSpc>
                <a:spcPct val="108333"/>
              </a:lnSpc>
              <a:spcBef>
                <a:spcPts val="413"/>
              </a:spcBef>
              <a:spcAft>
                <a:spcPts val="0"/>
              </a:spcAft>
              <a:buClr>
                <a:schemeClr val="dk1"/>
              </a:buClr>
              <a:buSzPts val="6000"/>
              <a:buFont typeface="Arial"/>
              <a:buNone/>
              <a:defRPr sz="2400" b="1" i="1" u="none" strike="noStrike" cap="none">
                <a:solidFill>
                  <a:schemeClr val="dk1"/>
                </a:solidFill>
                <a:latin typeface="Palatino Linotype" panose="02040502050505030304" pitchFamily="18" charset="0"/>
                <a:ea typeface="Palatino Linotype" panose="02040502050505030304" pitchFamily="18" charset="0"/>
                <a:cs typeface="Palatino Linotype" panose="02040502050505030304" pitchFamily="18" charset="0"/>
                <a:sym typeface="Libre Franklin"/>
              </a:defRPr>
            </a:lvl1pPr>
            <a:lvl2pPr marL="377190" marR="0" lvl="1" indent="-94298" algn="l" rtl="0">
              <a:lnSpc>
                <a:spcPct val="90000"/>
              </a:lnSpc>
              <a:spcBef>
                <a:spcPts val="206"/>
              </a:spcBef>
              <a:spcAft>
                <a:spcPts val="0"/>
              </a:spcAft>
              <a:buClr>
                <a:schemeClr val="dk1"/>
              </a:buClr>
              <a:buSzPts val="2400"/>
              <a:buFont typeface="Arial"/>
              <a:buNone/>
              <a:defRPr sz="990" b="0" i="0" u="none" strike="noStrike" cap="none">
                <a:solidFill>
                  <a:schemeClr val="dk1"/>
                </a:solidFill>
                <a:latin typeface="Libre Franklin"/>
                <a:ea typeface="Libre Franklin"/>
                <a:cs typeface="Libre Franklin"/>
                <a:sym typeface="Libre Franklin"/>
              </a:defRPr>
            </a:lvl2pPr>
            <a:lvl3pPr marL="565785" marR="0" lvl="2" indent="-94298" algn="l" rtl="0">
              <a:lnSpc>
                <a:spcPct val="90000"/>
              </a:lnSpc>
              <a:spcBef>
                <a:spcPts val="206"/>
              </a:spcBef>
              <a:spcAft>
                <a:spcPts val="0"/>
              </a:spcAft>
              <a:buClr>
                <a:schemeClr val="dk1"/>
              </a:buClr>
              <a:buSzPts val="2000"/>
              <a:buFont typeface="Arial"/>
              <a:buNone/>
              <a:defRPr sz="825" b="0" i="0" u="none" strike="noStrike" cap="none">
                <a:solidFill>
                  <a:schemeClr val="dk1"/>
                </a:solidFill>
                <a:latin typeface="Libre Franklin"/>
                <a:ea typeface="Libre Franklin"/>
                <a:cs typeface="Libre Franklin"/>
                <a:sym typeface="Libre Franklin"/>
              </a:defRPr>
            </a:lvl3pPr>
            <a:lvl4pPr marL="754380" marR="0" lvl="3" indent="-94298" algn="l" rtl="0">
              <a:lnSpc>
                <a:spcPct val="90000"/>
              </a:lnSpc>
              <a:spcBef>
                <a:spcPts val="206"/>
              </a:spcBef>
              <a:spcAft>
                <a:spcPts val="0"/>
              </a:spcAft>
              <a:buClr>
                <a:schemeClr val="dk1"/>
              </a:buClr>
              <a:buSzPts val="1800"/>
              <a:buFont typeface="Arial"/>
              <a:buNone/>
              <a:defRPr sz="743" b="0" i="0" u="none" strike="noStrike" cap="none">
                <a:solidFill>
                  <a:schemeClr val="dk1"/>
                </a:solidFill>
                <a:latin typeface="Libre Franklin"/>
                <a:ea typeface="Libre Franklin"/>
                <a:cs typeface="Libre Franklin"/>
                <a:sym typeface="Libre Franklin"/>
              </a:defRPr>
            </a:lvl4pPr>
            <a:lvl5pPr marL="942975" marR="0" lvl="4" indent="-94298" algn="l" rtl="0">
              <a:lnSpc>
                <a:spcPct val="90000"/>
              </a:lnSpc>
              <a:spcBef>
                <a:spcPts val="206"/>
              </a:spcBef>
              <a:spcAft>
                <a:spcPts val="0"/>
              </a:spcAft>
              <a:buClr>
                <a:schemeClr val="dk1"/>
              </a:buClr>
              <a:buSzPts val="1800"/>
              <a:buFont typeface="Arial"/>
              <a:buNone/>
              <a:defRPr sz="743" b="0" i="0" u="none" strike="noStrike" cap="none">
                <a:solidFill>
                  <a:schemeClr val="dk1"/>
                </a:solidFill>
                <a:latin typeface="Libre Franklin"/>
                <a:ea typeface="Libre Franklin"/>
                <a:cs typeface="Libre Franklin"/>
                <a:sym typeface="Libre Franklin"/>
              </a:defRPr>
            </a:lvl5pPr>
            <a:lvl6pPr marL="1131570" marR="0" lvl="5" indent="-141446" algn="l" rtl="0">
              <a:lnSpc>
                <a:spcPct val="90000"/>
              </a:lnSpc>
              <a:spcBef>
                <a:spcPts val="206"/>
              </a:spcBef>
              <a:spcAft>
                <a:spcPts val="0"/>
              </a:spcAft>
              <a:buClr>
                <a:schemeClr val="dk1"/>
              </a:buClr>
              <a:buSzPts val="1800"/>
              <a:buFont typeface="Arial"/>
              <a:buChar char="•"/>
              <a:defRPr sz="743" b="0" i="0" u="none" strike="noStrike" cap="none">
                <a:solidFill>
                  <a:schemeClr val="dk1"/>
                </a:solidFill>
                <a:latin typeface="Libre Franklin"/>
                <a:ea typeface="Libre Franklin"/>
                <a:cs typeface="Libre Franklin"/>
                <a:sym typeface="Libre Franklin"/>
              </a:defRPr>
            </a:lvl6pPr>
            <a:lvl7pPr marL="1320165" marR="0" lvl="6" indent="-141446" algn="l" rtl="0">
              <a:lnSpc>
                <a:spcPct val="90000"/>
              </a:lnSpc>
              <a:spcBef>
                <a:spcPts val="206"/>
              </a:spcBef>
              <a:spcAft>
                <a:spcPts val="0"/>
              </a:spcAft>
              <a:buClr>
                <a:schemeClr val="dk1"/>
              </a:buClr>
              <a:buSzPts val="1800"/>
              <a:buFont typeface="Arial"/>
              <a:buChar char="•"/>
              <a:defRPr sz="743" b="0" i="0" u="none" strike="noStrike" cap="none">
                <a:solidFill>
                  <a:schemeClr val="dk1"/>
                </a:solidFill>
                <a:latin typeface="Libre Franklin"/>
                <a:ea typeface="Libre Franklin"/>
                <a:cs typeface="Libre Franklin"/>
                <a:sym typeface="Libre Franklin"/>
              </a:defRPr>
            </a:lvl7pPr>
            <a:lvl8pPr marL="1508760" marR="0" lvl="7" indent="-141446" algn="l" rtl="0">
              <a:lnSpc>
                <a:spcPct val="90000"/>
              </a:lnSpc>
              <a:spcBef>
                <a:spcPts val="206"/>
              </a:spcBef>
              <a:spcAft>
                <a:spcPts val="0"/>
              </a:spcAft>
              <a:buClr>
                <a:schemeClr val="dk1"/>
              </a:buClr>
              <a:buSzPts val="1800"/>
              <a:buFont typeface="Arial"/>
              <a:buChar char="•"/>
              <a:defRPr sz="743" b="0" i="0" u="none" strike="noStrike" cap="none">
                <a:solidFill>
                  <a:schemeClr val="dk1"/>
                </a:solidFill>
                <a:latin typeface="Libre Franklin"/>
                <a:ea typeface="Libre Franklin"/>
                <a:cs typeface="Libre Franklin"/>
                <a:sym typeface="Libre Franklin"/>
              </a:defRPr>
            </a:lvl8pPr>
            <a:lvl9pPr marL="1697355" marR="0" lvl="8" indent="-141446" algn="l" rtl="0">
              <a:lnSpc>
                <a:spcPct val="90000"/>
              </a:lnSpc>
              <a:spcBef>
                <a:spcPts val="206"/>
              </a:spcBef>
              <a:spcAft>
                <a:spcPts val="0"/>
              </a:spcAft>
              <a:buClr>
                <a:schemeClr val="dk1"/>
              </a:buClr>
              <a:buSzPts val="1800"/>
              <a:buFont typeface="Arial"/>
              <a:buChar char="•"/>
              <a:defRPr sz="743" b="0" i="0" u="none" strike="noStrike" cap="none">
                <a:solidFill>
                  <a:schemeClr val="dk1"/>
                </a:solidFill>
                <a:latin typeface="Libre Franklin"/>
                <a:ea typeface="Libre Franklin"/>
                <a:cs typeface="Libre Franklin"/>
                <a:sym typeface="Libre Franklin"/>
              </a:defRPr>
            </a:lvl9pPr>
          </a:lstStyle>
          <a:p>
            <a:endParaRPr dirty="0"/>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70652" y="2446040"/>
            <a:ext cx="2974372" cy="1895100"/>
          </a:xfrm>
          <a:prstGeom prst="rect">
            <a:avLst/>
          </a:prstGeom>
        </p:spPr>
      </p:pic>
    </p:spTree>
    <p:extLst>
      <p:ext uri="{BB962C8B-B14F-4D97-AF65-F5344CB8AC3E}">
        <p14:creationId xmlns:p14="http://schemas.microsoft.com/office/powerpoint/2010/main" val="408259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2"/>
            <a:ext cx="9052560" cy="51294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436621" y="7203864"/>
            <a:ext cx="3185160" cy="41380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200">
                <a:solidFill>
                  <a:schemeClr val="tx1">
                    <a:tint val="75000"/>
                  </a:schemeClr>
                </a:solidFill>
              </a:defRPr>
            </a:lvl1pPr>
          </a:lstStyle>
          <a:p>
            <a:fld id="{1FFCFEE5-8EAD-403C-AFC6-4E09610A5144}" type="slidenum">
              <a:rPr lang="en-US" smtClean="0"/>
              <a:t>‹#›</a:t>
            </a:fld>
            <a:endParaRPr lang="en-US" dirty="0"/>
          </a:p>
        </p:txBody>
      </p:sp>
    </p:spTree>
    <p:extLst>
      <p:ext uri="{BB962C8B-B14F-4D97-AF65-F5344CB8AC3E}">
        <p14:creationId xmlns:p14="http://schemas.microsoft.com/office/powerpoint/2010/main" val="3003686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83" r:id="rId3"/>
    <p:sldLayoutId id="2147483684" r:id="rId4"/>
  </p:sldLayoutIdLst>
  <p:hf hdr="0" ftr="0" dt="0"/>
  <p:txStyles>
    <p:titleStyle>
      <a:lvl1pPr algn="ctr" defTabSz="914323" rtl="0" eaLnBrk="1" latinLnBrk="0" hangingPunct="1">
        <a:spcBef>
          <a:spcPct val="0"/>
        </a:spcBef>
        <a:buNone/>
        <a:defRPr sz="4399" kern="1200">
          <a:solidFill>
            <a:schemeClr val="tx1"/>
          </a:solidFill>
          <a:latin typeface="+mj-lt"/>
          <a:ea typeface="+mj-ea"/>
          <a:cs typeface="+mj-cs"/>
        </a:defRPr>
      </a:lvl1pPr>
    </p:titleStyle>
    <p:bodyStyle>
      <a:lvl1pPr marL="342871" indent="-342871" algn="l" defTabSz="91432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887" indent="-285726" algn="l" defTabSz="91432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04" indent="-228581" algn="l" defTabSz="91432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066"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227"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389"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51"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13"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74"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23" rtl="0" eaLnBrk="1" latinLnBrk="0" hangingPunct="1">
        <a:defRPr sz="1800" kern="1200">
          <a:solidFill>
            <a:schemeClr val="tx1"/>
          </a:solidFill>
          <a:latin typeface="+mn-lt"/>
          <a:ea typeface="+mn-ea"/>
          <a:cs typeface="+mn-cs"/>
        </a:defRPr>
      </a:lvl1pPr>
      <a:lvl2pPr marL="457162" algn="l" defTabSz="914323" rtl="0" eaLnBrk="1" latinLnBrk="0" hangingPunct="1">
        <a:defRPr sz="1800" kern="1200">
          <a:solidFill>
            <a:schemeClr val="tx1"/>
          </a:solidFill>
          <a:latin typeface="+mn-lt"/>
          <a:ea typeface="+mn-ea"/>
          <a:cs typeface="+mn-cs"/>
        </a:defRPr>
      </a:lvl2pPr>
      <a:lvl3pPr marL="914323" algn="l" defTabSz="914323" rtl="0" eaLnBrk="1" latinLnBrk="0" hangingPunct="1">
        <a:defRPr sz="1800" kern="1200">
          <a:solidFill>
            <a:schemeClr val="tx1"/>
          </a:solidFill>
          <a:latin typeface="+mn-lt"/>
          <a:ea typeface="+mn-ea"/>
          <a:cs typeface="+mn-cs"/>
        </a:defRPr>
      </a:lvl3pPr>
      <a:lvl4pPr marL="1371485" algn="l" defTabSz="914323" rtl="0" eaLnBrk="1" latinLnBrk="0" hangingPunct="1">
        <a:defRPr sz="1800" kern="1200">
          <a:solidFill>
            <a:schemeClr val="tx1"/>
          </a:solidFill>
          <a:latin typeface="+mn-lt"/>
          <a:ea typeface="+mn-ea"/>
          <a:cs typeface="+mn-cs"/>
        </a:defRPr>
      </a:lvl4pPr>
      <a:lvl5pPr marL="1828647" algn="l" defTabSz="914323" rtl="0" eaLnBrk="1" latinLnBrk="0" hangingPunct="1">
        <a:defRPr sz="1800" kern="1200">
          <a:solidFill>
            <a:schemeClr val="tx1"/>
          </a:solidFill>
          <a:latin typeface="+mn-lt"/>
          <a:ea typeface="+mn-ea"/>
          <a:cs typeface="+mn-cs"/>
        </a:defRPr>
      </a:lvl5pPr>
      <a:lvl6pPr marL="2285808" algn="l" defTabSz="914323" rtl="0" eaLnBrk="1" latinLnBrk="0" hangingPunct="1">
        <a:defRPr sz="1800" kern="1200">
          <a:solidFill>
            <a:schemeClr val="tx1"/>
          </a:solidFill>
          <a:latin typeface="+mn-lt"/>
          <a:ea typeface="+mn-ea"/>
          <a:cs typeface="+mn-cs"/>
        </a:defRPr>
      </a:lvl6pPr>
      <a:lvl7pPr marL="2742970" algn="l" defTabSz="914323" rtl="0" eaLnBrk="1" latinLnBrk="0" hangingPunct="1">
        <a:defRPr sz="1800" kern="1200">
          <a:solidFill>
            <a:schemeClr val="tx1"/>
          </a:solidFill>
          <a:latin typeface="+mn-lt"/>
          <a:ea typeface="+mn-ea"/>
          <a:cs typeface="+mn-cs"/>
        </a:defRPr>
      </a:lvl7pPr>
      <a:lvl8pPr marL="3200132" algn="l" defTabSz="914323" rtl="0" eaLnBrk="1" latinLnBrk="0" hangingPunct="1">
        <a:defRPr sz="1800" kern="1200">
          <a:solidFill>
            <a:schemeClr val="tx1"/>
          </a:solidFill>
          <a:latin typeface="+mn-lt"/>
          <a:ea typeface="+mn-ea"/>
          <a:cs typeface="+mn-cs"/>
        </a:defRPr>
      </a:lvl8pPr>
      <a:lvl9pPr marL="3657294" algn="l" defTabSz="9143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unb.ca/cic/datasets/ids-2018.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www.unb.ca/cic/datasets/ids-2018.html"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microsoft.com/office/2007/relationships/hdphoto" Target="../media/hdphoto5.wdp"/></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20.png"/><Relationship Id="rId4" Type="http://schemas.microsoft.com/office/2007/relationships/hdphoto" Target="../media/hdphoto6.wdp"/></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hyperlink" Target="https://arxiv.org/abs/1805.06725" TargetMode="Externa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microsoft.com/office/2007/relationships/hdphoto" Target="../media/hdphoto9.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rxiv.org/abs/1903.11688" TargetMode="External"/><Relationship Id="rId2" Type="http://schemas.openxmlformats.org/officeDocument/2006/relationships/hyperlink" Target="https://ieeexplore.ieee.org/document/8466271"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link.springer.com/chapter/10.1007/978-981-13-1059-1_17"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ieeexplore.ieee.org/document/8599759" TargetMode="External"/><Relationship Id="rId2" Type="http://schemas.openxmlformats.org/officeDocument/2006/relationships/hyperlink" Target="https://arxiv.org/abs/1809.02077"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arxiv.org/abs/1805.02684"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dl.acm.org/doi/10.1145/3339252.3339266"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arxiv.org/abs/2007.02407" TargetMode="External"/><Relationship Id="rId7" Type="http://schemas.openxmlformats.org/officeDocument/2006/relationships/hyperlink" Target="https://towardsdatascience.com/a-deeper-dive-into-the-nsl-kdd-data-set-15c753364657"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medium.com/cuelogic-technologies/evaluation-of-machine-learning-algorithms-for-intrusion-detection-system-6854645f9211" TargetMode="External"/><Relationship Id="rId5" Type="http://schemas.openxmlformats.org/officeDocument/2006/relationships/hyperlink" Target="https://ff12.fastforwardlabs.com/" TargetMode="External"/><Relationship Id="rId4" Type="http://schemas.openxmlformats.org/officeDocument/2006/relationships/hyperlink" Target="https://onlinelibrary.wiley.com/doi/full/10.1002/ett.4150"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3DD0A-0E8E-B7DE-C4FA-5A20FE0B4B55}"/>
              </a:ext>
            </a:extLst>
          </p:cNvPr>
          <p:cNvSpPr>
            <a:spLocks noGrp="1"/>
          </p:cNvSpPr>
          <p:nvPr>
            <p:ph type="title"/>
          </p:nvPr>
        </p:nvSpPr>
        <p:spPr>
          <a:xfrm>
            <a:off x="4996675" y="1538636"/>
            <a:ext cx="4247295" cy="2347564"/>
          </a:xfrm>
        </p:spPr>
        <p:txBody>
          <a:bodyPr/>
          <a:lstStyle/>
          <a:p>
            <a:pPr algn="ctr"/>
            <a:r>
              <a:rPr lang="en-US" altLang="en-US" dirty="0"/>
              <a:t>CS 487/587</a:t>
            </a:r>
            <a:br>
              <a:rPr lang="en-US" altLang="en-US" dirty="0"/>
            </a:br>
            <a:r>
              <a:rPr lang="en-US" dirty="0"/>
              <a:t>Adversarial Machine Learning</a:t>
            </a:r>
          </a:p>
        </p:txBody>
      </p:sp>
      <p:sp>
        <p:nvSpPr>
          <p:cNvPr id="3" name="Subtitle 2"/>
          <p:cNvSpPr>
            <a:spLocks noGrp="1"/>
          </p:cNvSpPr>
          <p:nvPr>
            <p:ph type="body" idx="1"/>
          </p:nvPr>
        </p:nvSpPr>
        <p:spPr/>
        <p:txBody>
          <a:bodyPr/>
          <a:lstStyle/>
          <a:p>
            <a:pPr algn="ctr"/>
            <a:r>
              <a:rPr lang="en-US" altLang="en-US" dirty="0"/>
              <a:t>Dr. Alex Vakanski</a:t>
            </a:r>
          </a:p>
          <a:p>
            <a:endParaRPr lang="en-US" dirty="0"/>
          </a:p>
        </p:txBody>
      </p:sp>
    </p:spTree>
    <p:extLst>
      <p:ext uri="{BB962C8B-B14F-4D97-AF65-F5344CB8AC3E}">
        <p14:creationId xmlns:p14="http://schemas.microsoft.com/office/powerpoint/2010/main" val="478735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Taxonomy of AML Attacks in Cybersecurity</a:t>
            </a:r>
          </a:p>
        </p:txBody>
      </p:sp>
      <p:sp>
        <p:nvSpPr>
          <p:cNvPr id="3" name="Content Placeholder 2"/>
          <p:cNvSpPr>
            <a:spLocks noGrp="1"/>
          </p:cNvSpPr>
          <p:nvPr>
            <p:ph idx="1"/>
          </p:nvPr>
        </p:nvSpPr>
        <p:spPr/>
        <p:txBody>
          <a:bodyPr>
            <a:normAutofit/>
          </a:bodyPr>
          <a:lstStyle/>
          <a:p>
            <a:r>
              <a:rPr lang="en-US" dirty="0"/>
              <a:t>Based on </a:t>
            </a:r>
            <a:r>
              <a:rPr lang="en-US" b="1" i="1" dirty="0">
                <a:solidFill>
                  <a:srgbClr val="0070C0"/>
                </a:solidFill>
              </a:rPr>
              <a:t>attack’s targeting</a:t>
            </a:r>
            <a:r>
              <a:rPr lang="en-US" dirty="0"/>
              <a:t>, the attacks are categorized as:</a:t>
            </a:r>
          </a:p>
          <a:p>
            <a:pPr lvl="1"/>
            <a:r>
              <a:rPr lang="en-US" dirty="0">
                <a:solidFill>
                  <a:srgbClr val="FF0000"/>
                </a:solidFill>
              </a:rPr>
              <a:t>Label-indiscriminate attack</a:t>
            </a:r>
            <a:r>
              <a:rPr lang="en-US" dirty="0"/>
              <a:t> (non-targeted attack) - minimize the probability of correctly classifying a perturbed sample</a:t>
            </a:r>
          </a:p>
          <a:p>
            <a:pPr lvl="1"/>
            <a:r>
              <a:rPr lang="en-US" dirty="0">
                <a:solidFill>
                  <a:srgbClr val="FF0000"/>
                </a:solidFill>
              </a:rPr>
              <a:t>Label-targeted attack </a:t>
            </a:r>
            <a:r>
              <a:rPr lang="en-US" dirty="0"/>
              <a:t>(targeted attack) – maximize the probability that a specific class is predicted for the perturbed sample</a:t>
            </a:r>
          </a:p>
          <a:p>
            <a:pPr lvl="1"/>
            <a:r>
              <a:rPr lang="en-US" dirty="0">
                <a:solidFill>
                  <a:srgbClr val="FF0000"/>
                </a:solidFill>
              </a:rPr>
              <a:t>Feature-targeted attack</a:t>
            </a:r>
            <a:r>
              <a:rPr lang="en-US" dirty="0"/>
              <a:t> (backdoor trigger attack) – input features in the perturbed sample act as triggers for malicious behavior</a:t>
            </a:r>
          </a:p>
          <a:p>
            <a:r>
              <a:rPr lang="en-US" dirty="0"/>
              <a:t>In cybersecurity, ML-based systems often use more than one feature type, and hence, attackers often modify more than a single feature</a:t>
            </a:r>
          </a:p>
          <a:p>
            <a:pPr lvl="1"/>
            <a:r>
              <a:rPr lang="en-US" b="1" i="1" dirty="0">
                <a:solidFill>
                  <a:srgbClr val="0070C0"/>
                </a:solidFill>
              </a:rPr>
              <a:t>Perturbed features </a:t>
            </a:r>
            <a:r>
              <a:rPr lang="en-US" dirty="0"/>
              <a:t>depend on the attacked system, and can include PE header files, PCAP features, words in an email, characters in a URL, etc. </a:t>
            </a:r>
          </a:p>
          <a:p>
            <a:r>
              <a:rPr lang="en-US" dirty="0"/>
              <a:t>Based on the </a:t>
            </a:r>
            <a:r>
              <a:rPr lang="en-US" b="1" i="1" dirty="0">
                <a:solidFill>
                  <a:srgbClr val="0070C0"/>
                </a:solidFill>
              </a:rPr>
              <a:t>attack’s output</a:t>
            </a:r>
            <a:r>
              <a:rPr lang="en-US" dirty="0"/>
              <a:t>, the attacks</a:t>
            </a:r>
            <a:r>
              <a:rPr lang="en-US" b="1" i="1" dirty="0">
                <a:solidFill>
                  <a:srgbClr val="0070C0"/>
                </a:solidFill>
              </a:rPr>
              <a:t> </a:t>
            </a:r>
            <a:r>
              <a:rPr lang="en-US" dirty="0"/>
              <a:t>can be divided into:</a:t>
            </a:r>
          </a:p>
          <a:p>
            <a:pPr lvl="1"/>
            <a:r>
              <a:rPr lang="en-US" dirty="0">
                <a:solidFill>
                  <a:srgbClr val="FF0000"/>
                </a:solidFill>
              </a:rPr>
              <a:t>Feature-vector attacks</a:t>
            </a:r>
            <a:r>
              <a:rPr lang="en-US" dirty="0"/>
              <a:t>, where output of the attack is a perturbed feature vector (i.e., a perturbed vector of extracted features from a malware file)</a:t>
            </a:r>
          </a:p>
          <a:p>
            <a:pPr lvl="1"/>
            <a:r>
              <a:rPr lang="en-US" dirty="0">
                <a:solidFill>
                  <a:srgbClr val="FF0000"/>
                </a:solidFill>
              </a:rPr>
              <a:t>End-to-end attacks</a:t>
            </a:r>
            <a:r>
              <a:rPr lang="en-US" dirty="0"/>
              <a:t>, where the output of the attack is a generated functional sample (e.g., runnable PE file, a phishing URL, etc.) </a:t>
            </a:r>
          </a:p>
        </p:txBody>
      </p:sp>
      <p:sp>
        <p:nvSpPr>
          <p:cNvPr id="4" name="Content Placeholder 3"/>
          <p:cNvSpPr>
            <a:spLocks noGrp="1"/>
          </p:cNvSpPr>
          <p:nvPr>
            <p:ph idx="10"/>
          </p:nvPr>
        </p:nvSpPr>
        <p:spPr/>
        <p:txBody>
          <a:bodyPr/>
          <a:lstStyle/>
          <a:p>
            <a:r>
              <a:rPr lang="en-US" dirty="0"/>
              <a:t>Adversarial Machine Learning in Cybersecurity</a:t>
            </a:r>
          </a:p>
          <a:p>
            <a:endParaRPr lang="en-US" dirty="0"/>
          </a:p>
        </p:txBody>
      </p:sp>
    </p:spTree>
    <p:extLst>
      <p:ext uri="{BB962C8B-B14F-4D97-AF65-F5344CB8AC3E}">
        <p14:creationId xmlns:p14="http://schemas.microsoft.com/office/powerpoint/2010/main" val="419663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AML in Cybersecurity vs Computer Vision </a:t>
            </a:r>
          </a:p>
        </p:txBody>
      </p:sp>
      <p:sp>
        <p:nvSpPr>
          <p:cNvPr id="3" name="Content Placeholder 2"/>
          <p:cNvSpPr>
            <a:spLocks noGrp="1"/>
          </p:cNvSpPr>
          <p:nvPr>
            <p:ph idx="1"/>
          </p:nvPr>
        </p:nvSpPr>
        <p:spPr/>
        <p:txBody>
          <a:bodyPr>
            <a:normAutofit/>
          </a:bodyPr>
          <a:lstStyle/>
          <a:p>
            <a:r>
              <a:rPr lang="en-US" dirty="0"/>
              <a:t>Most AML research has focused on the </a:t>
            </a:r>
            <a:r>
              <a:rPr lang="en-US" dirty="0">
                <a:solidFill>
                  <a:srgbClr val="FF0000"/>
                </a:solidFill>
              </a:rPr>
              <a:t>computer vision </a:t>
            </a:r>
            <a:r>
              <a:rPr lang="en-US" dirty="0"/>
              <a:t>(CV) domain </a:t>
            </a:r>
          </a:p>
          <a:p>
            <a:pPr lvl="1"/>
            <a:r>
              <a:rPr lang="en-US" dirty="0"/>
              <a:t>AML in cybersecurity is even more relevant, since there are so many adversaries with specific goals and targets</a:t>
            </a:r>
          </a:p>
          <a:p>
            <a:pPr lvl="1"/>
            <a:r>
              <a:rPr lang="en-US" dirty="0"/>
              <a:t>On the other hand, AML in cybersecurity is more challenging</a:t>
            </a:r>
          </a:p>
          <a:p>
            <a:r>
              <a:rPr lang="en-US" dirty="0"/>
              <a:t>Differences between </a:t>
            </a:r>
            <a:r>
              <a:rPr lang="en-US" b="1" i="1" dirty="0">
                <a:solidFill>
                  <a:srgbClr val="0070C0"/>
                </a:solidFill>
              </a:rPr>
              <a:t>adversarial attacks in CV versus cybersecurity</a:t>
            </a:r>
          </a:p>
          <a:p>
            <a:pPr lvl="1"/>
            <a:r>
              <a:rPr lang="en-US" dirty="0"/>
              <a:t>Preserving the functionality of perturbed files</a:t>
            </a:r>
          </a:p>
          <a:p>
            <a:pPr lvl="2"/>
            <a:r>
              <a:rPr lang="en-US" dirty="0"/>
              <a:t>Any adversarially-perturbed executable file in cybersecurity must preserve its malicious functionality after the modification</a:t>
            </a:r>
          </a:p>
          <a:p>
            <a:pPr lvl="3"/>
            <a:r>
              <a:rPr lang="en-US" dirty="0"/>
              <a:t>E.g., in CV modifying pixels’ values does not result in an invalid image</a:t>
            </a:r>
          </a:p>
          <a:p>
            <a:pPr lvl="3"/>
            <a:r>
              <a:rPr lang="en-US" dirty="0"/>
              <a:t>Conversely, modifying an API call or arbitrary byte value might cause the modified executable file to perform a different functionality, or even crash</a:t>
            </a:r>
          </a:p>
          <a:p>
            <a:pPr lvl="1"/>
            <a:r>
              <a:rPr lang="en-US" dirty="0"/>
              <a:t>Small perturbations generated by gradient-based attacks (FGSM, PGD) are difficult to be directly applied to input features in many cybersecurity applications</a:t>
            </a:r>
          </a:p>
          <a:p>
            <a:pPr lvl="1"/>
            <a:r>
              <a:rPr lang="en-US" dirty="0"/>
              <a:t>Input samples (e.g., executables) are more complex than images</a:t>
            </a:r>
          </a:p>
          <a:p>
            <a:pPr lvl="2"/>
            <a:r>
              <a:rPr lang="en-US" dirty="0"/>
              <a:t>Image files typically have a fixed size (e.g., 28×28 pixels MNIST images), and are easily resized, padded, or cropped</a:t>
            </a:r>
          </a:p>
          <a:p>
            <a:pPr lvl="2"/>
            <a:r>
              <a:rPr lang="en-US" dirty="0"/>
              <a:t>Executable files contain different types of input information, and have variable files size (that can range from several KB to several GB)</a:t>
            </a:r>
          </a:p>
          <a:p>
            <a:endParaRPr lang="en-US" dirty="0"/>
          </a:p>
        </p:txBody>
      </p:sp>
      <p:sp>
        <p:nvSpPr>
          <p:cNvPr id="5" name="Content Placeholder 4"/>
          <p:cNvSpPr>
            <a:spLocks noGrp="1"/>
          </p:cNvSpPr>
          <p:nvPr>
            <p:ph idx="10"/>
          </p:nvPr>
        </p:nvSpPr>
        <p:spPr/>
        <p:txBody>
          <a:bodyPr/>
          <a:lstStyle/>
          <a:p>
            <a:r>
              <a:rPr lang="en-US" dirty="0"/>
              <a:t>Adversarial Machine Learning in Cybersecurity vs Computer Vision</a:t>
            </a:r>
          </a:p>
          <a:p>
            <a:endParaRPr lang="en-US" dirty="0"/>
          </a:p>
        </p:txBody>
      </p:sp>
    </p:spTree>
    <p:extLst>
      <p:ext uri="{BB962C8B-B14F-4D97-AF65-F5344CB8AC3E}">
        <p14:creationId xmlns:p14="http://schemas.microsoft.com/office/powerpoint/2010/main" val="2018926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AML Applications in Cybersecurity</a:t>
            </a:r>
          </a:p>
        </p:txBody>
      </p:sp>
      <p:sp>
        <p:nvSpPr>
          <p:cNvPr id="3" name="Content Placeholder 2"/>
          <p:cNvSpPr>
            <a:spLocks noGrp="1"/>
          </p:cNvSpPr>
          <p:nvPr>
            <p:ph idx="1"/>
          </p:nvPr>
        </p:nvSpPr>
        <p:spPr/>
        <p:txBody>
          <a:bodyPr/>
          <a:lstStyle/>
          <a:p>
            <a:r>
              <a:rPr lang="en-US" dirty="0"/>
              <a:t>The main AML applications in cybersecurity are in the following areas:</a:t>
            </a:r>
          </a:p>
          <a:p>
            <a:pPr lvl="1"/>
            <a:r>
              <a:rPr lang="en-US" dirty="0"/>
              <a:t>Network intrusion detection</a:t>
            </a:r>
          </a:p>
          <a:p>
            <a:pPr lvl="1"/>
            <a:r>
              <a:rPr lang="en-US" dirty="0"/>
              <a:t>Malware detection and classification</a:t>
            </a:r>
          </a:p>
          <a:p>
            <a:pPr lvl="1"/>
            <a:r>
              <a:rPr lang="en-US" dirty="0"/>
              <a:t>URL detection</a:t>
            </a:r>
          </a:p>
          <a:p>
            <a:pPr lvl="1"/>
            <a:r>
              <a:rPr lang="en-US" dirty="0"/>
              <a:t>Spam filtering</a:t>
            </a:r>
          </a:p>
          <a:p>
            <a:pPr lvl="1"/>
            <a:r>
              <a:rPr lang="en-US" dirty="0"/>
              <a:t>Cyber-physical systems</a:t>
            </a:r>
          </a:p>
          <a:p>
            <a:pPr lvl="1"/>
            <a:r>
              <a:rPr lang="en-US" dirty="0"/>
              <a:t>Industrial control systems</a:t>
            </a:r>
          </a:p>
          <a:p>
            <a:pPr lvl="1"/>
            <a:r>
              <a:rPr lang="en-US" dirty="0"/>
              <a:t>Biometric systems</a:t>
            </a:r>
          </a:p>
          <a:p>
            <a:pPr lvl="2"/>
            <a:r>
              <a:rPr lang="en-US" dirty="0"/>
              <a:t>Face recognition</a:t>
            </a:r>
          </a:p>
          <a:p>
            <a:pPr lvl="2"/>
            <a:r>
              <a:rPr lang="en-US" dirty="0"/>
              <a:t>Speaker verification/recognition</a:t>
            </a:r>
          </a:p>
          <a:p>
            <a:pPr lvl="2"/>
            <a:r>
              <a:rPr lang="en-US" dirty="0"/>
              <a:t>Iris and fingerprint systems</a:t>
            </a:r>
          </a:p>
          <a:p>
            <a:pPr lvl="2"/>
            <a:endParaRPr lang="en-US" dirty="0"/>
          </a:p>
        </p:txBody>
      </p:sp>
      <p:sp>
        <p:nvSpPr>
          <p:cNvPr id="4" name="Content Placeholder 3"/>
          <p:cNvSpPr>
            <a:spLocks noGrp="1"/>
          </p:cNvSpPr>
          <p:nvPr>
            <p:ph idx="10"/>
          </p:nvPr>
        </p:nvSpPr>
        <p:spPr/>
        <p:txBody>
          <a:bodyPr/>
          <a:lstStyle/>
          <a:p>
            <a:r>
              <a:rPr lang="en-US" dirty="0"/>
              <a:t>Adversarial Machine Learning in Cybersecurity</a:t>
            </a:r>
          </a:p>
          <a:p>
            <a:endParaRPr lang="en-US" dirty="0"/>
          </a:p>
        </p:txBody>
      </p:sp>
    </p:spTree>
    <p:extLst>
      <p:ext uri="{BB962C8B-B14F-4D97-AF65-F5344CB8AC3E}">
        <p14:creationId xmlns:p14="http://schemas.microsoft.com/office/powerpoint/2010/main" val="1980111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8123C-74A2-4617-A3AD-39771EDDD619}"/>
              </a:ext>
            </a:extLst>
          </p:cNvPr>
          <p:cNvSpPr>
            <a:spLocks noGrp="1"/>
          </p:cNvSpPr>
          <p:nvPr>
            <p:ph type="title"/>
          </p:nvPr>
        </p:nvSpPr>
        <p:spPr/>
        <p:txBody>
          <a:bodyPr/>
          <a:lstStyle/>
          <a:p>
            <a:r>
              <a:rPr lang="en-US" dirty="0"/>
              <a:t>Network Intrusion Detection</a:t>
            </a:r>
          </a:p>
        </p:txBody>
      </p:sp>
      <p:sp>
        <p:nvSpPr>
          <p:cNvPr id="3" name="Content Placeholder 2">
            <a:extLst>
              <a:ext uri="{FF2B5EF4-FFF2-40B4-BE49-F238E27FC236}">
                <a16:creationId xmlns:a16="http://schemas.microsoft.com/office/drawing/2014/main" id="{5B5DFC5C-177E-4106-95C6-0DCF59601943}"/>
              </a:ext>
            </a:extLst>
          </p:cNvPr>
          <p:cNvSpPr>
            <a:spLocks noGrp="1"/>
          </p:cNvSpPr>
          <p:nvPr>
            <p:ph idx="1"/>
          </p:nvPr>
        </p:nvSpPr>
        <p:spPr/>
        <p:txBody>
          <a:bodyPr/>
          <a:lstStyle/>
          <a:p>
            <a:r>
              <a:rPr lang="en-US" b="1" i="1" dirty="0">
                <a:solidFill>
                  <a:srgbClr val="0070C0"/>
                </a:solidFill>
              </a:rPr>
              <a:t>Network security </a:t>
            </a:r>
            <a:r>
              <a:rPr lang="en-US" dirty="0"/>
              <a:t>is critical to every organization, as all computer systems suffer from security vulnerabilities</a:t>
            </a:r>
          </a:p>
          <a:p>
            <a:pPr lvl="1"/>
            <a:r>
              <a:rPr lang="en-US" dirty="0"/>
              <a:t>Network security requires solutions in place for protection from the increasing number of cyber threats</a:t>
            </a:r>
          </a:p>
          <a:p>
            <a:pPr lvl="1"/>
            <a:r>
              <a:rPr lang="en-US" dirty="0"/>
              <a:t>It is essential for every organization to implement some form of intrusion detection systems that can discover potential threat events early and in a reliable manner</a:t>
            </a:r>
          </a:p>
          <a:p>
            <a:r>
              <a:rPr lang="en-US" dirty="0"/>
              <a:t>An </a:t>
            </a:r>
            <a:r>
              <a:rPr lang="en-US" b="1" i="1" dirty="0">
                <a:solidFill>
                  <a:srgbClr val="0070C0"/>
                </a:solidFill>
              </a:rPr>
              <a:t>intrusion</a:t>
            </a:r>
            <a:r>
              <a:rPr lang="en-US" dirty="0"/>
              <a:t> is a deliberate unauthorized attempt, successful or not, to break into, access, manipulate, or misuse some valuable property, which may result into or render the property unreliable or unusable </a:t>
            </a:r>
          </a:p>
          <a:p>
            <a:r>
              <a:rPr lang="en-US" altLang="en-US" dirty="0"/>
              <a:t>An </a:t>
            </a:r>
            <a:r>
              <a:rPr lang="en-US" altLang="en-US" b="1" i="1" dirty="0">
                <a:solidFill>
                  <a:srgbClr val="0070C0"/>
                </a:solidFill>
              </a:rPr>
              <a:t>intrusion detection system (IDS) </a:t>
            </a:r>
            <a:r>
              <a:rPr lang="en-US" altLang="en-US" dirty="0"/>
              <a:t>is a security tool for detecting unauthorized intrusions into computer systems and networks</a:t>
            </a:r>
          </a:p>
          <a:p>
            <a:pPr lvl="1"/>
            <a:r>
              <a:rPr lang="en-US" altLang="en-US" dirty="0"/>
              <a:t>A </a:t>
            </a:r>
            <a:r>
              <a:rPr lang="en-US" dirty="0"/>
              <a:t>security system used to secure networks from unauthorized intrusions is a </a:t>
            </a:r>
            <a:r>
              <a:rPr lang="en-US" b="1" i="1" dirty="0">
                <a:solidFill>
                  <a:srgbClr val="0070C0"/>
                </a:solidFill>
              </a:rPr>
              <a:t>network intrusion detection system (NIDS)</a:t>
            </a:r>
          </a:p>
          <a:p>
            <a:pPr lvl="1"/>
            <a:r>
              <a:rPr lang="en-US" dirty="0"/>
              <a:t>NIDS should prevent possible intrusions by continuously monitoring the network traffic, to detect any suspicious behavior that violates the security policies and compromises the network </a:t>
            </a:r>
            <a:r>
              <a:rPr lang="en-US" dirty="0">
                <a:solidFill>
                  <a:srgbClr val="FF0000"/>
                </a:solidFill>
              </a:rPr>
              <a:t>confidentiality</a:t>
            </a:r>
            <a:r>
              <a:rPr lang="en-US" dirty="0"/>
              <a:t>, </a:t>
            </a:r>
            <a:r>
              <a:rPr lang="en-US" dirty="0">
                <a:solidFill>
                  <a:srgbClr val="FF0000"/>
                </a:solidFill>
              </a:rPr>
              <a:t>integrity</a:t>
            </a:r>
            <a:r>
              <a:rPr lang="en-US" dirty="0"/>
              <a:t>, and </a:t>
            </a:r>
            <a:r>
              <a:rPr lang="en-US" dirty="0">
                <a:solidFill>
                  <a:srgbClr val="FF0000"/>
                </a:solidFill>
              </a:rPr>
              <a:t>availability</a:t>
            </a:r>
          </a:p>
          <a:p>
            <a:endParaRPr lang="en-US" altLang="en-US" dirty="0"/>
          </a:p>
          <a:p>
            <a:endParaRPr lang="en-US" altLang="en-US" dirty="0"/>
          </a:p>
          <a:p>
            <a:endParaRPr lang="en-US" dirty="0"/>
          </a:p>
        </p:txBody>
      </p:sp>
      <p:sp>
        <p:nvSpPr>
          <p:cNvPr id="4" name="Content Placeholder 3">
            <a:extLst>
              <a:ext uri="{FF2B5EF4-FFF2-40B4-BE49-F238E27FC236}">
                <a16:creationId xmlns:a16="http://schemas.microsoft.com/office/drawing/2014/main" id="{2A83EE7F-C74D-44A1-9E66-8A91E0B2C36D}"/>
              </a:ext>
            </a:extLst>
          </p:cNvPr>
          <p:cNvSpPr>
            <a:spLocks noGrp="1"/>
          </p:cNvSpPr>
          <p:nvPr>
            <p:ph idx="10"/>
          </p:nvPr>
        </p:nvSpPr>
        <p:spPr/>
        <p:txBody>
          <a:bodyPr/>
          <a:lstStyle/>
          <a:p>
            <a:r>
              <a:rPr lang="en-US" dirty="0"/>
              <a:t>Network Intrusion Detection</a:t>
            </a:r>
          </a:p>
          <a:p>
            <a:endParaRPr lang="en-US" dirty="0"/>
          </a:p>
        </p:txBody>
      </p:sp>
      <p:sp>
        <p:nvSpPr>
          <p:cNvPr id="5" name="TextBox 4">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Slide credit: Ahmad (2020) – Network Intrusion Detection System: A Systematic Study of ML and DL Approaches </a:t>
            </a:r>
          </a:p>
        </p:txBody>
      </p:sp>
    </p:spTree>
    <p:extLst>
      <p:ext uri="{BB962C8B-B14F-4D97-AF65-F5344CB8AC3E}">
        <p14:creationId xmlns:p14="http://schemas.microsoft.com/office/powerpoint/2010/main" val="38518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Intrusion Detection</a:t>
            </a:r>
          </a:p>
        </p:txBody>
      </p:sp>
      <p:sp>
        <p:nvSpPr>
          <p:cNvPr id="3" name="Content Placeholder 2"/>
          <p:cNvSpPr>
            <a:spLocks noGrp="1"/>
          </p:cNvSpPr>
          <p:nvPr>
            <p:ph idx="1"/>
          </p:nvPr>
        </p:nvSpPr>
        <p:spPr>
          <a:xfrm>
            <a:off x="276673" y="2090803"/>
            <a:ext cx="9584265" cy="931301"/>
          </a:xfrm>
        </p:spPr>
        <p:txBody>
          <a:bodyPr/>
          <a:lstStyle/>
          <a:p>
            <a:r>
              <a:rPr lang="en-US" dirty="0"/>
              <a:t>NIDS is implemented in the form of a device or software that monitors all traffic passing through a strategic point in the network for malicious activities </a:t>
            </a:r>
          </a:p>
        </p:txBody>
      </p:sp>
      <p:sp>
        <p:nvSpPr>
          <p:cNvPr id="4" name="Content Placeholder 3"/>
          <p:cNvSpPr>
            <a:spLocks noGrp="1"/>
          </p:cNvSpPr>
          <p:nvPr>
            <p:ph idx="10"/>
          </p:nvPr>
        </p:nvSpPr>
        <p:spPr/>
        <p:txBody>
          <a:bodyPr/>
          <a:lstStyle/>
          <a:p>
            <a:r>
              <a:rPr lang="en-US" dirty="0"/>
              <a:t>Network Intrusion Detection</a:t>
            </a:r>
          </a:p>
          <a:p>
            <a:endParaRPr lang="en-US" dirty="0"/>
          </a:p>
        </p:txBody>
      </p:sp>
      <p:pic>
        <p:nvPicPr>
          <p:cNvPr id="5" name="Picture 4"/>
          <p:cNvPicPr>
            <a:picLocks noChangeAspect="1"/>
          </p:cNvPicPr>
          <p:nvPr/>
        </p:nvPicPr>
        <p:blipFill>
          <a:blip r:embed="rId3"/>
          <a:stretch>
            <a:fillRect/>
          </a:stretch>
        </p:blipFill>
        <p:spPr>
          <a:xfrm>
            <a:off x="5245224" y="2759930"/>
            <a:ext cx="4275186" cy="4798678"/>
          </a:xfrm>
          <a:prstGeom prst="rect">
            <a:avLst/>
          </a:prstGeom>
        </p:spPr>
      </p:pic>
      <p:sp>
        <p:nvSpPr>
          <p:cNvPr id="6" name="Content Placeholder 2"/>
          <p:cNvSpPr txBox="1">
            <a:spLocks/>
          </p:cNvSpPr>
          <p:nvPr/>
        </p:nvSpPr>
        <p:spPr>
          <a:xfrm>
            <a:off x="237067" y="2806080"/>
            <a:ext cx="4864141" cy="2952328"/>
          </a:xfrm>
          <a:prstGeom prst="rect">
            <a:avLst/>
          </a:prstGeom>
        </p:spPr>
        <p:txBody>
          <a:bodyPr vert="horz" lIns="91440" tIns="45720" rIns="91440" bIns="45720" rtlCol="0">
            <a:normAutofit/>
          </a:bodyPr>
          <a:lstStyle>
            <a:lvl1pPr marL="288925" indent="-288925" algn="l" defTabSz="914323" rtl="0" eaLnBrk="1" latinLnBrk="0" hangingPunct="1">
              <a:spcBef>
                <a:spcPct val="20000"/>
              </a:spcBef>
              <a:buClr>
                <a:schemeClr val="tx2"/>
              </a:buClr>
              <a:buSzPct val="90000"/>
              <a:buFont typeface="Palatino Linotype" panose="02040502050505030304" pitchFamily="18" charset="0"/>
              <a:buChar char="•"/>
              <a:defRPr sz="2000" kern="1200">
                <a:solidFill>
                  <a:schemeClr val="tx1"/>
                </a:solidFill>
                <a:latin typeface="Palatino Linotype" panose="02040502050505030304" pitchFamily="18" charset="0"/>
                <a:ea typeface="+mn-ea"/>
                <a:cs typeface="+mn-cs"/>
              </a:defRPr>
            </a:lvl1pPr>
            <a:lvl2pPr marL="631825" indent="-227013" algn="l" defTabSz="914323" rtl="0" eaLnBrk="1" latinLnBrk="0" hangingPunct="1">
              <a:spcBef>
                <a:spcPct val="20000"/>
              </a:spcBef>
              <a:buClr>
                <a:schemeClr val="tx2"/>
              </a:buClr>
              <a:buSzPct val="90000"/>
              <a:buFont typeface="Wingdings" panose="05000000000000000000" pitchFamily="2" charset="2"/>
              <a:buChar char="§"/>
              <a:defRPr sz="1800" kern="1200">
                <a:solidFill>
                  <a:schemeClr val="tx1"/>
                </a:solidFill>
                <a:latin typeface="Palatino Linotype" panose="02040502050505030304" pitchFamily="18" charset="0"/>
                <a:ea typeface="+mn-ea"/>
                <a:cs typeface="+mn-cs"/>
              </a:defRPr>
            </a:lvl2pPr>
            <a:lvl3pPr marL="973138" indent="-231775" algn="l" defTabSz="914323" rtl="0" eaLnBrk="1" latinLnBrk="0" hangingPunct="1">
              <a:spcBef>
                <a:spcPct val="20000"/>
              </a:spcBef>
              <a:buClr>
                <a:schemeClr val="tx2"/>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3pPr>
            <a:lvl4pPr marL="1254125" indent="-222250" algn="l" defTabSz="914323" rtl="0" eaLnBrk="1" latinLnBrk="0" hangingPunct="1">
              <a:spcBef>
                <a:spcPct val="20000"/>
              </a:spcBef>
              <a:buClr>
                <a:schemeClr val="tx2"/>
              </a:buClr>
              <a:buFont typeface="Arial" panose="020B0604020202020204" pitchFamily="34" charset="0"/>
              <a:buChar char="–"/>
              <a:defRPr sz="1400" kern="1200">
                <a:solidFill>
                  <a:schemeClr val="tx1"/>
                </a:solidFill>
                <a:latin typeface="Palatino Linotype" panose="02040502050505030304" pitchFamily="18" charset="0"/>
                <a:ea typeface="+mn-ea"/>
                <a:cs typeface="+mn-cs"/>
              </a:defRPr>
            </a:lvl4pPr>
            <a:lvl5pPr marL="1430338" indent="-176213" algn="l" defTabSz="914323" rtl="0" eaLnBrk="1" latinLnBrk="0" hangingPunct="1">
              <a:spcBef>
                <a:spcPct val="20000"/>
              </a:spcBef>
              <a:buClr>
                <a:schemeClr val="tx2"/>
              </a:buClr>
              <a:buFont typeface="Arial" panose="020B0604020202020204" pitchFamily="34" charset="0"/>
              <a:buChar char="»"/>
              <a:defRPr sz="1200" kern="1200">
                <a:solidFill>
                  <a:schemeClr val="tx1"/>
                </a:solidFill>
                <a:latin typeface="Palatino Linotype" panose="02040502050505030304" pitchFamily="18" charset="0"/>
                <a:ea typeface="+mn-ea"/>
                <a:cs typeface="+mn-cs"/>
              </a:defRPr>
            </a:lvl5pPr>
            <a:lvl6pPr marL="2514389"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51"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13"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74"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dirty="0"/>
              <a:t>It is typically deployed at a single point, for example, it can be connected to the network switch (as in the figure)</a:t>
            </a:r>
          </a:p>
          <a:p>
            <a:pPr lvl="2"/>
            <a:r>
              <a:rPr lang="en-US" dirty="0"/>
              <a:t>If malicious behavior is detected, NIDS will generate alerts to the host or network administrators</a:t>
            </a:r>
          </a:p>
        </p:txBody>
      </p:sp>
      <p:sp>
        <p:nvSpPr>
          <p:cNvPr id="7" name="TextBox 6">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Figure from: Ahmad (2020) – Network Intrusion Detection System: A Systematic Study of ML and DL Approaches </a:t>
            </a:r>
          </a:p>
        </p:txBody>
      </p:sp>
    </p:spTree>
    <p:extLst>
      <p:ext uri="{BB962C8B-B14F-4D97-AF65-F5344CB8AC3E}">
        <p14:creationId xmlns:p14="http://schemas.microsoft.com/office/powerpoint/2010/main" val="396041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3320C-D300-467D-A8BF-32F5A144491E}"/>
              </a:ext>
            </a:extLst>
          </p:cNvPr>
          <p:cNvSpPr>
            <a:spLocks noGrp="1"/>
          </p:cNvSpPr>
          <p:nvPr>
            <p:ph type="title"/>
          </p:nvPr>
        </p:nvSpPr>
        <p:spPr/>
        <p:txBody>
          <a:bodyPr/>
          <a:lstStyle/>
          <a:p>
            <a:r>
              <a:rPr lang="en-US" altLang="en-US" dirty="0"/>
              <a:t>Goals of NIDS</a:t>
            </a:r>
            <a:endParaRPr lang="en-US" dirty="0"/>
          </a:p>
        </p:txBody>
      </p:sp>
      <p:sp>
        <p:nvSpPr>
          <p:cNvPr id="3" name="Content Placeholder 2">
            <a:extLst>
              <a:ext uri="{FF2B5EF4-FFF2-40B4-BE49-F238E27FC236}">
                <a16:creationId xmlns:a16="http://schemas.microsoft.com/office/drawing/2014/main" id="{D526CDC9-8526-49E1-A56E-E08E246FD354}"/>
              </a:ext>
            </a:extLst>
          </p:cNvPr>
          <p:cNvSpPr>
            <a:spLocks noGrp="1"/>
          </p:cNvSpPr>
          <p:nvPr>
            <p:ph idx="1"/>
          </p:nvPr>
        </p:nvSpPr>
        <p:spPr>
          <a:xfrm>
            <a:off x="276673" y="2090803"/>
            <a:ext cx="9584265" cy="5539813"/>
          </a:xfrm>
        </p:spPr>
        <p:txBody>
          <a:bodyPr>
            <a:normAutofit/>
          </a:bodyPr>
          <a:lstStyle/>
          <a:p>
            <a:r>
              <a:rPr lang="en-US" altLang="en-US" dirty="0"/>
              <a:t>The main goals of NIDS include:</a:t>
            </a:r>
          </a:p>
          <a:p>
            <a:pPr marL="747712" lvl="1" indent="-342900">
              <a:buFont typeface="+mj-lt"/>
              <a:buAutoNum type="arabicPeriod"/>
            </a:pPr>
            <a:r>
              <a:rPr lang="en-US" dirty="0"/>
              <a:t>Detect wide variety of intrusions</a:t>
            </a:r>
          </a:p>
          <a:p>
            <a:pPr lvl="2"/>
            <a:r>
              <a:rPr lang="en-US" dirty="0"/>
              <a:t>Previously known and unknown attacks</a:t>
            </a:r>
          </a:p>
          <a:p>
            <a:pPr lvl="2"/>
            <a:r>
              <a:rPr lang="en-US" dirty="0"/>
              <a:t>Suggests if there is a need to learn/adapt to new attacks</a:t>
            </a:r>
          </a:p>
          <a:p>
            <a:pPr marL="747712" lvl="1" indent="-342900">
              <a:buFont typeface="+mj-lt"/>
              <a:buAutoNum type="arabicPeriod"/>
            </a:pPr>
            <a:r>
              <a:rPr lang="en-US" dirty="0"/>
              <a:t>Detect intrusions in timely fashion</a:t>
            </a:r>
          </a:p>
          <a:p>
            <a:pPr lvl="2"/>
            <a:r>
              <a:rPr lang="en-US" dirty="0"/>
              <a:t>And minimize the time spent verifying attacks</a:t>
            </a:r>
          </a:p>
          <a:p>
            <a:pPr lvl="2"/>
            <a:r>
              <a:rPr lang="en-US" dirty="0"/>
              <a:t>Depending on the system criticality, it may be required to operate in real-time, especially when the system responds to (and not only monitors) intrusions</a:t>
            </a:r>
          </a:p>
          <a:p>
            <a:pPr lvl="3"/>
            <a:r>
              <a:rPr lang="en-US" dirty="0"/>
              <a:t>Problem: analyzing commands may impact the response time of the system</a:t>
            </a:r>
          </a:p>
          <a:p>
            <a:pPr marL="747712" lvl="1" indent="-342900">
              <a:buFont typeface="+mj-lt"/>
              <a:buAutoNum type="arabicPeriod"/>
            </a:pPr>
            <a:r>
              <a:rPr lang="en-US" dirty="0"/>
              <a:t>Present the analysis in a simple, easy-to-understand format</a:t>
            </a:r>
          </a:p>
          <a:p>
            <a:pPr lvl="2"/>
            <a:r>
              <a:rPr lang="en-US" dirty="0"/>
              <a:t>Ideally as a binary indicator (normal vs malicious activities)</a:t>
            </a:r>
          </a:p>
          <a:p>
            <a:pPr lvl="2"/>
            <a:r>
              <a:rPr lang="en-US" dirty="0"/>
              <a:t>Usually the analysis is more complex than a binary output, and security analysts are required to examine suspected attacks</a:t>
            </a:r>
          </a:p>
          <a:p>
            <a:pPr lvl="2"/>
            <a:r>
              <a:rPr lang="en-US" dirty="0"/>
              <a:t>The user interface is critical, especially when monitoring large systems </a:t>
            </a:r>
          </a:p>
          <a:p>
            <a:pPr marL="747712" lvl="1" indent="-342900">
              <a:buFont typeface="+mj-lt"/>
              <a:buAutoNum type="arabicPeriod"/>
            </a:pPr>
            <a:r>
              <a:rPr lang="en-US" dirty="0"/>
              <a:t>Is accurate</a:t>
            </a:r>
          </a:p>
          <a:p>
            <a:pPr lvl="2"/>
            <a:r>
              <a:rPr lang="en-US" dirty="0"/>
              <a:t>Minimize false positives, false negatives</a:t>
            </a:r>
          </a:p>
          <a:p>
            <a:endParaRPr lang="en-US" dirty="0"/>
          </a:p>
        </p:txBody>
      </p:sp>
      <p:sp>
        <p:nvSpPr>
          <p:cNvPr id="4" name="Content Placeholder 3">
            <a:extLst>
              <a:ext uri="{FF2B5EF4-FFF2-40B4-BE49-F238E27FC236}">
                <a16:creationId xmlns:a16="http://schemas.microsoft.com/office/drawing/2014/main" id="{07C2C9B6-1D2E-4C66-91CE-F2CC25F371D4}"/>
              </a:ext>
            </a:extLst>
          </p:cNvPr>
          <p:cNvSpPr>
            <a:spLocks noGrp="1"/>
          </p:cNvSpPr>
          <p:nvPr>
            <p:ph idx="10"/>
          </p:nvPr>
        </p:nvSpPr>
        <p:spPr/>
        <p:txBody>
          <a:bodyPr/>
          <a:lstStyle/>
          <a:p>
            <a:r>
              <a:rPr lang="en-US" dirty="0"/>
              <a:t>Goals of Network Intrusion Detection Systems</a:t>
            </a:r>
          </a:p>
          <a:p>
            <a:endParaRPr lang="en-US" dirty="0"/>
          </a:p>
        </p:txBody>
      </p:sp>
      <p:sp>
        <p:nvSpPr>
          <p:cNvPr id="5" name="TextBox 4">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Slide credit: Intrusion Detection - Chapter 22 in “Introduction to Computer Security”</a:t>
            </a:r>
          </a:p>
        </p:txBody>
      </p:sp>
    </p:spTree>
    <p:extLst>
      <p:ext uri="{BB962C8B-B14F-4D97-AF65-F5344CB8AC3E}">
        <p14:creationId xmlns:p14="http://schemas.microsoft.com/office/powerpoint/2010/main" val="134773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IDS Categories</a:t>
            </a:r>
          </a:p>
        </p:txBody>
      </p:sp>
      <p:sp>
        <p:nvSpPr>
          <p:cNvPr id="3" name="Content Placeholder 2"/>
          <p:cNvSpPr>
            <a:spLocks noGrp="1"/>
          </p:cNvSpPr>
          <p:nvPr>
            <p:ph idx="1"/>
          </p:nvPr>
        </p:nvSpPr>
        <p:spPr/>
        <p:txBody>
          <a:bodyPr/>
          <a:lstStyle/>
          <a:p>
            <a:r>
              <a:rPr lang="en-US" dirty="0"/>
              <a:t>The figure depicts an IDS taxonomy based on the </a:t>
            </a:r>
            <a:r>
              <a:rPr lang="en-US" b="1" dirty="0"/>
              <a:t>deployment methods </a:t>
            </a:r>
            <a:r>
              <a:rPr lang="en-US" dirty="0"/>
              <a:t>or </a:t>
            </a:r>
            <a:r>
              <a:rPr lang="en-US" b="1" dirty="0"/>
              <a:t>detection methods</a:t>
            </a:r>
          </a:p>
          <a:p>
            <a:pPr lvl="1"/>
            <a:r>
              <a:rPr lang="en-US" b="1" i="1" dirty="0">
                <a:solidFill>
                  <a:srgbClr val="0070C0"/>
                </a:solidFill>
              </a:rPr>
              <a:t>Deployment methods</a:t>
            </a:r>
          </a:p>
          <a:p>
            <a:pPr lvl="2"/>
            <a:r>
              <a:rPr lang="en-US" b="1" i="1" dirty="0">
                <a:solidFill>
                  <a:srgbClr val="0070C0"/>
                </a:solidFill>
              </a:rPr>
              <a:t>Host-based IDS </a:t>
            </a:r>
            <a:r>
              <a:rPr lang="en-US" dirty="0"/>
              <a:t>– deployed to monitor the activities of a single host and scan for security policy violations and suspicious activities</a:t>
            </a:r>
          </a:p>
          <a:p>
            <a:pPr lvl="3"/>
            <a:r>
              <a:rPr lang="en-US" dirty="0"/>
              <a:t>Requires information processing for each single node in a network</a:t>
            </a:r>
          </a:p>
          <a:p>
            <a:pPr lvl="2"/>
            <a:r>
              <a:rPr lang="en-US" b="1" i="1" dirty="0">
                <a:solidFill>
                  <a:srgbClr val="0070C0"/>
                </a:solidFill>
              </a:rPr>
              <a:t>Network-based IDS </a:t>
            </a:r>
            <a:r>
              <a:rPr lang="en-US" dirty="0"/>
              <a:t>– deployed to monitor the activities of all devices connected to a network</a:t>
            </a:r>
          </a:p>
        </p:txBody>
      </p:sp>
      <p:sp>
        <p:nvSpPr>
          <p:cNvPr id="4" name="Content Placeholder 3"/>
          <p:cNvSpPr>
            <a:spLocks noGrp="1"/>
          </p:cNvSpPr>
          <p:nvPr>
            <p:ph idx="10"/>
          </p:nvPr>
        </p:nvSpPr>
        <p:spPr/>
        <p:txBody>
          <a:bodyPr/>
          <a:lstStyle/>
          <a:p>
            <a:r>
              <a:rPr lang="en-US" dirty="0"/>
              <a:t>IDS Categories</a:t>
            </a:r>
          </a:p>
        </p:txBody>
      </p:sp>
      <p:pic>
        <p:nvPicPr>
          <p:cNvPr id="5" name="Picture 4"/>
          <p:cNvPicPr>
            <a:picLocks noChangeAspect="1"/>
          </p:cNvPicPr>
          <p:nvPr/>
        </p:nvPicPr>
        <p:blipFill>
          <a:blip r:embed="rId3"/>
          <a:stretch>
            <a:fillRect/>
          </a:stretch>
        </p:blipFill>
        <p:spPr>
          <a:xfrm>
            <a:off x="1252537" y="4390256"/>
            <a:ext cx="7553325" cy="2743200"/>
          </a:xfrm>
          <a:prstGeom prst="rect">
            <a:avLst/>
          </a:prstGeom>
        </p:spPr>
      </p:pic>
      <p:sp>
        <p:nvSpPr>
          <p:cNvPr id="6" name="TextBox 5">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Figure from: Ahmad (2020) – Network Intrusion Detection System: A Systematic Study of ML and DL Approaches </a:t>
            </a:r>
          </a:p>
        </p:txBody>
      </p:sp>
    </p:spTree>
    <p:extLst>
      <p:ext uri="{BB962C8B-B14F-4D97-AF65-F5344CB8AC3E}">
        <p14:creationId xmlns:p14="http://schemas.microsoft.com/office/powerpoint/2010/main" val="2254376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438B-BB0B-4108-9AAB-C9831FC5CE28}"/>
              </a:ext>
            </a:extLst>
          </p:cNvPr>
          <p:cNvSpPr>
            <a:spLocks noGrp="1"/>
          </p:cNvSpPr>
          <p:nvPr>
            <p:ph type="title"/>
          </p:nvPr>
        </p:nvSpPr>
        <p:spPr/>
        <p:txBody>
          <a:bodyPr/>
          <a:lstStyle/>
          <a:p>
            <a:r>
              <a:rPr lang="en-US" dirty="0"/>
              <a:t>IDS Categories</a:t>
            </a:r>
          </a:p>
        </p:txBody>
      </p:sp>
      <p:sp>
        <p:nvSpPr>
          <p:cNvPr id="3" name="Content Placeholder 2">
            <a:extLst>
              <a:ext uri="{FF2B5EF4-FFF2-40B4-BE49-F238E27FC236}">
                <a16:creationId xmlns:a16="http://schemas.microsoft.com/office/drawing/2014/main" id="{D146BBF2-4B87-4ACC-871B-AE06F1ADAE7D}"/>
              </a:ext>
            </a:extLst>
          </p:cNvPr>
          <p:cNvSpPr>
            <a:spLocks noGrp="1"/>
          </p:cNvSpPr>
          <p:nvPr>
            <p:ph idx="1"/>
          </p:nvPr>
        </p:nvSpPr>
        <p:spPr/>
        <p:txBody>
          <a:bodyPr>
            <a:normAutofit/>
          </a:bodyPr>
          <a:lstStyle/>
          <a:p>
            <a:r>
              <a:rPr lang="en-US" dirty="0"/>
              <a:t>Based on the used </a:t>
            </a:r>
            <a:r>
              <a:rPr lang="en-US" b="1" i="1" dirty="0">
                <a:solidFill>
                  <a:srgbClr val="0070C0"/>
                </a:solidFill>
              </a:rPr>
              <a:t>detection methods</a:t>
            </a:r>
            <a:r>
              <a:rPr lang="en-US" dirty="0"/>
              <a:t>, IDS can be broadly divided into:</a:t>
            </a:r>
          </a:p>
          <a:p>
            <a:pPr lvl="1"/>
            <a:r>
              <a:rPr lang="en-US" b="1" i="1" dirty="0">
                <a:solidFill>
                  <a:srgbClr val="0070C0"/>
                </a:solidFill>
              </a:rPr>
              <a:t>Signature-based systems </a:t>
            </a:r>
          </a:p>
          <a:p>
            <a:pPr lvl="2"/>
            <a:r>
              <a:rPr lang="en-US" dirty="0"/>
              <a:t>These systems are also known as </a:t>
            </a:r>
            <a:r>
              <a:rPr lang="en-US" dirty="0">
                <a:solidFill>
                  <a:srgbClr val="FF0000"/>
                </a:solidFill>
              </a:rPr>
              <a:t>misuse intrusion detection</a:t>
            </a:r>
          </a:p>
          <a:p>
            <a:pPr lvl="2"/>
            <a:r>
              <a:rPr lang="en-US" dirty="0"/>
              <a:t>The system compares the incoming traffic with a pre-existing database containing signatures of known attacks</a:t>
            </a:r>
          </a:p>
          <a:p>
            <a:pPr lvl="2"/>
            <a:r>
              <a:rPr lang="en-US" dirty="0"/>
              <a:t>Signature databases need to be continuously updated with the most recent attacks</a:t>
            </a:r>
          </a:p>
          <a:p>
            <a:pPr lvl="2"/>
            <a:r>
              <a:rPr lang="en-US" dirty="0"/>
              <a:t>Detecting new attacks, for which a signature does not exist, is difficult</a:t>
            </a:r>
          </a:p>
          <a:p>
            <a:pPr lvl="1"/>
            <a:r>
              <a:rPr lang="en-US" b="1" i="1" dirty="0">
                <a:solidFill>
                  <a:srgbClr val="0070C0"/>
                </a:solidFill>
              </a:rPr>
              <a:t>Anomaly-based systems</a:t>
            </a:r>
          </a:p>
          <a:p>
            <a:pPr lvl="2"/>
            <a:r>
              <a:rPr lang="en-US" dirty="0"/>
              <a:t>The system uses statistics to form a baseline (normal) usage of the network at different time intervals</a:t>
            </a:r>
          </a:p>
          <a:p>
            <a:pPr lvl="2"/>
            <a:r>
              <a:rPr lang="en-US" dirty="0"/>
              <a:t>Deviations from the baseline usage are considered </a:t>
            </a:r>
            <a:r>
              <a:rPr lang="en-US" dirty="0">
                <a:solidFill>
                  <a:srgbClr val="FF0000"/>
                </a:solidFill>
              </a:rPr>
              <a:t>anomalies</a:t>
            </a:r>
          </a:p>
          <a:p>
            <a:pPr lvl="2"/>
            <a:r>
              <a:rPr lang="en-US" dirty="0"/>
              <a:t>The advantage of these systems is that they can detect unknown attacks</a:t>
            </a:r>
          </a:p>
          <a:p>
            <a:pPr lvl="2"/>
            <a:r>
              <a:rPr lang="en-US" dirty="0"/>
              <a:t>The main challenge is the high false alarms rate (as it is difficult to find the exact boundary between normal and abnormal behavior)</a:t>
            </a:r>
          </a:p>
          <a:p>
            <a:endParaRPr lang="en-US" dirty="0"/>
          </a:p>
        </p:txBody>
      </p:sp>
      <p:sp>
        <p:nvSpPr>
          <p:cNvPr id="4" name="Content Placeholder 3">
            <a:extLst>
              <a:ext uri="{FF2B5EF4-FFF2-40B4-BE49-F238E27FC236}">
                <a16:creationId xmlns:a16="http://schemas.microsoft.com/office/drawing/2014/main" id="{FDF6D4B6-D6FB-4FFB-823B-3CAE48E138EC}"/>
              </a:ext>
            </a:extLst>
          </p:cNvPr>
          <p:cNvSpPr>
            <a:spLocks noGrp="1"/>
          </p:cNvSpPr>
          <p:nvPr>
            <p:ph idx="10"/>
          </p:nvPr>
        </p:nvSpPr>
        <p:spPr/>
        <p:txBody>
          <a:bodyPr/>
          <a:lstStyle/>
          <a:p>
            <a:r>
              <a:rPr lang="en-US" dirty="0"/>
              <a:t>IDS Categories</a:t>
            </a:r>
          </a:p>
          <a:p>
            <a:endParaRPr lang="en-US" dirty="0"/>
          </a:p>
        </p:txBody>
      </p:sp>
      <p:sp>
        <p:nvSpPr>
          <p:cNvPr id="6" name="TextBox 5">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err="1"/>
              <a:t>Cuelogic</a:t>
            </a:r>
            <a:r>
              <a:rPr lang="en-US" sz="1000" dirty="0"/>
              <a:t> Technologies Blog - Evaluation of Machine Learning Algorithms for Intrusion Detection System </a:t>
            </a:r>
          </a:p>
        </p:txBody>
      </p:sp>
    </p:spTree>
    <p:extLst>
      <p:ext uri="{BB962C8B-B14F-4D97-AF65-F5344CB8AC3E}">
        <p14:creationId xmlns:p14="http://schemas.microsoft.com/office/powerpoint/2010/main" val="2200870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NIDS with Machine Learning</a:t>
            </a:r>
          </a:p>
        </p:txBody>
      </p:sp>
      <p:sp>
        <p:nvSpPr>
          <p:cNvPr id="3" name="Content Placeholder 2"/>
          <p:cNvSpPr>
            <a:spLocks noGrp="1"/>
          </p:cNvSpPr>
          <p:nvPr>
            <p:ph idx="1"/>
          </p:nvPr>
        </p:nvSpPr>
        <p:spPr/>
        <p:txBody>
          <a:bodyPr>
            <a:normAutofit/>
          </a:bodyPr>
          <a:lstStyle/>
          <a:p>
            <a:r>
              <a:rPr lang="en-US" dirty="0"/>
              <a:t>Enormous increase in network traffic in recent years and the resulting security threats are posing many challenges for detecting malicious network intrusions</a:t>
            </a:r>
          </a:p>
          <a:p>
            <a:r>
              <a:rPr lang="en-US" dirty="0"/>
              <a:t>To address these challenges, ML and DL-based NIDS have been implemented for detecting network intrusions  </a:t>
            </a:r>
          </a:p>
          <a:p>
            <a:pPr lvl="1"/>
            <a:r>
              <a:rPr lang="en-US" dirty="0"/>
              <a:t>Anomaly detection has been the main focus of these methods, due to the potential for detecting new types of attacks</a:t>
            </a:r>
          </a:p>
          <a:p>
            <a:r>
              <a:rPr lang="en-US" dirty="0"/>
              <a:t>In the remainder of the lecture, we will first overview the datasets that are commonly used for training and evaluating ML-based NIDS, followed by a description of the ML models used for anomaly detection, and followed by adversarial attacks on ML models for NIDS</a:t>
            </a:r>
          </a:p>
          <a:p>
            <a:endParaRPr lang="en-US" dirty="0"/>
          </a:p>
          <a:p>
            <a:endParaRPr lang="en-US" dirty="0"/>
          </a:p>
        </p:txBody>
      </p:sp>
      <p:sp>
        <p:nvSpPr>
          <p:cNvPr id="4" name="Content Placeholder 3"/>
          <p:cNvSpPr>
            <a:spLocks noGrp="1"/>
          </p:cNvSpPr>
          <p:nvPr>
            <p:ph idx="10"/>
          </p:nvPr>
        </p:nvSpPr>
        <p:spPr/>
        <p:txBody>
          <a:bodyPr/>
          <a:lstStyle/>
          <a:p>
            <a:r>
              <a:rPr lang="en-US" dirty="0"/>
              <a:t>Network Intrusion Detection with Machine Learning</a:t>
            </a:r>
          </a:p>
          <a:p>
            <a:endParaRPr lang="en-US" dirty="0"/>
          </a:p>
        </p:txBody>
      </p:sp>
    </p:spTree>
    <p:extLst>
      <p:ext uri="{BB962C8B-B14F-4D97-AF65-F5344CB8AC3E}">
        <p14:creationId xmlns:p14="http://schemas.microsoft.com/office/powerpoint/2010/main" val="2655388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Datasets for Network Intrusion Detection</a:t>
            </a:r>
          </a:p>
        </p:txBody>
      </p:sp>
      <p:sp>
        <p:nvSpPr>
          <p:cNvPr id="3" name="Content Placeholder 2"/>
          <p:cNvSpPr>
            <a:spLocks noGrp="1"/>
          </p:cNvSpPr>
          <p:nvPr>
            <p:ph idx="1"/>
          </p:nvPr>
        </p:nvSpPr>
        <p:spPr/>
        <p:txBody>
          <a:bodyPr>
            <a:normAutofit/>
          </a:bodyPr>
          <a:lstStyle/>
          <a:p>
            <a:r>
              <a:rPr lang="en-US" dirty="0"/>
              <a:t>There are several public datasets consisting of records of normal network traffic and network attacks</a:t>
            </a:r>
          </a:p>
          <a:p>
            <a:pPr lvl="1"/>
            <a:r>
              <a:rPr lang="en-US" dirty="0"/>
              <a:t>Each record in these datasets represents a network connection data packet</a:t>
            </a:r>
          </a:p>
          <a:p>
            <a:pPr lvl="1"/>
            <a:r>
              <a:rPr lang="en-US" dirty="0"/>
              <a:t>The data packets are collected between defined starting and ending times, as data flows to and from a source machine and a target machine under a distinct network communication protocol</a:t>
            </a:r>
          </a:p>
          <a:p>
            <a:r>
              <a:rPr lang="en-US" dirty="0"/>
              <a:t>Network connection data packets are saved as </a:t>
            </a:r>
            <a:r>
              <a:rPr lang="en-US" b="1" i="1" dirty="0">
                <a:solidFill>
                  <a:srgbClr val="0070C0"/>
                </a:solidFill>
              </a:rPr>
              <a:t>PCAP (Packet Capture)</a:t>
            </a:r>
            <a:r>
              <a:rPr lang="en-US" dirty="0"/>
              <a:t> files (i.e., .</a:t>
            </a:r>
            <a:r>
              <a:rPr lang="en-US" dirty="0" err="1"/>
              <a:t>pcapfile</a:t>
            </a:r>
            <a:r>
              <a:rPr lang="en-US" dirty="0"/>
              <a:t>)</a:t>
            </a:r>
          </a:p>
          <a:p>
            <a:pPr lvl="1"/>
            <a:r>
              <a:rPr lang="en-US" dirty="0"/>
              <a:t>PCAP files have different formats, e.g., </a:t>
            </a:r>
            <a:r>
              <a:rPr lang="en-US" dirty="0" err="1"/>
              <a:t>Libpcap</a:t>
            </a:r>
            <a:r>
              <a:rPr lang="en-US" dirty="0"/>
              <a:t> (Linux and </a:t>
            </a:r>
            <a:r>
              <a:rPr lang="en-US" dirty="0" err="1"/>
              <a:t>macOS</a:t>
            </a:r>
            <a:r>
              <a:rPr lang="en-US" dirty="0"/>
              <a:t>), </a:t>
            </a:r>
            <a:r>
              <a:rPr lang="en-US" dirty="0" err="1"/>
              <a:t>WinPcap</a:t>
            </a:r>
            <a:r>
              <a:rPr lang="en-US" dirty="0"/>
              <a:t> (Windows), and </a:t>
            </a:r>
            <a:r>
              <a:rPr lang="en-US" dirty="0" err="1"/>
              <a:t>Npcap</a:t>
            </a:r>
            <a:r>
              <a:rPr lang="en-US" dirty="0"/>
              <a:t> (Windows)</a:t>
            </a:r>
          </a:p>
          <a:p>
            <a:pPr lvl="1"/>
            <a:r>
              <a:rPr lang="en-US" dirty="0"/>
              <a:t>PCAP files are used for network analysis, monitoring network traffic, and managing security risks</a:t>
            </a:r>
          </a:p>
          <a:p>
            <a:pPr lvl="2"/>
            <a:r>
              <a:rPr lang="en-US" dirty="0"/>
              <a:t>The data packets allow to identify network problems</a:t>
            </a:r>
          </a:p>
          <a:p>
            <a:pPr lvl="3"/>
            <a:r>
              <a:rPr lang="en-US" dirty="0"/>
              <a:t>E.g., based on data usage of applications and devices</a:t>
            </a:r>
          </a:p>
          <a:p>
            <a:pPr lvl="3"/>
            <a:r>
              <a:rPr lang="en-US" dirty="0"/>
              <a:t>Or, identify where a piece of malware breached the network, by tracking the flow of malicious traffic and other malicious communications</a:t>
            </a:r>
          </a:p>
          <a:p>
            <a:pPr lvl="1"/>
            <a:endParaRPr lang="en-US" dirty="0"/>
          </a:p>
        </p:txBody>
      </p:sp>
      <p:sp>
        <p:nvSpPr>
          <p:cNvPr id="4" name="Content Placeholder 3"/>
          <p:cNvSpPr>
            <a:spLocks noGrp="1"/>
          </p:cNvSpPr>
          <p:nvPr>
            <p:ph idx="10"/>
          </p:nvPr>
        </p:nvSpPr>
        <p:spPr/>
        <p:txBody>
          <a:bodyPr/>
          <a:lstStyle/>
          <a:p>
            <a:r>
              <a:rPr lang="en-US" dirty="0"/>
              <a:t>Datasets for Network Intrusion Detection</a:t>
            </a:r>
          </a:p>
          <a:p>
            <a:endParaRPr lang="en-US" dirty="0"/>
          </a:p>
        </p:txBody>
      </p:sp>
    </p:spTree>
    <p:extLst>
      <p:ext uri="{BB962C8B-B14F-4D97-AF65-F5344CB8AC3E}">
        <p14:creationId xmlns:p14="http://schemas.microsoft.com/office/powerpoint/2010/main" val="160298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24744" y="1087016"/>
            <a:ext cx="8229600" cy="926976"/>
          </a:xfrm>
        </p:spPr>
        <p:txBody>
          <a:bodyPr>
            <a:normAutofit/>
          </a:bodyPr>
          <a:lstStyle/>
          <a:p>
            <a:pPr eaLnBrk="1" hangingPunct="1"/>
            <a:r>
              <a:rPr lang="en-CA" altLang="en-US" sz="5400" b="1" dirty="0">
                <a:solidFill>
                  <a:srgbClr val="F1B300"/>
                </a:solidFill>
                <a:latin typeface="Franklin Gothic Demi" panose="020B0703020102020204" pitchFamily="34" charset="0"/>
              </a:rPr>
              <a:t>Lecture 10</a:t>
            </a:r>
          </a:p>
        </p:txBody>
      </p:sp>
      <p:sp>
        <p:nvSpPr>
          <p:cNvPr id="19459" name="Content Placeholder 2"/>
          <p:cNvSpPr>
            <a:spLocks noGrp="1"/>
          </p:cNvSpPr>
          <p:nvPr>
            <p:ph idx="1"/>
          </p:nvPr>
        </p:nvSpPr>
        <p:spPr>
          <a:xfrm>
            <a:off x="420688" y="3166120"/>
            <a:ext cx="9145016" cy="1800200"/>
          </a:xfrm>
        </p:spPr>
        <p:txBody>
          <a:bodyPr>
            <a:normAutofit/>
          </a:bodyPr>
          <a:lstStyle/>
          <a:p>
            <a:pPr algn="ctr" eaLnBrk="1" hangingPunct="1">
              <a:buFont typeface="Arial" charset="0"/>
              <a:buNone/>
            </a:pPr>
            <a:r>
              <a:rPr lang="en-US" altLang="en-US" sz="4000" b="1" dirty="0"/>
              <a:t>AML in Cybersecurity – Part I:</a:t>
            </a:r>
          </a:p>
          <a:p>
            <a:pPr algn="ctr" eaLnBrk="1" hangingPunct="1">
              <a:buFont typeface="Arial" charset="0"/>
              <a:buNone/>
            </a:pPr>
            <a:r>
              <a:rPr lang="en-US" altLang="en-US" sz="4000" b="1" dirty="0"/>
              <a:t>Network Intrusion Detection</a:t>
            </a:r>
          </a:p>
        </p:txBody>
      </p:sp>
    </p:spTree>
    <p:extLst>
      <p:ext uri="{BB962C8B-B14F-4D97-AF65-F5344CB8AC3E}">
        <p14:creationId xmlns:p14="http://schemas.microsoft.com/office/powerpoint/2010/main" val="2781375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BAAB-EC9A-4C9C-A054-690C88E792EB}"/>
              </a:ext>
            </a:extLst>
          </p:cNvPr>
          <p:cNvSpPr>
            <a:spLocks noGrp="1"/>
          </p:cNvSpPr>
          <p:nvPr>
            <p:ph type="title"/>
          </p:nvPr>
        </p:nvSpPr>
        <p:spPr/>
        <p:txBody>
          <a:bodyPr/>
          <a:lstStyle/>
          <a:p>
            <a:r>
              <a:rPr lang="en-US" dirty="0"/>
              <a:t>NSL-KDD Dataset</a:t>
            </a:r>
          </a:p>
        </p:txBody>
      </p:sp>
      <p:sp>
        <p:nvSpPr>
          <p:cNvPr id="3" name="Content Placeholder 2">
            <a:extLst>
              <a:ext uri="{FF2B5EF4-FFF2-40B4-BE49-F238E27FC236}">
                <a16:creationId xmlns:a16="http://schemas.microsoft.com/office/drawing/2014/main" id="{F78A78AA-27E0-4A40-9EA5-D20BB6C7E870}"/>
              </a:ext>
            </a:extLst>
          </p:cNvPr>
          <p:cNvSpPr>
            <a:spLocks noGrp="1"/>
          </p:cNvSpPr>
          <p:nvPr>
            <p:ph idx="1"/>
          </p:nvPr>
        </p:nvSpPr>
        <p:spPr>
          <a:xfrm>
            <a:off x="276673" y="2090803"/>
            <a:ext cx="9584265" cy="1215209"/>
          </a:xfrm>
        </p:spPr>
        <p:txBody>
          <a:bodyPr/>
          <a:lstStyle/>
          <a:p>
            <a:r>
              <a:rPr lang="en-US" dirty="0"/>
              <a:t>The most popular dataset for benchmarking ML models for NIDS has been the </a:t>
            </a:r>
            <a:r>
              <a:rPr lang="en-US" b="1" i="1" dirty="0">
                <a:solidFill>
                  <a:srgbClr val="0070C0"/>
                </a:solidFill>
              </a:rPr>
              <a:t>NSL-KDD dataset</a:t>
            </a:r>
          </a:p>
        </p:txBody>
      </p:sp>
      <p:sp>
        <p:nvSpPr>
          <p:cNvPr id="4" name="Content Placeholder 3">
            <a:extLst>
              <a:ext uri="{FF2B5EF4-FFF2-40B4-BE49-F238E27FC236}">
                <a16:creationId xmlns:a16="http://schemas.microsoft.com/office/drawing/2014/main" id="{BA1371BA-D9EF-4CBD-BDC9-F9ABED9E46BE}"/>
              </a:ext>
            </a:extLst>
          </p:cNvPr>
          <p:cNvSpPr>
            <a:spLocks noGrp="1"/>
          </p:cNvSpPr>
          <p:nvPr>
            <p:ph idx="10"/>
          </p:nvPr>
        </p:nvSpPr>
        <p:spPr/>
        <p:txBody>
          <a:bodyPr/>
          <a:lstStyle/>
          <a:p>
            <a:r>
              <a:rPr lang="en-US" dirty="0"/>
              <a:t>Datasets for Network Intrusion Detection</a:t>
            </a:r>
          </a:p>
          <a:p>
            <a:endParaRPr lang="en-US" dirty="0"/>
          </a:p>
        </p:txBody>
      </p:sp>
      <p:pic>
        <p:nvPicPr>
          <p:cNvPr id="6" name="Picture 5">
            <a:extLst>
              <a:ext uri="{FF2B5EF4-FFF2-40B4-BE49-F238E27FC236}">
                <a16:creationId xmlns:a16="http://schemas.microsoft.com/office/drawing/2014/main" id="{90CD4C29-86F1-476D-BB36-929F24A2A52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194014" y="2734072"/>
            <a:ext cx="3803737" cy="4652053"/>
          </a:xfrm>
          <a:prstGeom prst="rect">
            <a:avLst/>
          </a:prstGeom>
        </p:spPr>
      </p:pic>
      <p:sp>
        <p:nvSpPr>
          <p:cNvPr id="7" name="Content Placeholder 2">
            <a:extLst>
              <a:ext uri="{FF2B5EF4-FFF2-40B4-BE49-F238E27FC236}">
                <a16:creationId xmlns:a16="http://schemas.microsoft.com/office/drawing/2014/main" id="{1B48B2C1-4AAF-48C8-93C0-2563A7F6F361}"/>
              </a:ext>
            </a:extLst>
          </p:cNvPr>
          <p:cNvSpPr txBox="1">
            <a:spLocks/>
          </p:cNvSpPr>
          <p:nvPr/>
        </p:nvSpPr>
        <p:spPr>
          <a:xfrm>
            <a:off x="276673" y="2810883"/>
            <a:ext cx="5780528" cy="4872880"/>
          </a:xfrm>
          <a:prstGeom prst="rect">
            <a:avLst/>
          </a:prstGeom>
        </p:spPr>
        <p:txBody>
          <a:bodyPr vert="horz" lIns="91440" tIns="45720" rIns="91440" bIns="45720" rtlCol="0">
            <a:normAutofit/>
          </a:bodyPr>
          <a:lstStyle>
            <a:lvl1pPr marL="288925" indent="-288925" algn="l" defTabSz="914323" rtl="0" eaLnBrk="1" latinLnBrk="0" hangingPunct="1">
              <a:spcBef>
                <a:spcPct val="20000"/>
              </a:spcBef>
              <a:buClr>
                <a:schemeClr val="tx2"/>
              </a:buClr>
              <a:buSzPct val="90000"/>
              <a:buFont typeface="Palatino Linotype" panose="02040502050505030304" pitchFamily="18" charset="0"/>
              <a:buChar char="•"/>
              <a:defRPr sz="2000" kern="1200">
                <a:solidFill>
                  <a:schemeClr val="tx1"/>
                </a:solidFill>
                <a:latin typeface="Palatino Linotype" panose="02040502050505030304" pitchFamily="18" charset="0"/>
                <a:ea typeface="+mn-ea"/>
                <a:cs typeface="+mn-cs"/>
              </a:defRPr>
            </a:lvl1pPr>
            <a:lvl2pPr marL="631825" indent="-227013" algn="l" defTabSz="914323" rtl="0" eaLnBrk="1" latinLnBrk="0" hangingPunct="1">
              <a:spcBef>
                <a:spcPct val="20000"/>
              </a:spcBef>
              <a:buClr>
                <a:schemeClr val="tx2"/>
              </a:buClr>
              <a:buSzPct val="90000"/>
              <a:buFont typeface="Wingdings" panose="05000000000000000000" pitchFamily="2" charset="2"/>
              <a:buChar char="§"/>
              <a:defRPr sz="1800" kern="1200">
                <a:solidFill>
                  <a:schemeClr val="tx1"/>
                </a:solidFill>
                <a:latin typeface="Palatino Linotype" panose="02040502050505030304" pitchFamily="18" charset="0"/>
                <a:ea typeface="+mn-ea"/>
                <a:cs typeface="+mn-cs"/>
              </a:defRPr>
            </a:lvl2pPr>
            <a:lvl3pPr marL="973138" indent="-231775" algn="l" defTabSz="914323" rtl="0" eaLnBrk="1" latinLnBrk="0" hangingPunct="1">
              <a:spcBef>
                <a:spcPct val="20000"/>
              </a:spcBef>
              <a:buClr>
                <a:schemeClr val="tx2"/>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3pPr>
            <a:lvl4pPr marL="1254125" indent="-222250" algn="l" defTabSz="914323" rtl="0" eaLnBrk="1" latinLnBrk="0" hangingPunct="1">
              <a:spcBef>
                <a:spcPct val="20000"/>
              </a:spcBef>
              <a:buClr>
                <a:schemeClr val="tx2"/>
              </a:buClr>
              <a:buFont typeface="Arial" panose="020B0604020202020204" pitchFamily="34" charset="0"/>
              <a:buChar char="–"/>
              <a:defRPr sz="1400" kern="1200">
                <a:solidFill>
                  <a:schemeClr val="tx1"/>
                </a:solidFill>
                <a:latin typeface="Palatino Linotype" panose="02040502050505030304" pitchFamily="18" charset="0"/>
                <a:ea typeface="+mn-ea"/>
                <a:cs typeface="+mn-cs"/>
              </a:defRPr>
            </a:lvl4pPr>
            <a:lvl5pPr marL="1430338" indent="-176213" algn="l" defTabSz="914323" rtl="0" eaLnBrk="1" latinLnBrk="0" hangingPunct="1">
              <a:spcBef>
                <a:spcPct val="20000"/>
              </a:spcBef>
              <a:buClr>
                <a:schemeClr val="tx2"/>
              </a:buClr>
              <a:buFont typeface="Arial" panose="020B0604020202020204" pitchFamily="34" charset="0"/>
              <a:buChar char="»"/>
              <a:defRPr sz="1200" kern="1200">
                <a:solidFill>
                  <a:schemeClr val="tx1"/>
                </a:solidFill>
                <a:latin typeface="Palatino Linotype" panose="02040502050505030304" pitchFamily="18" charset="0"/>
                <a:ea typeface="+mn-ea"/>
                <a:cs typeface="+mn-cs"/>
              </a:defRPr>
            </a:lvl5pPr>
            <a:lvl6pPr marL="2514389"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51"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13"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74"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dirty="0"/>
              <a:t>It is an updated, cleaned-up version of the original KDD Cup’99 dataset (released in 1999)</a:t>
            </a:r>
          </a:p>
          <a:p>
            <a:r>
              <a:rPr lang="en-US" dirty="0"/>
              <a:t>NSL-KDD contains 150 thousand network data from packet records (PCAP files) </a:t>
            </a:r>
          </a:p>
          <a:p>
            <a:r>
              <a:rPr lang="en-US" dirty="0"/>
              <a:t>Each record has 41 features, shown in the table </a:t>
            </a:r>
          </a:p>
          <a:p>
            <a:pPr lvl="1"/>
            <a:r>
              <a:rPr lang="en-US" dirty="0"/>
              <a:t>The features include duration of the connection, protocol type, data bytes send from source to destination, number of failed logins, etc.</a:t>
            </a:r>
          </a:p>
          <a:p>
            <a:pPr lvl="1"/>
            <a:r>
              <a:rPr lang="en-US" dirty="0"/>
              <a:t>The 41 features are either categorical (4), binary (6), discrete (23), or continuous (10) </a:t>
            </a:r>
          </a:p>
          <a:p>
            <a:pPr lvl="2"/>
            <a:r>
              <a:rPr lang="en-US" dirty="0"/>
              <a:t>Many approaches use a subset of the 41 features</a:t>
            </a:r>
          </a:p>
          <a:p>
            <a:pPr lvl="1"/>
            <a:r>
              <a:rPr lang="en-US" dirty="0"/>
              <a:t>Every record has an associated label (indicating whether it is a normal traffic or attack) and a score (the severity of the traffic, on a scale from 0 to 21)</a:t>
            </a:r>
          </a:p>
        </p:txBody>
      </p:sp>
      <p:sp>
        <p:nvSpPr>
          <p:cNvPr id="8" name="TextBox 7">
            <a:extLst>
              <a:ext uri="{FF2B5EF4-FFF2-40B4-BE49-F238E27FC236}">
                <a16:creationId xmlns:a16="http://schemas.microsoft.com/office/drawing/2014/main" id="{7AF70C8B-5764-4CBB-A691-5105F6045FCF}"/>
              </a:ext>
            </a:extLst>
          </p:cNvPr>
          <p:cNvSpPr txBox="1"/>
          <p:nvPr/>
        </p:nvSpPr>
        <p:spPr>
          <a:xfrm>
            <a:off x="1140768" y="7526179"/>
            <a:ext cx="7560840" cy="246221"/>
          </a:xfrm>
          <a:prstGeom prst="rect">
            <a:avLst/>
          </a:prstGeom>
          <a:noFill/>
        </p:spPr>
        <p:txBody>
          <a:bodyPr wrap="square" rtlCol="0">
            <a:spAutoFit/>
          </a:bodyPr>
          <a:lstStyle/>
          <a:p>
            <a:pPr algn="ctr"/>
            <a:r>
              <a:rPr lang="en-US" sz="1000" dirty="0"/>
              <a:t>Table from: Gerry </a:t>
            </a:r>
            <a:r>
              <a:rPr lang="en-US" sz="1000" dirty="0" err="1"/>
              <a:t>Saporito</a:t>
            </a:r>
            <a:r>
              <a:rPr lang="en-US" sz="1000" dirty="0"/>
              <a:t> </a:t>
            </a:r>
            <a:r>
              <a:rPr lang="pt-BR" sz="1000" dirty="0"/>
              <a:t>–</a:t>
            </a:r>
            <a:r>
              <a:rPr lang="en-US" sz="1000" dirty="0"/>
              <a:t> A Deeper Dive into the NSL-KDD Data Set </a:t>
            </a:r>
          </a:p>
        </p:txBody>
      </p:sp>
    </p:spTree>
    <p:extLst>
      <p:ext uri="{BB962C8B-B14F-4D97-AF65-F5344CB8AC3E}">
        <p14:creationId xmlns:p14="http://schemas.microsoft.com/office/powerpoint/2010/main" val="2426949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A082-4138-827C-32D9-F812E7F2D061}"/>
              </a:ext>
            </a:extLst>
          </p:cNvPr>
          <p:cNvSpPr>
            <a:spLocks noGrp="1"/>
          </p:cNvSpPr>
          <p:nvPr>
            <p:ph type="title"/>
          </p:nvPr>
        </p:nvSpPr>
        <p:spPr/>
        <p:txBody>
          <a:bodyPr/>
          <a:lstStyle/>
          <a:p>
            <a:r>
              <a:rPr lang="en-US" dirty="0"/>
              <a:t>NSL-KDD Dataset</a:t>
            </a:r>
          </a:p>
        </p:txBody>
      </p:sp>
      <p:sp>
        <p:nvSpPr>
          <p:cNvPr id="3" name="Content Placeholder 2">
            <a:extLst>
              <a:ext uri="{FF2B5EF4-FFF2-40B4-BE49-F238E27FC236}">
                <a16:creationId xmlns:a16="http://schemas.microsoft.com/office/drawing/2014/main" id="{7DF331CC-9518-5828-7B08-9D9552637966}"/>
              </a:ext>
            </a:extLst>
          </p:cNvPr>
          <p:cNvSpPr>
            <a:spLocks noGrp="1"/>
          </p:cNvSpPr>
          <p:nvPr>
            <p:ph idx="1"/>
          </p:nvPr>
        </p:nvSpPr>
        <p:spPr/>
        <p:txBody>
          <a:bodyPr/>
          <a:lstStyle/>
          <a:p>
            <a:r>
              <a:rPr lang="en-US" dirty="0"/>
              <a:t>Examples of 15 PCAPs (each row is one PCAP file)</a:t>
            </a:r>
          </a:p>
        </p:txBody>
      </p:sp>
      <p:sp>
        <p:nvSpPr>
          <p:cNvPr id="4" name="Content Placeholder 3">
            <a:extLst>
              <a:ext uri="{FF2B5EF4-FFF2-40B4-BE49-F238E27FC236}">
                <a16:creationId xmlns:a16="http://schemas.microsoft.com/office/drawing/2014/main" id="{73227668-F30C-9D7C-5D12-AB5C1DD810F7}"/>
              </a:ext>
            </a:extLst>
          </p:cNvPr>
          <p:cNvSpPr>
            <a:spLocks noGrp="1"/>
          </p:cNvSpPr>
          <p:nvPr>
            <p:ph idx="10"/>
          </p:nvPr>
        </p:nvSpPr>
        <p:spPr/>
        <p:txBody>
          <a:bodyPr/>
          <a:lstStyle/>
          <a:p>
            <a:r>
              <a:rPr lang="en-US" dirty="0"/>
              <a:t>Datasets for Network Intrusion Detection</a:t>
            </a:r>
          </a:p>
          <a:p>
            <a:endParaRPr lang="en-US" dirty="0"/>
          </a:p>
        </p:txBody>
      </p:sp>
      <p:pic>
        <p:nvPicPr>
          <p:cNvPr id="14" name="Picture 13">
            <a:extLst>
              <a:ext uri="{FF2B5EF4-FFF2-40B4-BE49-F238E27FC236}">
                <a16:creationId xmlns:a16="http://schemas.microsoft.com/office/drawing/2014/main" id="{60C09D92-2EA0-8F12-96F6-267B10502DEB}"/>
              </a:ext>
            </a:extLst>
          </p:cNvPr>
          <p:cNvPicPr>
            <a:picLocks noChangeAspect="1"/>
          </p:cNvPicPr>
          <p:nvPr/>
        </p:nvPicPr>
        <p:blipFill>
          <a:blip r:embed="rId2"/>
          <a:stretch>
            <a:fillRect/>
          </a:stretch>
        </p:blipFill>
        <p:spPr>
          <a:xfrm>
            <a:off x="197462" y="2450056"/>
            <a:ext cx="9701945" cy="2754587"/>
          </a:xfrm>
          <a:prstGeom prst="rect">
            <a:avLst/>
          </a:prstGeom>
        </p:spPr>
      </p:pic>
      <p:pic>
        <p:nvPicPr>
          <p:cNvPr id="16" name="Picture 15">
            <a:extLst>
              <a:ext uri="{FF2B5EF4-FFF2-40B4-BE49-F238E27FC236}">
                <a16:creationId xmlns:a16="http://schemas.microsoft.com/office/drawing/2014/main" id="{D6BEC5B2-02A7-E8F3-4673-FBE6C340EE2A}"/>
              </a:ext>
            </a:extLst>
          </p:cNvPr>
          <p:cNvPicPr>
            <a:picLocks noChangeAspect="1"/>
          </p:cNvPicPr>
          <p:nvPr/>
        </p:nvPicPr>
        <p:blipFill>
          <a:blip r:embed="rId3"/>
          <a:stretch>
            <a:fillRect/>
          </a:stretch>
        </p:blipFill>
        <p:spPr>
          <a:xfrm>
            <a:off x="4341407" y="5345745"/>
            <a:ext cx="3481244" cy="2379268"/>
          </a:xfrm>
          <a:prstGeom prst="rect">
            <a:avLst/>
          </a:prstGeom>
        </p:spPr>
      </p:pic>
      <p:cxnSp>
        <p:nvCxnSpPr>
          <p:cNvPr id="19" name="Straight Arrow Connector 18">
            <a:extLst>
              <a:ext uri="{FF2B5EF4-FFF2-40B4-BE49-F238E27FC236}">
                <a16:creationId xmlns:a16="http://schemas.microsoft.com/office/drawing/2014/main" id="{E3C919B8-844B-04DB-6985-C56B2228F908}"/>
              </a:ext>
            </a:extLst>
          </p:cNvPr>
          <p:cNvCxnSpPr/>
          <p:nvPr/>
        </p:nvCxnSpPr>
        <p:spPr>
          <a:xfrm>
            <a:off x="2940968" y="6694512"/>
            <a:ext cx="10801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EEF84B3-5A85-CE39-6612-50C867BB72D7}"/>
              </a:ext>
            </a:extLst>
          </p:cNvPr>
          <p:cNvSpPr txBox="1"/>
          <p:nvPr/>
        </p:nvSpPr>
        <p:spPr>
          <a:xfrm>
            <a:off x="2868960" y="6262464"/>
            <a:ext cx="1512168" cy="401007"/>
          </a:xfrm>
          <a:prstGeom prst="rect">
            <a:avLst/>
          </a:prstGeom>
          <a:noFill/>
        </p:spPr>
        <p:txBody>
          <a:bodyPr wrap="square" rtlCol="0">
            <a:spAutoFit/>
          </a:bodyPr>
          <a:lstStyle/>
          <a:p>
            <a:r>
              <a:rPr lang="en-US" dirty="0"/>
              <a:t>continued</a:t>
            </a:r>
          </a:p>
        </p:txBody>
      </p:sp>
    </p:spTree>
    <p:extLst>
      <p:ext uri="{BB962C8B-B14F-4D97-AF65-F5344CB8AC3E}">
        <p14:creationId xmlns:p14="http://schemas.microsoft.com/office/powerpoint/2010/main" val="3865673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85605-9ABE-4B23-90DD-D1833DCBADB1}"/>
              </a:ext>
            </a:extLst>
          </p:cNvPr>
          <p:cNvSpPr>
            <a:spLocks noGrp="1"/>
          </p:cNvSpPr>
          <p:nvPr>
            <p:ph type="title"/>
          </p:nvPr>
        </p:nvSpPr>
        <p:spPr/>
        <p:txBody>
          <a:bodyPr/>
          <a:lstStyle/>
          <a:p>
            <a:r>
              <a:rPr lang="en-US" dirty="0"/>
              <a:t>NSL-KDD Dataset</a:t>
            </a:r>
          </a:p>
        </p:txBody>
      </p:sp>
      <p:sp>
        <p:nvSpPr>
          <p:cNvPr id="3" name="Content Placeholder 2">
            <a:extLst>
              <a:ext uri="{FF2B5EF4-FFF2-40B4-BE49-F238E27FC236}">
                <a16:creationId xmlns:a16="http://schemas.microsoft.com/office/drawing/2014/main" id="{79777BA2-D01A-4D28-B22D-B9FE92351AF8}"/>
              </a:ext>
            </a:extLst>
          </p:cNvPr>
          <p:cNvSpPr>
            <a:spLocks noGrp="1"/>
          </p:cNvSpPr>
          <p:nvPr>
            <p:ph idx="1"/>
          </p:nvPr>
        </p:nvSpPr>
        <p:spPr>
          <a:xfrm>
            <a:off x="276673" y="2090803"/>
            <a:ext cx="9781727" cy="5367667"/>
          </a:xfrm>
        </p:spPr>
        <p:txBody>
          <a:bodyPr/>
          <a:lstStyle/>
          <a:p>
            <a:r>
              <a:rPr lang="en-US" dirty="0"/>
              <a:t>The attacks in the NSL-KDD dataset are categorized into 4 classes</a:t>
            </a:r>
          </a:p>
          <a:p>
            <a:pPr lvl="1"/>
            <a:r>
              <a:rPr lang="en-US" dirty="0">
                <a:solidFill>
                  <a:srgbClr val="FF0000"/>
                </a:solidFill>
              </a:rPr>
              <a:t>DoS</a:t>
            </a:r>
            <a:r>
              <a:rPr lang="en-US" dirty="0"/>
              <a:t> - Denial of Service, by flooding the server with abnormal amount of traffic</a:t>
            </a:r>
          </a:p>
          <a:p>
            <a:pPr lvl="1"/>
            <a:r>
              <a:rPr lang="en-US" dirty="0">
                <a:solidFill>
                  <a:srgbClr val="FF0000"/>
                </a:solidFill>
              </a:rPr>
              <a:t>Probing</a:t>
            </a:r>
            <a:r>
              <a:rPr lang="en-US" dirty="0"/>
              <a:t> - Surveillance and other probing attacks to get information from a network</a:t>
            </a:r>
          </a:p>
          <a:p>
            <a:pPr lvl="1"/>
            <a:r>
              <a:rPr lang="en-US" dirty="0">
                <a:solidFill>
                  <a:srgbClr val="FF0000"/>
                </a:solidFill>
              </a:rPr>
              <a:t>U2R</a:t>
            </a:r>
            <a:r>
              <a:rPr lang="en-US" dirty="0"/>
              <a:t> (User to Root) - Unauthorized access of a normal user as a super-user (root)</a:t>
            </a:r>
          </a:p>
          <a:p>
            <a:pPr lvl="1"/>
            <a:r>
              <a:rPr lang="en-US" dirty="0">
                <a:solidFill>
                  <a:srgbClr val="FF0000"/>
                </a:solidFill>
              </a:rPr>
              <a:t>R2L</a:t>
            </a:r>
            <a:r>
              <a:rPr lang="en-US" dirty="0"/>
              <a:t> (Remote to Local) - Unauthorized access from a remote machine to gain local access</a:t>
            </a:r>
          </a:p>
          <a:p>
            <a:r>
              <a:rPr lang="en-US" dirty="0"/>
              <a:t>The subclasses for each attack are shown below, resulting in 39 attacks</a:t>
            </a:r>
          </a:p>
        </p:txBody>
      </p:sp>
      <p:sp>
        <p:nvSpPr>
          <p:cNvPr id="4" name="Content Placeholder 3">
            <a:extLst>
              <a:ext uri="{FF2B5EF4-FFF2-40B4-BE49-F238E27FC236}">
                <a16:creationId xmlns:a16="http://schemas.microsoft.com/office/drawing/2014/main" id="{898FA621-4AC6-4D82-A844-0EC31C2FA29B}"/>
              </a:ext>
            </a:extLst>
          </p:cNvPr>
          <p:cNvSpPr>
            <a:spLocks noGrp="1"/>
          </p:cNvSpPr>
          <p:nvPr>
            <p:ph idx="10"/>
          </p:nvPr>
        </p:nvSpPr>
        <p:spPr/>
        <p:txBody>
          <a:bodyPr/>
          <a:lstStyle/>
          <a:p>
            <a:r>
              <a:rPr lang="en-US" dirty="0"/>
              <a:t>Datasets for Network Intrusion Detection</a:t>
            </a:r>
          </a:p>
          <a:p>
            <a:endParaRPr lang="en-US" dirty="0"/>
          </a:p>
        </p:txBody>
      </p:sp>
      <p:pic>
        <p:nvPicPr>
          <p:cNvPr id="8" name="Picture 7">
            <a:extLst>
              <a:ext uri="{FF2B5EF4-FFF2-40B4-BE49-F238E27FC236}">
                <a16:creationId xmlns:a16="http://schemas.microsoft.com/office/drawing/2014/main" id="{9DA73452-5630-42A9-8941-A61F81C2059D}"/>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652936" y="4260328"/>
            <a:ext cx="4680520" cy="3154264"/>
          </a:xfrm>
          <a:prstGeom prst="rect">
            <a:avLst/>
          </a:prstGeom>
        </p:spPr>
      </p:pic>
      <p:sp>
        <p:nvSpPr>
          <p:cNvPr id="7" name="TextBox 6">
            <a:extLst>
              <a:ext uri="{FF2B5EF4-FFF2-40B4-BE49-F238E27FC236}">
                <a16:creationId xmlns:a16="http://schemas.microsoft.com/office/drawing/2014/main" id="{7AF70C8B-5764-4CBB-A691-5105F6045FCF}"/>
              </a:ext>
            </a:extLst>
          </p:cNvPr>
          <p:cNvSpPr txBox="1"/>
          <p:nvPr/>
        </p:nvSpPr>
        <p:spPr>
          <a:xfrm>
            <a:off x="1140768" y="7526179"/>
            <a:ext cx="7560840" cy="246221"/>
          </a:xfrm>
          <a:prstGeom prst="rect">
            <a:avLst/>
          </a:prstGeom>
          <a:noFill/>
        </p:spPr>
        <p:txBody>
          <a:bodyPr wrap="square" rtlCol="0">
            <a:spAutoFit/>
          </a:bodyPr>
          <a:lstStyle/>
          <a:p>
            <a:pPr algn="ctr"/>
            <a:r>
              <a:rPr lang="en-US" sz="1000" dirty="0"/>
              <a:t>Table from: Gerry </a:t>
            </a:r>
            <a:r>
              <a:rPr lang="en-US" sz="1000" dirty="0" err="1"/>
              <a:t>Saporito</a:t>
            </a:r>
            <a:r>
              <a:rPr lang="en-US" sz="1000" dirty="0"/>
              <a:t> </a:t>
            </a:r>
            <a:r>
              <a:rPr lang="pt-BR" sz="1000" dirty="0"/>
              <a:t>–</a:t>
            </a:r>
            <a:r>
              <a:rPr lang="en-US" sz="1000" dirty="0"/>
              <a:t> A Deeper Dive into the NSL-KDD Data Set </a:t>
            </a:r>
          </a:p>
        </p:txBody>
      </p:sp>
    </p:spTree>
    <p:extLst>
      <p:ext uri="{BB962C8B-B14F-4D97-AF65-F5344CB8AC3E}">
        <p14:creationId xmlns:p14="http://schemas.microsoft.com/office/powerpoint/2010/main" val="142831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5546-A9F5-4063-BA1F-25C6D49FFCE3}"/>
              </a:ext>
            </a:extLst>
          </p:cNvPr>
          <p:cNvSpPr>
            <a:spLocks noGrp="1"/>
          </p:cNvSpPr>
          <p:nvPr>
            <p:ph type="title"/>
          </p:nvPr>
        </p:nvSpPr>
        <p:spPr/>
        <p:txBody>
          <a:bodyPr/>
          <a:lstStyle/>
          <a:p>
            <a:r>
              <a:rPr lang="en-US" dirty="0"/>
              <a:t>NSL-KDD Dataset</a:t>
            </a:r>
          </a:p>
        </p:txBody>
      </p:sp>
      <p:sp>
        <p:nvSpPr>
          <p:cNvPr id="3" name="Content Placeholder 2">
            <a:extLst>
              <a:ext uri="{FF2B5EF4-FFF2-40B4-BE49-F238E27FC236}">
                <a16:creationId xmlns:a16="http://schemas.microsoft.com/office/drawing/2014/main" id="{A9C29438-E546-4B43-8E50-E41066C90144}"/>
              </a:ext>
            </a:extLst>
          </p:cNvPr>
          <p:cNvSpPr>
            <a:spLocks noGrp="1"/>
          </p:cNvSpPr>
          <p:nvPr>
            <p:ph idx="1"/>
          </p:nvPr>
        </p:nvSpPr>
        <p:spPr>
          <a:xfrm>
            <a:off x="276673" y="2090803"/>
            <a:ext cx="9649071" cy="5367667"/>
          </a:xfrm>
        </p:spPr>
        <p:txBody>
          <a:bodyPr/>
          <a:lstStyle/>
          <a:p>
            <a:r>
              <a:rPr lang="en-US" dirty="0"/>
              <a:t>The records are divided into Train (125 K instances) and Test subsets (25 K instances)</a:t>
            </a:r>
          </a:p>
          <a:p>
            <a:pPr lvl="1"/>
            <a:r>
              <a:rPr lang="en-US" dirty="0"/>
              <a:t>As well as a smaller subset Train+20%, containing 20% of the train records (25 K)</a:t>
            </a:r>
          </a:p>
          <a:p>
            <a:r>
              <a:rPr lang="en-US" dirty="0"/>
              <a:t>The number of records per attack class is shown in the table</a:t>
            </a:r>
          </a:p>
          <a:p>
            <a:pPr lvl="1"/>
            <a:r>
              <a:rPr lang="en-US" dirty="0"/>
              <a:t>Majority of the records in the Train set are normal traffic (53%)</a:t>
            </a:r>
          </a:p>
          <a:p>
            <a:pPr lvl="1"/>
            <a:r>
              <a:rPr lang="en-US" dirty="0"/>
              <a:t>The most common attack in the Train set is DoS (37%), while U2R and R2L occur rarely</a:t>
            </a:r>
          </a:p>
          <a:p>
            <a:pPr lvl="1"/>
            <a:r>
              <a:rPr lang="en-US" dirty="0"/>
              <a:t>The Test set contains attack subclasses not seen in the Train set</a:t>
            </a:r>
          </a:p>
        </p:txBody>
      </p:sp>
      <p:sp>
        <p:nvSpPr>
          <p:cNvPr id="4" name="Content Placeholder 3">
            <a:extLst>
              <a:ext uri="{FF2B5EF4-FFF2-40B4-BE49-F238E27FC236}">
                <a16:creationId xmlns:a16="http://schemas.microsoft.com/office/drawing/2014/main" id="{68872A21-7AC2-4E00-8E8F-A62F6882E3E3}"/>
              </a:ext>
            </a:extLst>
          </p:cNvPr>
          <p:cNvSpPr>
            <a:spLocks noGrp="1"/>
          </p:cNvSpPr>
          <p:nvPr>
            <p:ph idx="10"/>
          </p:nvPr>
        </p:nvSpPr>
        <p:spPr/>
        <p:txBody>
          <a:bodyPr/>
          <a:lstStyle/>
          <a:p>
            <a:r>
              <a:rPr lang="en-US" dirty="0"/>
              <a:t>Datasets for Network Intrusion Detection</a:t>
            </a:r>
          </a:p>
          <a:p>
            <a:endParaRPr lang="en-US" dirty="0"/>
          </a:p>
        </p:txBody>
      </p:sp>
      <p:pic>
        <p:nvPicPr>
          <p:cNvPr id="5" name="Picture 4">
            <a:extLst>
              <a:ext uri="{FF2B5EF4-FFF2-40B4-BE49-F238E27FC236}">
                <a16:creationId xmlns:a16="http://schemas.microsoft.com/office/drawing/2014/main" id="{68A436D0-4B79-4384-972A-D613DADE780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989538" y="4606280"/>
            <a:ext cx="5948466" cy="2688145"/>
          </a:xfrm>
          <a:prstGeom prst="rect">
            <a:avLst/>
          </a:prstGeom>
        </p:spPr>
      </p:pic>
      <p:sp>
        <p:nvSpPr>
          <p:cNvPr id="6" name="TextBox 5">
            <a:extLst>
              <a:ext uri="{FF2B5EF4-FFF2-40B4-BE49-F238E27FC236}">
                <a16:creationId xmlns:a16="http://schemas.microsoft.com/office/drawing/2014/main" id="{7AF70C8B-5764-4CBB-A691-5105F6045FCF}"/>
              </a:ext>
            </a:extLst>
          </p:cNvPr>
          <p:cNvSpPr txBox="1"/>
          <p:nvPr/>
        </p:nvSpPr>
        <p:spPr>
          <a:xfrm>
            <a:off x="1140768" y="7526179"/>
            <a:ext cx="7560840" cy="246221"/>
          </a:xfrm>
          <a:prstGeom prst="rect">
            <a:avLst/>
          </a:prstGeom>
          <a:noFill/>
        </p:spPr>
        <p:txBody>
          <a:bodyPr wrap="square" rtlCol="0">
            <a:spAutoFit/>
          </a:bodyPr>
          <a:lstStyle/>
          <a:p>
            <a:pPr algn="ctr"/>
            <a:r>
              <a:rPr lang="en-US" sz="1000" dirty="0"/>
              <a:t>Table from: Gerry </a:t>
            </a:r>
            <a:r>
              <a:rPr lang="en-US" sz="1000" dirty="0" err="1"/>
              <a:t>Saporito</a:t>
            </a:r>
            <a:r>
              <a:rPr lang="en-US" sz="1000" dirty="0"/>
              <a:t> </a:t>
            </a:r>
            <a:r>
              <a:rPr lang="pt-BR" sz="1000" dirty="0"/>
              <a:t>–</a:t>
            </a:r>
            <a:r>
              <a:rPr lang="en-US" sz="1000" dirty="0"/>
              <a:t> A Deeper Dive into the NSL-KDD Data Set </a:t>
            </a:r>
          </a:p>
        </p:txBody>
      </p:sp>
    </p:spTree>
    <p:extLst>
      <p:ext uri="{BB962C8B-B14F-4D97-AF65-F5344CB8AC3E}">
        <p14:creationId xmlns:p14="http://schemas.microsoft.com/office/powerpoint/2010/main" val="194036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D6529-33BC-4323-A4B3-9D9CF974D799}"/>
              </a:ext>
            </a:extLst>
          </p:cNvPr>
          <p:cNvSpPr>
            <a:spLocks noGrp="1"/>
          </p:cNvSpPr>
          <p:nvPr>
            <p:ph type="title"/>
          </p:nvPr>
        </p:nvSpPr>
        <p:spPr/>
        <p:txBody>
          <a:bodyPr/>
          <a:lstStyle/>
          <a:p>
            <a:r>
              <a:rPr lang="en-US" dirty="0"/>
              <a:t>CSE-CIC-IDS2018 Dataset</a:t>
            </a:r>
          </a:p>
        </p:txBody>
      </p:sp>
      <p:sp>
        <p:nvSpPr>
          <p:cNvPr id="3" name="Content Placeholder 2">
            <a:extLst>
              <a:ext uri="{FF2B5EF4-FFF2-40B4-BE49-F238E27FC236}">
                <a16:creationId xmlns:a16="http://schemas.microsoft.com/office/drawing/2014/main" id="{421C44A8-2C5A-46F0-BA8F-CA93EB8A08A1}"/>
              </a:ext>
            </a:extLst>
          </p:cNvPr>
          <p:cNvSpPr>
            <a:spLocks noGrp="1"/>
          </p:cNvSpPr>
          <p:nvPr>
            <p:ph idx="1"/>
          </p:nvPr>
        </p:nvSpPr>
        <p:spPr/>
        <p:txBody>
          <a:bodyPr/>
          <a:lstStyle/>
          <a:p>
            <a:r>
              <a:rPr lang="en-US" b="1" i="1" dirty="0">
                <a:solidFill>
                  <a:srgbClr val="0070C0"/>
                </a:solidFill>
              </a:rPr>
              <a:t>CSE-CIC-IDS2018 dataset </a:t>
            </a:r>
            <a:r>
              <a:rPr lang="en-US" dirty="0"/>
              <a:t>was collected with an attacking infrastructure consisting of 50 machines, and a victim infrastructure of 420 machines and 30 servers</a:t>
            </a:r>
          </a:p>
          <a:p>
            <a:pPr lvl="1"/>
            <a:r>
              <a:rPr lang="en-US" dirty="0"/>
              <a:t>The testbed includes both Windows and Linux machines</a:t>
            </a:r>
          </a:p>
          <a:p>
            <a:pPr lvl="1"/>
            <a:r>
              <a:rPr lang="en-US" dirty="0"/>
              <a:t>It is a collaborative project between the Communications Security Establishment (CSE) and the Canadian Institute for Cybersecurity (CIC)</a:t>
            </a:r>
          </a:p>
          <a:p>
            <a:pPr lvl="1"/>
            <a:r>
              <a:rPr lang="en-US" dirty="0">
                <a:hlinkClick r:id="rId2"/>
              </a:rPr>
              <a:t>Link</a:t>
            </a:r>
            <a:r>
              <a:rPr lang="en-US" dirty="0"/>
              <a:t> to the dataset</a:t>
            </a:r>
          </a:p>
          <a:p>
            <a:pPr lvl="1"/>
            <a:r>
              <a:rPr lang="en-US" dirty="0"/>
              <a:t>It is a more recent dataset, in comparison to the most popular KDD Cup’99 dataset</a:t>
            </a:r>
          </a:p>
          <a:p>
            <a:r>
              <a:rPr lang="en-US" dirty="0"/>
              <a:t>The dataset includes the network traffic records (PCAP files) and system logs of each machine, captured with the CICFlowMeter-V3 device</a:t>
            </a:r>
          </a:p>
          <a:p>
            <a:pPr lvl="1"/>
            <a:r>
              <a:rPr lang="en-US" dirty="0"/>
              <a:t>The records have 80 network traffic features, which include duration, number of packets, number of bytes, length of packets, etc.</a:t>
            </a:r>
          </a:p>
          <a:p>
            <a:r>
              <a:rPr lang="en-US" dirty="0"/>
              <a:t>There are 7 types of attack (details about the attacks are presented on the next two pages)</a:t>
            </a:r>
          </a:p>
        </p:txBody>
      </p:sp>
      <p:sp>
        <p:nvSpPr>
          <p:cNvPr id="4" name="Content Placeholder 3">
            <a:extLst>
              <a:ext uri="{FF2B5EF4-FFF2-40B4-BE49-F238E27FC236}">
                <a16:creationId xmlns:a16="http://schemas.microsoft.com/office/drawing/2014/main" id="{ABDFCC7C-9D4B-41A0-ACEF-7819309B52A8}"/>
              </a:ext>
            </a:extLst>
          </p:cNvPr>
          <p:cNvSpPr>
            <a:spLocks noGrp="1"/>
          </p:cNvSpPr>
          <p:nvPr>
            <p:ph idx="10"/>
          </p:nvPr>
        </p:nvSpPr>
        <p:spPr/>
        <p:txBody>
          <a:bodyPr/>
          <a:lstStyle/>
          <a:p>
            <a:r>
              <a:rPr lang="en-US" dirty="0"/>
              <a:t>Datasets for Network Intrusion Detection</a:t>
            </a:r>
          </a:p>
          <a:p>
            <a:endParaRPr lang="en-US" dirty="0"/>
          </a:p>
        </p:txBody>
      </p:sp>
      <p:sp>
        <p:nvSpPr>
          <p:cNvPr id="5" name="TextBox 4">
            <a:extLst>
              <a:ext uri="{FF2B5EF4-FFF2-40B4-BE49-F238E27FC236}">
                <a16:creationId xmlns:a16="http://schemas.microsoft.com/office/drawing/2014/main" id="{23BF1D32-8095-4C29-8D2F-92F59DBE1203}"/>
              </a:ext>
            </a:extLst>
          </p:cNvPr>
          <p:cNvSpPr txBox="1"/>
          <p:nvPr/>
        </p:nvSpPr>
        <p:spPr>
          <a:xfrm>
            <a:off x="1140768" y="7526179"/>
            <a:ext cx="7560840" cy="246221"/>
          </a:xfrm>
          <a:prstGeom prst="rect">
            <a:avLst/>
          </a:prstGeom>
          <a:noFill/>
        </p:spPr>
        <p:txBody>
          <a:bodyPr wrap="square" rtlCol="0">
            <a:spAutoFit/>
          </a:bodyPr>
          <a:lstStyle/>
          <a:p>
            <a:pPr algn="ctr"/>
            <a:r>
              <a:rPr lang="en-US" sz="1000" dirty="0"/>
              <a:t>Table from: </a:t>
            </a:r>
            <a:r>
              <a:rPr lang="en-US" sz="1000" dirty="0">
                <a:hlinkClick r:id="rId2"/>
              </a:rPr>
              <a:t>https://www.unb.ca/cic/datasets/ids-2018.html</a:t>
            </a:r>
            <a:endParaRPr lang="en-US" sz="1000" dirty="0"/>
          </a:p>
        </p:txBody>
      </p:sp>
    </p:spTree>
    <p:extLst>
      <p:ext uri="{BB962C8B-B14F-4D97-AF65-F5344CB8AC3E}">
        <p14:creationId xmlns:p14="http://schemas.microsoft.com/office/powerpoint/2010/main" val="1074399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CSE-CIC-IDS2018 Dataset</a:t>
            </a:r>
          </a:p>
        </p:txBody>
      </p:sp>
      <p:sp>
        <p:nvSpPr>
          <p:cNvPr id="3" name="Content Placeholder 2"/>
          <p:cNvSpPr>
            <a:spLocks noGrp="1"/>
          </p:cNvSpPr>
          <p:nvPr>
            <p:ph idx="1"/>
          </p:nvPr>
        </p:nvSpPr>
        <p:spPr>
          <a:xfrm>
            <a:off x="276673" y="2090803"/>
            <a:ext cx="9584265" cy="5395797"/>
          </a:xfrm>
        </p:spPr>
        <p:txBody>
          <a:bodyPr>
            <a:normAutofit/>
          </a:bodyPr>
          <a:lstStyle/>
          <a:p>
            <a:r>
              <a:rPr lang="en-US" dirty="0">
                <a:solidFill>
                  <a:srgbClr val="FF0000"/>
                </a:solidFill>
              </a:rPr>
              <a:t>Brute-force attack </a:t>
            </a:r>
            <a:r>
              <a:rPr lang="en-US" dirty="0"/>
              <a:t>– submit many passwords to guess login information </a:t>
            </a:r>
          </a:p>
          <a:p>
            <a:r>
              <a:rPr lang="en-US" dirty="0">
                <a:solidFill>
                  <a:srgbClr val="FF0000"/>
                </a:solidFill>
              </a:rPr>
              <a:t>Heartbleed attack </a:t>
            </a:r>
            <a:r>
              <a:rPr lang="en-US" dirty="0"/>
              <a:t>– scan for vulnerable applications (e.g., OpenSSL), and exploit them to retrieve the memory of the web server (can include passwords, credit card numbers, private email or social media messages)</a:t>
            </a:r>
          </a:p>
          <a:p>
            <a:r>
              <a:rPr lang="en-US" dirty="0">
                <a:solidFill>
                  <a:srgbClr val="FF0000"/>
                </a:solidFill>
              </a:rPr>
              <a:t>Botnet attack </a:t>
            </a:r>
            <a:r>
              <a:rPr lang="en-US" dirty="0"/>
              <a:t>- Zeus and Ares malware used for requesting screenshots from infected devices every 7 minutes, and stealing information by keystroke logging</a:t>
            </a:r>
          </a:p>
          <a:p>
            <a:r>
              <a:rPr lang="en-US" dirty="0" err="1">
                <a:solidFill>
                  <a:srgbClr val="FF0000"/>
                </a:solidFill>
              </a:rPr>
              <a:t>DoS</a:t>
            </a:r>
            <a:r>
              <a:rPr lang="en-US" dirty="0">
                <a:solidFill>
                  <a:srgbClr val="FF0000"/>
                </a:solidFill>
              </a:rPr>
              <a:t> attack </a:t>
            </a:r>
            <a:r>
              <a:rPr lang="en-US" dirty="0"/>
              <a:t>- </a:t>
            </a:r>
            <a:r>
              <a:rPr lang="en-US" dirty="0" err="1"/>
              <a:t>Slowloris</a:t>
            </a:r>
            <a:r>
              <a:rPr lang="en-US" dirty="0"/>
              <a:t> Denial of Service attack allows a single device to take down the web server of another device, by overwhelming it with network traffic</a:t>
            </a:r>
          </a:p>
          <a:p>
            <a:r>
              <a:rPr lang="en-US" dirty="0"/>
              <a:t> </a:t>
            </a:r>
            <a:r>
              <a:rPr lang="en-US" dirty="0" err="1">
                <a:solidFill>
                  <a:srgbClr val="FF0000"/>
                </a:solidFill>
              </a:rPr>
              <a:t>DDoS</a:t>
            </a:r>
            <a:r>
              <a:rPr lang="en-US" dirty="0">
                <a:solidFill>
                  <a:srgbClr val="FF0000"/>
                </a:solidFill>
              </a:rPr>
              <a:t> attack</a:t>
            </a:r>
            <a:r>
              <a:rPr lang="en-US" dirty="0"/>
              <a:t> - Low Orbit in Cannon (LOIC) Distributed Denial of Service attack used 4 devices to take down the web server of a target device</a:t>
            </a:r>
          </a:p>
          <a:p>
            <a:r>
              <a:rPr lang="en-US" dirty="0">
                <a:solidFill>
                  <a:srgbClr val="FF0000"/>
                </a:solidFill>
              </a:rPr>
              <a:t>Web attacks</a:t>
            </a:r>
            <a:r>
              <a:rPr lang="en-US" dirty="0"/>
              <a:t> – scan a website for vulnerable applications, and conduct SQL injection, command injection, and unrestricted file upload</a:t>
            </a:r>
          </a:p>
          <a:p>
            <a:r>
              <a:rPr lang="en-US" dirty="0">
                <a:solidFill>
                  <a:srgbClr val="FF0000"/>
                </a:solidFill>
              </a:rPr>
              <a:t>Infiltration of the network from inside attack</a:t>
            </a:r>
            <a:r>
              <a:rPr lang="en-US" dirty="0"/>
              <a:t> – a vulnerable application (e.g., PDF Reader) is sent via a malicious email attachment, and if exploited, it is followed by IP sweep, full port scan, and service enumerations</a:t>
            </a:r>
          </a:p>
          <a:p>
            <a:pPr lvl="1"/>
            <a:endParaRPr lang="en-US" dirty="0"/>
          </a:p>
          <a:p>
            <a:endParaRPr lang="en-US" dirty="0"/>
          </a:p>
        </p:txBody>
      </p:sp>
      <p:sp>
        <p:nvSpPr>
          <p:cNvPr id="4" name="Content Placeholder 3"/>
          <p:cNvSpPr>
            <a:spLocks noGrp="1"/>
          </p:cNvSpPr>
          <p:nvPr>
            <p:ph idx="10"/>
          </p:nvPr>
        </p:nvSpPr>
        <p:spPr/>
        <p:txBody>
          <a:bodyPr/>
          <a:lstStyle/>
          <a:p>
            <a:r>
              <a:rPr lang="en-US" dirty="0"/>
              <a:t>Datasets for Network Intrusion Detection</a:t>
            </a:r>
          </a:p>
          <a:p>
            <a:endParaRPr lang="en-US" dirty="0"/>
          </a:p>
        </p:txBody>
      </p:sp>
    </p:spTree>
    <p:extLst>
      <p:ext uri="{BB962C8B-B14F-4D97-AF65-F5344CB8AC3E}">
        <p14:creationId xmlns:p14="http://schemas.microsoft.com/office/powerpoint/2010/main" val="3733471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B98E-7831-4C20-B7BB-9F486FECD6DE}"/>
              </a:ext>
            </a:extLst>
          </p:cNvPr>
          <p:cNvSpPr>
            <a:spLocks noGrp="1"/>
          </p:cNvSpPr>
          <p:nvPr>
            <p:ph type="title"/>
          </p:nvPr>
        </p:nvSpPr>
        <p:spPr/>
        <p:txBody>
          <a:bodyPr/>
          <a:lstStyle/>
          <a:p>
            <a:r>
              <a:rPr lang="en-US" dirty="0"/>
              <a:t>CSE-CIC-IDS2018 Dataset</a:t>
            </a:r>
          </a:p>
        </p:txBody>
      </p:sp>
      <p:sp>
        <p:nvSpPr>
          <p:cNvPr id="3" name="Content Placeholder 2">
            <a:extLst>
              <a:ext uri="{FF2B5EF4-FFF2-40B4-BE49-F238E27FC236}">
                <a16:creationId xmlns:a16="http://schemas.microsoft.com/office/drawing/2014/main" id="{D56A0007-67F2-4402-8F6D-4FCEAC8655CD}"/>
              </a:ext>
            </a:extLst>
          </p:cNvPr>
          <p:cNvSpPr>
            <a:spLocks noGrp="1"/>
          </p:cNvSpPr>
          <p:nvPr>
            <p:ph idx="1"/>
          </p:nvPr>
        </p:nvSpPr>
        <p:spPr/>
        <p:txBody>
          <a:bodyPr/>
          <a:lstStyle/>
          <a:p>
            <a:r>
              <a:rPr lang="en-US" dirty="0"/>
              <a:t>Attacks in the CSE-CIC-IDS2018 dataset </a:t>
            </a:r>
          </a:p>
        </p:txBody>
      </p:sp>
      <p:sp>
        <p:nvSpPr>
          <p:cNvPr id="4" name="Content Placeholder 3">
            <a:extLst>
              <a:ext uri="{FF2B5EF4-FFF2-40B4-BE49-F238E27FC236}">
                <a16:creationId xmlns:a16="http://schemas.microsoft.com/office/drawing/2014/main" id="{BE71490E-7D43-40BB-BDCC-2F31CFDC6DD2}"/>
              </a:ext>
            </a:extLst>
          </p:cNvPr>
          <p:cNvSpPr>
            <a:spLocks noGrp="1"/>
          </p:cNvSpPr>
          <p:nvPr>
            <p:ph idx="10"/>
          </p:nvPr>
        </p:nvSpPr>
        <p:spPr/>
        <p:txBody>
          <a:bodyPr/>
          <a:lstStyle/>
          <a:p>
            <a:r>
              <a:rPr lang="en-US" dirty="0"/>
              <a:t>Datasets for Network Intrusion Detection</a:t>
            </a:r>
          </a:p>
          <a:p>
            <a:endParaRPr lang="en-US" dirty="0"/>
          </a:p>
        </p:txBody>
      </p:sp>
      <p:pic>
        <p:nvPicPr>
          <p:cNvPr id="6" name="Picture 5">
            <a:extLst>
              <a:ext uri="{FF2B5EF4-FFF2-40B4-BE49-F238E27FC236}">
                <a16:creationId xmlns:a16="http://schemas.microsoft.com/office/drawing/2014/main" id="{52497831-3445-4F2B-B327-A9EA5BA82EE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580927" y="2518011"/>
            <a:ext cx="4631681" cy="4940459"/>
          </a:xfrm>
          <a:prstGeom prst="rect">
            <a:avLst/>
          </a:prstGeom>
        </p:spPr>
      </p:pic>
      <p:sp>
        <p:nvSpPr>
          <p:cNvPr id="7" name="TextBox 6">
            <a:extLst>
              <a:ext uri="{FF2B5EF4-FFF2-40B4-BE49-F238E27FC236}">
                <a16:creationId xmlns:a16="http://schemas.microsoft.com/office/drawing/2014/main" id="{1DEEAF0E-78F1-4ADB-B6C0-74E47AE40A71}"/>
              </a:ext>
            </a:extLst>
          </p:cNvPr>
          <p:cNvSpPr txBox="1"/>
          <p:nvPr/>
        </p:nvSpPr>
        <p:spPr>
          <a:xfrm>
            <a:off x="1140768" y="7526179"/>
            <a:ext cx="7560840" cy="246221"/>
          </a:xfrm>
          <a:prstGeom prst="rect">
            <a:avLst/>
          </a:prstGeom>
          <a:noFill/>
        </p:spPr>
        <p:txBody>
          <a:bodyPr wrap="square" rtlCol="0">
            <a:spAutoFit/>
          </a:bodyPr>
          <a:lstStyle/>
          <a:p>
            <a:pPr algn="ctr"/>
            <a:r>
              <a:rPr lang="en-US" sz="1000" dirty="0"/>
              <a:t>Table from: </a:t>
            </a:r>
            <a:r>
              <a:rPr lang="en-US" sz="1000" dirty="0">
                <a:hlinkClick r:id="rId4"/>
              </a:rPr>
              <a:t>https://www.unb.ca/cic/datasets/ids-2018.html</a:t>
            </a:r>
            <a:endParaRPr lang="en-US" sz="1000" dirty="0"/>
          </a:p>
        </p:txBody>
      </p:sp>
    </p:spTree>
    <p:extLst>
      <p:ext uri="{BB962C8B-B14F-4D97-AF65-F5344CB8AC3E}">
        <p14:creationId xmlns:p14="http://schemas.microsoft.com/office/powerpoint/2010/main" val="11698636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9FF3-1DAC-4598-847F-759AB3C42035}"/>
              </a:ext>
            </a:extLst>
          </p:cNvPr>
          <p:cNvSpPr>
            <a:spLocks noGrp="1"/>
          </p:cNvSpPr>
          <p:nvPr>
            <p:ph type="title"/>
          </p:nvPr>
        </p:nvSpPr>
        <p:spPr/>
        <p:txBody>
          <a:bodyPr>
            <a:normAutofit fontScale="90000"/>
          </a:bodyPr>
          <a:lstStyle/>
          <a:p>
            <a:r>
              <a:rPr lang="en-US" dirty="0"/>
              <a:t>Anomaly Detection with Machine Learning</a:t>
            </a:r>
          </a:p>
        </p:txBody>
      </p:sp>
      <p:sp>
        <p:nvSpPr>
          <p:cNvPr id="3" name="Content Placeholder 2">
            <a:extLst>
              <a:ext uri="{FF2B5EF4-FFF2-40B4-BE49-F238E27FC236}">
                <a16:creationId xmlns:a16="http://schemas.microsoft.com/office/drawing/2014/main" id="{071572E7-30E1-4DCD-A12B-4A8B7D94F787}"/>
              </a:ext>
            </a:extLst>
          </p:cNvPr>
          <p:cNvSpPr>
            <a:spLocks noGrp="1"/>
          </p:cNvSpPr>
          <p:nvPr>
            <p:ph idx="1"/>
          </p:nvPr>
        </p:nvSpPr>
        <p:spPr/>
        <p:txBody>
          <a:bodyPr/>
          <a:lstStyle/>
          <a:p>
            <a:r>
              <a:rPr lang="en-US" dirty="0"/>
              <a:t>An </a:t>
            </a:r>
            <a:r>
              <a:rPr lang="en-US" b="1" i="1" dirty="0">
                <a:solidFill>
                  <a:srgbClr val="0070C0"/>
                </a:solidFill>
              </a:rPr>
              <a:t>anomaly</a:t>
            </a:r>
            <a:r>
              <a:rPr lang="en-US" dirty="0"/>
              <a:t> is a data point or pattern in data that does not conform to a notion of normal behavior</a:t>
            </a:r>
          </a:p>
          <a:p>
            <a:pPr lvl="1"/>
            <a:r>
              <a:rPr lang="en-US" dirty="0"/>
              <a:t>Anomalies are also often referred to as </a:t>
            </a:r>
            <a:r>
              <a:rPr lang="en-US" dirty="0">
                <a:solidFill>
                  <a:srgbClr val="FF0000"/>
                </a:solidFill>
              </a:rPr>
              <a:t>outliers</a:t>
            </a:r>
            <a:r>
              <a:rPr lang="en-US" dirty="0"/>
              <a:t>, </a:t>
            </a:r>
            <a:r>
              <a:rPr lang="en-US" dirty="0">
                <a:solidFill>
                  <a:srgbClr val="FF0000"/>
                </a:solidFill>
              </a:rPr>
              <a:t>abnormalities</a:t>
            </a:r>
            <a:r>
              <a:rPr lang="en-US" dirty="0"/>
              <a:t>, or </a:t>
            </a:r>
            <a:r>
              <a:rPr lang="en-US" dirty="0">
                <a:solidFill>
                  <a:srgbClr val="FF0000"/>
                </a:solidFill>
              </a:rPr>
              <a:t>deviations</a:t>
            </a:r>
          </a:p>
          <a:p>
            <a:r>
              <a:rPr lang="en-US" b="1" i="1" dirty="0">
                <a:solidFill>
                  <a:srgbClr val="0070C0"/>
                </a:solidFill>
              </a:rPr>
              <a:t>Anomaly detection </a:t>
            </a:r>
            <a:r>
              <a:rPr lang="en-US" dirty="0"/>
              <a:t>is finding such patterns in data that do not adhere to expected normal behavior, given previous observations</a:t>
            </a:r>
          </a:p>
          <a:p>
            <a:pPr lvl="1"/>
            <a:r>
              <a:rPr lang="en-US" dirty="0"/>
              <a:t>Anomaly detection has applications in many other domains besides network intrusion detection, including medical diagnostics, financial fraud protection, manufacturing quality control, marketing and social media analytics, etc.</a:t>
            </a:r>
          </a:p>
          <a:p>
            <a:r>
              <a:rPr lang="en-US" dirty="0"/>
              <a:t>Approach: first model normal behavior, and then exploit it to identify anomalies</a:t>
            </a:r>
          </a:p>
        </p:txBody>
      </p:sp>
      <p:sp>
        <p:nvSpPr>
          <p:cNvPr id="4" name="Content Placeholder 3">
            <a:extLst>
              <a:ext uri="{FF2B5EF4-FFF2-40B4-BE49-F238E27FC236}">
                <a16:creationId xmlns:a16="http://schemas.microsoft.com/office/drawing/2014/main" id="{B9606363-739B-4200-B574-F7CF8515CDE2}"/>
              </a:ext>
            </a:extLst>
          </p:cNvPr>
          <p:cNvSpPr>
            <a:spLocks noGrp="1"/>
          </p:cNvSpPr>
          <p:nvPr>
            <p:ph idx="10"/>
          </p:nvPr>
        </p:nvSpPr>
        <p:spPr/>
        <p:txBody>
          <a:bodyPr/>
          <a:lstStyle/>
          <a:p>
            <a:r>
              <a:rPr lang="en-US" dirty="0"/>
              <a:t>Anomaly Detection with Machine Learning</a:t>
            </a:r>
          </a:p>
        </p:txBody>
      </p:sp>
      <p:sp>
        <p:nvSpPr>
          <p:cNvPr id="5" name="TextBox 4">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pic>
        <p:nvPicPr>
          <p:cNvPr id="6" name="Picture 5"/>
          <p:cNvPicPr>
            <a:picLocks noChangeAspect="1"/>
          </p:cNvPicPr>
          <p:nvPr/>
        </p:nvPicPr>
        <p:blipFill>
          <a:blip r:embed="rId3"/>
          <a:stretch>
            <a:fillRect/>
          </a:stretch>
        </p:blipFill>
        <p:spPr>
          <a:xfrm>
            <a:off x="2278000" y="5060776"/>
            <a:ext cx="5286375" cy="2209800"/>
          </a:xfrm>
          <a:prstGeom prst="rect">
            <a:avLst/>
          </a:prstGeom>
        </p:spPr>
      </p:pic>
    </p:spTree>
    <p:extLst>
      <p:ext uri="{BB962C8B-B14F-4D97-AF65-F5344CB8AC3E}">
        <p14:creationId xmlns:p14="http://schemas.microsoft.com/office/powerpoint/2010/main" val="613121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B711-4B8F-4A45-B222-BE67509ECABE}"/>
              </a:ext>
            </a:extLst>
          </p:cNvPr>
          <p:cNvSpPr>
            <a:spLocks noGrp="1"/>
          </p:cNvSpPr>
          <p:nvPr>
            <p:ph type="title"/>
          </p:nvPr>
        </p:nvSpPr>
        <p:spPr/>
        <p:txBody>
          <a:bodyPr>
            <a:normAutofit fontScale="90000"/>
          </a:bodyPr>
          <a:lstStyle/>
          <a:p>
            <a:r>
              <a:rPr lang="en-US" dirty="0"/>
              <a:t>Anomaly Detection with Machine Learning</a:t>
            </a:r>
          </a:p>
        </p:txBody>
      </p:sp>
      <p:sp>
        <p:nvSpPr>
          <p:cNvPr id="3" name="Content Placeholder 2">
            <a:extLst>
              <a:ext uri="{FF2B5EF4-FFF2-40B4-BE49-F238E27FC236}">
                <a16:creationId xmlns:a16="http://schemas.microsoft.com/office/drawing/2014/main" id="{846582F8-7D40-418C-9118-F37A1118FCA7}"/>
              </a:ext>
            </a:extLst>
          </p:cNvPr>
          <p:cNvSpPr>
            <a:spLocks noGrp="1"/>
          </p:cNvSpPr>
          <p:nvPr>
            <p:ph idx="1"/>
          </p:nvPr>
        </p:nvSpPr>
        <p:spPr/>
        <p:txBody>
          <a:bodyPr>
            <a:normAutofit/>
          </a:bodyPr>
          <a:lstStyle/>
          <a:p>
            <a:r>
              <a:rPr lang="en-US" dirty="0"/>
              <a:t>Anomaly detection can be addressed as:</a:t>
            </a:r>
          </a:p>
          <a:p>
            <a:pPr lvl="1"/>
            <a:r>
              <a:rPr lang="en-US" b="1" i="1" dirty="0">
                <a:solidFill>
                  <a:srgbClr val="0070C0"/>
                </a:solidFill>
              </a:rPr>
              <a:t>Supervised learning</a:t>
            </a:r>
            <a:r>
              <a:rPr lang="en-US" dirty="0"/>
              <a:t> task – train a classification model using labeled normal and abnormal samples</a:t>
            </a:r>
          </a:p>
          <a:p>
            <a:pPr lvl="2"/>
            <a:r>
              <a:rPr lang="en-US" dirty="0"/>
              <a:t>E.g., signatures of normal and abnormal samples can be used as features for training a classifier, and at inference, the classifier can be used to flag abnormal samples</a:t>
            </a:r>
          </a:p>
          <a:p>
            <a:pPr lvl="2"/>
            <a:r>
              <a:rPr lang="en-US" dirty="0"/>
              <a:t>This approach assumes access to labeled examples of all types of anomalies that could occur</a:t>
            </a:r>
          </a:p>
          <a:p>
            <a:pPr lvl="1"/>
            <a:r>
              <a:rPr lang="en-US" b="1" i="1" dirty="0">
                <a:solidFill>
                  <a:srgbClr val="0070C0"/>
                </a:solidFill>
              </a:rPr>
              <a:t>Unsupervised learning </a:t>
            </a:r>
            <a:r>
              <a:rPr lang="en-US" dirty="0"/>
              <a:t>task – train  a model using only unlabeled normal samples, to learn the structure of the normal data</a:t>
            </a:r>
          </a:p>
          <a:p>
            <a:pPr lvl="2"/>
            <a:r>
              <a:rPr lang="en-US" dirty="0"/>
              <a:t>At inference, any sample that is significantly different than the normal behavior is flagged as an anomaly</a:t>
            </a:r>
          </a:p>
          <a:p>
            <a:pPr lvl="1"/>
            <a:r>
              <a:rPr lang="en-US" b="1" i="1" dirty="0">
                <a:solidFill>
                  <a:srgbClr val="0070C0"/>
                </a:solidFill>
              </a:rPr>
              <a:t>Semi-supervised learning </a:t>
            </a:r>
            <a:r>
              <a:rPr lang="en-US" dirty="0"/>
              <a:t>task – train a model using many unlabeled samples and a few labeled samples</a:t>
            </a:r>
          </a:p>
          <a:p>
            <a:pPr lvl="2"/>
            <a:r>
              <a:rPr lang="en-US" dirty="0"/>
              <a:t>E.g., train a model in unsupervised way using many samples (presumably most of which are normal), and afterward fine-tune the model by using a small number of labeled normal and abnormal samples</a:t>
            </a:r>
          </a:p>
        </p:txBody>
      </p:sp>
      <p:sp>
        <p:nvSpPr>
          <p:cNvPr id="4" name="Content Placeholder 3">
            <a:extLst>
              <a:ext uri="{FF2B5EF4-FFF2-40B4-BE49-F238E27FC236}">
                <a16:creationId xmlns:a16="http://schemas.microsoft.com/office/drawing/2014/main" id="{65A0EE53-A33C-40DD-B378-8296EE961074}"/>
              </a:ext>
            </a:extLst>
          </p:cNvPr>
          <p:cNvSpPr>
            <a:spLocks noGrp="1"/>
          </p:cNvSpPr>
          <p:nvPr>
            <p:ph idx="10"/>
          </p:nvPr>
        </p:nvSpPr>
        <p:spPr/>
        <p:txBody>
          <a:bodyPr/>
          <a:lstStyle/>
          <a:p>
            <a:r>
              <a:rPr lang="en-US" dirty="0"/>
              <a:t>Anomaly Detection with Machine Learning</a:t>
            </a:r>
          </a:p>
        </p:txBody>
      </p:sp>
      <p:sp>
        <p:nvSpPr>
          <p:cNvPr id="5" name="TextBox 4">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Tree>
    <p:extLst>
      <p:ext uri="{BB962C8B-B14F-4D97-AF65-F5344CB8AC3E}">
        <p14:creationId xmlns:p14="http://schemas.microsoft.com/office/powerpoint/2010/main" val="528710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Anomaly Detection with Machine Learning</a:t>
            </a:r>
          </a:p>
        </p:txBody>
      </p:sp>
      <p:sp>
        <p:nvSpPr>
          <p:cNvPr id="3" name="Content Placeholder 2"/>
          <p:cNvSpPr>
            <a:spLocks noGrp="1"/>
          </p:cNvSpPr>
          <p:nvPr>
            <p:ph idx="1"/>
          </p:nvPr>
        </p:nvSpPr>
        <p:spPr/>
        <p:txBody>
          <a:bodyPr/>
          <a:lstStyle/>
          <a:p>
            <a:r>
              <a:rPr lang="en-US" dirty="0"/>
              <a:t>Various </a:t>
            </a:r>
            <a:r>
              <a:rPr lang="en-US" dirty="0">
                <a:solidFill>
                  <a:srgbClr val="FF0000"/>
                </a:solidFill>
              </a:rPr>
              <a:t>conventional Machine Learning approaches </a:t>
            </a:r>
            <a:r>
              <a:rPr lang="en-US" dirty="0"/>
              <a:t>have been employed for anomaly detection</a:t>
            </a:r>
          </a:p>
          <a:p>
            <a:pPr lvl="1"/>
            <a:r>
              <a:rPr lang="en-US" dirty="0"/>
              <a:t>Clustering approaches: </a:t>
            </a:r>
            <a:r>
              <a:rPr lang="en-US" i="1" dirty="0"/>
              <a:t>k</a:t>
            </a:r>
            <a:r>
              <a:rPr lang="en-US" dirty="0"/>
              <a:t>-means clustering, SOM (self-organizing maps), EM (expectation maximization)</a:t>
            </a:r>
          </a:p>
          <a:p>
            <a:pPr lvl="1"/>
            <a:r>
              <a:rPr lang="en-US" dirty="0"/>
              <a:t>Nearest neighbor approaches: </a:t>
            </a:r>
            <a:r>
              <a:rPr lang="en-US" i="1" dirty="0"/>
              <a:t>k</a:t>
            </a:r>
            <a:r>
              <a:rPr lang="en-US" dirty="0"/>
              <a:t>-nearest neighbors</a:t>
            </a:r>
          </a:p>
          <a:p>
            <a:pPr lvl="1"/>
            <a:r>
              <a:rPr lang="en-US" dirty="0"/>
              <a:t>Classification approaches (One-class SVM)</a:t>
            </a:r>
          </a:p>
          <a:p>
            <a:pPr lvl="1"/>
            <a:r>
              <a:rPr lang="en-US" dirty="0"/>
              <a:t>Statistical approaches (HMM, regression models) </a:t>
            </a:r>
          </a:p>
          <a:p>
            <a:r>
              <a:rPr lang="en-US" dirty="0"/>
              <a:t>State-of-the-art results in anomaly detection have been typically reported by </a:t>
            </a:r>
            <a:r>
              <a:rPr lang="en-US" dirty="0">
                <a:solidFill>
                  <a:srgbClr val="FF0000"/>
                </a:solidFill>
              </a:rPr>
              <a:t>Deep Learning approaches </a:t>
            </a:r>
            <a:endParaRPr lang="en-US" dirty="0"/>
          </a:p>
          <a:p>
            <a:pPr lvl="1"/>
            <a:r>
              <a:rPr lang="en-US" dirty="0"/>
              <a:t>Due to the capacity to model complex dependencies in multivariate and high-dimensional data</a:t>
            </a:r>
          </a:p>
          <a:p>
            <a:pPr lvl="1"/>
            <a:r>
              <a:rPr lang="en-US" dirty="0"/>
              <a:t>These approaches commonly fall in the following categories:</a:t>
            </a:r>
          </a:p>
          <a:p>
            <a:pPr lvl="2"/>
            <a:r>
              <a:rPr lang="en-US" dirty="0" err="1"/>
              <a:t>Autoencoders</a:t>
            </a:r>
            <a:endParaRPr lang="en-US" dirty="0"/>
          </a:p>
          <a:p>
            <a:pPr lvl="2"/>
            <a:r>
              <a:rPr lang="en-US" dirty="0" err="1"/>
              <a:t>Variational</a:t>
            </a:r>
            <a:r>
              <a:rPr lang="en-US" dirty="0"/>
              <a:t> </a:t>
            </a:r>
            <a:r>
              <a:rPr lang="en-US" dirty="0" err="1"/>
              <a:t>autoencoders</a:t>
            </a:r>
            <a:endParaRPr lang="en-US" dirty="0"/>
          </a:p>
          <a:p>
            <a:pPr lvl="2"/>
            <a:r>
              <a:rPr lang="en-US" dirty="0"/>
              <a:t>GANs</a:t>
            </a:r>
          </a:p>
          <a:p>
            <a:pPr lvl="2"/>
            <a:r>
              <a:rPr lang="en-US" dirty="0"/>
              <a:t>Sequence-to-sequence models</a:t>
            </a:r>
          </a:p>
        </p:txBody>
      </p:sp>
      <p:sp>
        <p:nvSpPr>
          <p:cNvPr id="4" name="Content Placeholder 3"/>
          <p:cNvSpPr>
            <a:spLocks noGrp="1"/>
          </p:cNvSpPr>
          <p:nvPr>
            <p:ph idx="10"/>
          </p:nvPr>
        </p:nvSpPr>
        <p:spPr/>
        <p:txBody>
          <a:bodyPr/>
          <a:lstStyle/>
          <a:p>
            <a:r>
              <a:rPr lang="en-US" dirty="0"/>
              <a:t>Anomaly Detection with Machine Learning</a:t>
            </a:r>
          </a:p>
        </p:txBody>
      </p:sp>
      <p:sp>
        <p:nvSpPr>
          <p:cNvPr id="5" name="TextBox 4">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Tree>
    <p:extLst>
      <p:ext uri="{BB962C8B-B14F-4D97-AF65-F5344CB8AC3E}">
        <p14:creationId xmlns:p14="http://schemas.microsoft.com/office/powerpoint/2010/main" val="4386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 Outline</a:t>
            </a:r>
          </a:p>
        </p:txBody>
      </p:sp>
      <p:sp>
        <p:nvSpPr>
          <p:cNvPr id="3" name="Content Placeholder 2"/>
          <p:cNvSpPr>
            <a:spLocks noGrp="1"/>
          </p:cNvSpPr>
          <p:nvPr>
            <p:ph idx="1"/>
          </p:nvPr>
        </p:nvSpPr>
        <p:spPr/>
        <p:txBody>
          <a:bodyPr>
            <a:normAutofit/>
          </a:bodyPr>
          <a:lstStyle/>
          <a:p>
            <a:r>
              <a:rPr lang="en-US" dirty="0"/>
              <a:t>Adversarial Machine Learning in cybersecurity</a:t>
            </a:r>
          </a:p>
          <a:p>
            <a:pPr lvl="1"/>
            <a:r>
              <a:rPr lang="en-US" dirty="0"/>
              <a:t>Taxonomy of AML attacks in cybersecurity</a:t>
            </a:r>
          </a:p>
          <a:p>
            <a:pPr lvl="1"/>
            <a:r>
              <a:rPr lang="en-US" dirty="0"/>
              <a:t>AML in cybersecurity versus computer vision</a:t>
            </a:r>
          </a:p>
          <a:p>
            <a:r>
              <a:rPr lang="en-US" dirty="0"/>
              <a:t>Network intrusion detection</a:t>
            </a:r>
          </a:p>
          <a:p>
            <a:pPr lvl="1"/>
            <a:r>
              <a:rPr lang="en-US" dirty="0"/>
              <a:t>Goals of NIDS</a:t>
            </a:r>
          </a:p>
          <a:p>
            <a:r>
              <a:rPr lang="en-US" dirty="0"/>
              <a:t>Datasets for network intrusion detection</a:t>
            </a:r>
          </a:p>
          <a:p>
            <a:r>
              <a:rPr lang="en-US" dirty="0"/>
              <a:t>Anomaly detection with Machine Learning</a:t>
            </a:r>
          </a:p>
          <a:p>
            <a:pPr lvl="1"/>
            <a:r>
              <a:rPr lang="en-US" dirty="0"/>
              <a:t>One-class SVM</a:t>
            </a:r>
          </a:p>
          <a:p>
            <a:pPr lvl="1"/>
            <a:r>
              <a:rPr lang="en-US" dirty="0" err="1"/>
              <a:t>Autoencoders</a:t>
            </a:r>
            <a:endParaRPr lang="en-US" dirty="0"/>
          </a:p>
          <a:p>
            <a:pPr lvl="1"/>
            <a:r>
              <a:rPr lang="en-US" dirty="0" err="1"/>
              <a:t>Variational</a:t>
            </a:r>
            <a:r>
              <a:rPr lang="en-US" dirty="0"/>
              <a:t> </a:t>
            </a:r>
            <a:r>
              <a:rPr lang="en-US" dirty="0" err="1"/>
              <a:t>autoencoders</a:t>
            </a:r>
            <a:endParaRPr lang="en-US" dirty="0"/>
          </a:p>
          <a:p>
            <a:pPr lvl="1"/>
            <a:r>
              <a:rPr lang="en-US" dirty="0"/>
              <a:t>GANs</a:t>
            </a:r>
          </a:p>
          <a:p>
            <a:pPr lvl="1"/>
            <a:r>
              <a:rPr lang="en-US" dirty="0"/>
              <a:t>Sequence-to-sequence models</a:t>
            </a:r>
          </a:p>
          <a:p>
            <a:r>
              <a:rPr lang="en-US" dirty="0"/>
              <a:t>Adversarial attacks on ML-based NIDS</a:t>
            </a:r>
          </a:p>
          <a:p>
            <a:pPr lvl="1"/>
            <a:r>
              <a:rPr lang="en-US" dirty="0"/>
              <a:t>Feature-level attacks</a:t>
            </a:r>
          </a:p>
          <a:p>
            <a:pPr lvl="1"/>
            <a:r>
              <a:rPr lang="en-US" dirty="0"/>
              <a:t>Packet-level attacks</a:t>
            </a:r>
          </a:p>
          <a:p>
            <a:pPr lvl="2"/>
            <a:endParaRPr lang="en-US" dirty="0"/>
          </a:p>
        </p:txBody>
      </p:sp>
    </p:spTree>
    <p:extLst>
      <p:ext uri="{BB962C8B-B14F-4D97-AF65-F5344CB8AC3E}">
        <p14:creationId xmlns:p14="http://schemas.microsoft.com/office/powerpoint/2010/main" val="2098265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One-Class SVM for Anomaly Detection</a:t>
            </a:r>
          </a:p>
        </p:txBody>
      </p:sp>
      <p:sp>
        <p:nvSpPr>
          <p:cNvPr id="3" name="Content Placeholder 2"/>
          <p:cNvSpPr>
            <a:spLocks noGrp="1"/>
          </p:cNvSpPr>
          <p:nvPr>
            <p:ph idx="1"/>
          </p:nvPr>
        </p:nvSpPr>
        <p:spPr>
          <a:xfrm>
            <a:off x="276673" y="2090803"/>
            <a:ext cx="9584265" cy="1723389"/>
          </a:xfrm>
        </p:spPr>
        <p:txBody>
          <a:bodyPr/>
          <a:lstStyle/>
          <a:p>
            <a:r>
              <a:rPr lang="en-US" b="1" i="1" dirty="0">
                <a:solidFill>
                  <a:srgbClr val="0070C0"/>
                </a:solidFill>
              </a:rPr>
              <a:t>One-class SVM (OCSVM) </a:t>
            </a:r>
            <a:r>
              <a:rPr lang="en-US" dirty="0"/>
              <a:t>for anomaly detection is a variant of SVM designed for learning a decision boundary around normal data instances</a:t>
            </a:r>
          </a:p>
          <a:p>
            <a:r>
              <a:rPr lang="en-US" dirty="0"/>
              <a:t>Approach:</a:t>
            </a:r>
          </a:p>
          <a:p>
            <a:endParaRPr lang="en-US" dirty="0"/>
          </a:p>
          <a:p>
            <a:endParaRPr lang="en-US" dirty="0"/>
          </a:p>
        </p:txBody>
      </p:sp>
      <p:sp>
        <p:nvSpPr>
          <p:cNvPr id="4" name="Content Placeholder 3"/>
          <p:cNvSpPr>
            <a:spLocks noGrp="1"/>
          </p:cNvSpPr>
          <p:nvPr>
            <p:ph idx="10"/>
          </p:nvPr>
        </p:nvSpPr>
        <p:spPr/>
        <p:txBody>
          <a:bodyPr/>
          <a:lstStyle/>
          <a:p>
            <a:r>
              <a:rPr lang="en-US" dirty="0"/>
              <a:t>Anomaly Detection with Machine Learning</a:t>
            </a:r>
          </a:p>
        </p:txBody>
      </p:sp>
      <p:sp>
        <p:nvSpPr>
          <p:cNvPr id="5" name="TextBox 4">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
        <p:nvSpPr>
          <p:cNvPr id="6" name="Content Placeholder 2"/>
          <p:cNvSpPr txBox="1">
            <a:spLocks/>
          </p:cNvSpPr>
          <p:nvPr/>
        </p:nvSpPr>
        <p:spPr>
          <a:xfrm>
            <a:off x="276673" y="3166120"/>
            <a:ext cx="5256583" cy="4176464"/>
          </a:xfrm>
          <a:prstGeom prst="rect">
            <a:avLst/>
          </a:prstGeom>
        </p:spPr>
        <p:txBody>
          <a:bodyPr vert="horz" lIns="91440" tIns="45720" rIns="91440" bIns="45720" rtlCol="0">
            <a:normAutofit/>
          </a:bodyPr>
          <a:lstStyle>
            <a:lvl1pPr marL="288925" indent="-288925" algn="l" defTabSz="914323" rtl="0" eaLnBrk="1" latinLnBrk="0" hangingPunct="1">
              <a:spcBef>
                <a:spcPct val="20000"/>
              </a:spcBef>
              <a:buClr>
                <a:schemeClr val="tx2"/>
              </a:buClr>
              <a:buSzPct val="90000"/>
              <a:buFont typeface="Palatino Linotype" panose="02040502050505030304" pitchFamily="18" charset="0"/>
              <a:buChar char="•"/>
              <a:defRPr sz="2000" kern="1200">
                <a:solidFill>
                  <a:schemeClr val="tx1"/>
                </a:solidFill>
                <a:latin typeface="Palatino Linotype" panose="02040502050505030304" pitchFamily="18" charset="0"/>
                <a:ea typeface="+mn-ea"/>
                <a:cs typeface="+mn-cs"/>
              </a:defRPr>
            </a:lvl1pPr>
            <a:lvl2pPr marL="631825" indent="-227013" algn="l" defTabSz="914323" rtl="0" eaLnBrk="1" latinLnBrk="0" hangingPunct="1">
              <a:spcBef>
                <a:spcPct val="20000"/>
              </a:spcBef>
              <a:buClr>
                <a:schemeClr val="tx2"/>
              </a:buClr>
              <a:buSzPct val="90000"/>
              <a:buFont typeface="Wingdings" panose="05000000000000000000" pitchFamily="2" charset="2"/>
              <a:buChar char="§"/>
              <a:defRPr sz="1800" kern="1200">
                <a:solidFill>
                  <a:schemeClr val="tx1"/>
                </a:solidFill>
                <a:latin typeface="Palatino Linotype" panose="02040502050505030304" pitchFamily="18" charset="0"/>
                <a:ea typeface="+mn-ea"/>
                <a:cs typeface="+mn-cs"/>
              </a:defRPr>
            </a:lvl2pPr>
            <a:lvl3pPr marL="973138" indent="-231775" algn="l" defTabSz="914323" rtl="0" eaLnBrk="1" latinLnBrk="0" hangingPunct="1">
              <a:spcBef>
                <a:spcPct val="20000"/>
              </a:spcBef>
              <a:buClr>
                <a:schemeClr val="tx2"/>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3pPr>
            <a:lvl4pPr marL="1254125" indent="-222250" algn="l" defTabSz="914323" rtl="0" eaLnBrk="1" latinLnBrk="0" hangingPunct="1">
              <a:spcBef>
                <a:spcPct val="20000"/>
              </a:spcBef>
              <a:buClr>
                <a:schemeClr val="tx2"/>
              </a:buClr>
              <a:buFont typeface="Arial" panose="020B0604020202020204" pitchFamily="34" charset="0"/>
              <a:buChar char="–"/>
              <a:defRPr sz="1400" kern="1200">
                <a:solidFill>
                  <a:schemeClr val="tx1"/>
                </a:solidFill>
                <a:latin typeface="Palatino Linotype" panose="02040502050505030304" pitchFamily="18" charset="0"/>
                <a:ea typeface="+mn-ea"/>
                <a:cs typeface="+mn-cs"/>
              </a:defRPr>
            </a:lvl4pPr>
            <a:lvl5pPr marL="1430338" indent="-176213" algn="l" defTabSz="914323" rtl="0" eaLnBrk="1" latinLnBrk="0" hangingPunct="1">
              <a:spcBef>
                <a:spcPct val="20000"/>
              </a:spcBef>
              <a:buClr>
                <a:schemeClr val="tx2"/>
              </a:buClr>
              <a:buFont typeface="Arial" panose="020B0604020202020204" pitchFamily="34" charset="0"/>
              <a:buChar char="»"/>
              <a:defRPr sz="1200" kern="1200">
                <a:solidFill>
                  <a:schemeClr val="tx1"/>
                </a:solidFill>
                <a:latin typeface="Palatino Linotype" panose="02040502050505030304" pitchFamily="18" charset="0"/>
                <a:ea typeface="+mn-ea"/>
                <a:cs typeface="+mn-cs"/>
              </a:defRPr>
            </a:lvl5pPr>
            <a:lvl6pPr marL="2514389"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51"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13"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74"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800100" lvl="1" indent="-457200">
              <a:buFont typeface="+mj-lt"/>
              <a:buAutoNum type="arabicPeriod"/>
            </a:pPr>
            <a:r>
              <a:rPr lang="en-US" dirty="0"/>
              <a:t>Train the OCSVM model on normal data (to model normal behavior)</a:t>
            </a:r>
          </a:p>
          <a:p>
            <a:pPr marL="800100" lvl="1" indent="-457200">
              <a:buFont typeface="+mj-lt"/>
              <a:buAutoNum type="arabicPeriod"/>
            </a:pPr>
            <a:r>
              <a:rPr lang="en-US" dirty="0"/>
              <a:t>At inference, for an input instance calculate the </a:t>
            </a:r>
            <a:r>
              <a:rPr lang="en-US" dirty="0">
                <a:solidFill>
                  <a:srgbClr val="FF0000"/>
                </a:solidFill>
              </a:rPr>
              <a:t>distance to the decision boundary </a:t>
            </a:r>
            <a:r>
              <a:rPr lang="en-US" dirty="0"/>
              <a:t>(i.e., the separating hyperplane)</a:t>
            </a:r>
          </a:p>
          <a:p>
            <a:pPr marL="800100" lvl="1" indent="-457200">
              <a:buFont typeface="+mj-lt"/>
              <a:buAutoNum type="arabicPeriod"/>
            </a:pPr>
            <a:r>
              <a:rPr lang="en-US" dirty="0"/>
              <a:t>If the distance is positive then label the instance as normal data, and if it is negative then label it as abnormal data (anomaly)</a:t>
            </a:r>
          </a:p>
          <a:p>
            <a:endParaRPr lang="en-US" dirty="0"/>
          </a:p>
          <a:p>
            <a:endParaRPr lang="en-US" dirty="0"/>
          </a:p>
        </p:txBody>
      </p:sp>
      <p:pic>
        <p:nvPicPr>
          <p:cNvPr id="7" name="Picture 6"/>
          <p:cNvPicPr>
            <a:picLocks noChangeAspect="1"/>
          </p:cNvPicPr>
          <p:nvPr/>
        </p:nvPicPr>
        <p:blipFill>
          <a:blip r:embed="rId2"/>
          <a:stretch>
            <a:fillRect/>
          </a:stretch>
        </p:blipFill>
        <p:spPr>
          <a:xfrm>
            <a:off x="5893297" y="3094112"/>
            <a:ext cx="4111658" cy="1708127"/>
          </a:xfrm>
          <a:prstGeom prst="rect">
            <a:avLst/>
          </a:prstGeom>
        </p:spPr>
      </p:pic>
      <p:pic>
        <p:nvPicPr>
          <p:cNvPr id="8" name="Picture 7"/>
          <p:cNvPicPr>
            <a:picLocks noChangeAspect="1"/>
          </p:cNvPicPr>
          <p:nvPr/>
        </p:nvPicPr>
        <p:blipFill>
          <a:blip r:embed="rId3"/>
          <a:stretch>
            <a:fillRect/>
          </a:stretch>
        </p:blipFill>
        <p:spPr>
          <a:xfrm>
            <a:off x="5821288" y="4894312"/>
            <a:ext cx="4142628" cy="1740313"/>
          </a:xfrm>
          <a:prstGeom prst="rect">
            <a:avLst/>
          </a:prstGeom>
        </p:spPr>
      </p:pic>
    </p:spTree>
    <p:extLst>
      <p:ext uri="{BB962C8B-B14F-4D97-AF65-F5344CB8AC3E}">
        <p14:creationId xmlns:p14="http://schemas.microsoft.com/office/powerpoint/2010/main" val="1846881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58AC5-373F-447A-84BD-E80498EF5A00}"/>
              </a:ext>
            </a:extLst>
          </p:cNvPr>
          <p:cNvSpPr>
            <a:spLocks noGrp="1"/>
          </p:cNvSpPr>
          <p:nvPr>
            <p:ph type="title"/>
          </p:nvPr>
        </p:nvSpPr>
        <p:spPr/>
        <p:txBody>
          <a:bodyPr/>
          <a:lstStyle/>
          <a:p>
            <a:r>
              <a:rPr lang="en-US" dirty="0"/>
              <a:t>Autoencoders for Anomaly Detection</a:t>
            </a:r>
          </a:p>
        </p:txBody>
      </p:sp>
      <p:sp>
        <p:nvSpPr>
          <p:cNvPr id="3" name="Content Placeholder 2">
            <a:extLst>
              <a:ext uri="{FF2B5EF4-FFF2-40B4-BE49-F238E27FC236}">
                <a16:creationId xmlns:a16="http://schemas.microsoft.com/office/drawing/2014/main" id="{71AA5BCD-867A-4B26-B9BF-EC3AA56F456F}"/>
              </a:ext>
            </a:extLst>
          </p:cNvPr>
          <p:cNvSpPr>
            <a:spLocks noGrp="1"/>
          </p:cNvSpPr>
          <p:nvPr>
            <p:ph idx="1"/>
          </p:nvPr>
        </p:nvSpPr>
        <p:spPr/>
        <p:txBody>
          <a:bodyPr/>
          <a:lstStyle/>
          <a:p>
            <a:r>
              <a:rPr lang="en-US" b="1" i="1" dirty="0">
                <a:solidFill>
                  <a:srgbClr val="0070C0"/>
                </a:solidFill>
              </a:rPr>
              <a:t>Autoencoders </a:t>
            </a:r>
            <a:r>
              <a:rPr lang="en-US" dirty="0"/>
              <a:t>(AE) </a:t>
            </a:r>
          </a:p>
          <a:p>
            <a:pPr lvl="1"/>
            <a:r>
              <a:rPr lang="en-US" dirty="0"/>
              <a:t>An encoder maps inputs into a lower-dimensional representation (</a:t>
            </a:r>
            <a:r>
              <a:rPr lang="en-US" dirty="0">
                <a:solidFill>
                  <a:srgbClr val="FF0000"/>
                </a:solidFill>
              </a:rPr>
              <a:t>code</a:t>
            </a:r>
            <a:r>
              <a:rPr lang="en-US" dirty="0"/>
              <a:t>,</a:t>
            </a:r>
            <a:r>
              <a:rPr lang="en-US" dirty="0">
                <a:solidFill>
                  <a:srgbClr val="FF0000"/>
                </a:solidFill>
              </a:rPr>
              <a:t> latent or encoded representation</a:t>
            </a:r>
            <a:r>
              <a:rPr lang="en-US">
                <a:solidFill>
                  <a:srgbClr val="FF0000"/>
                </a:solidFill>
              </a:rPr>
              <a:t>, encoding</a:t>
            </a:r>
            <a:r>
              <a:rPr lang="en-US"/>
              <a:t>), </a:t>
            </a:r>
            <a:r>
              <a:rPr lang="en-US" dirty="0"/>
              <a:t>and a decoder reconstructs the original inputs</a:t>
            </a:r>
          </a:p>
          <a:p>
            <a:r>
              <a:rPr lang="en-US" dirty="0"/>
              <a:t>Approach:</a:t>
            </a:r>
          </a:p>
          <a:p>
            <a:pPr marL="800100" lvl="1" indent="-457200">
              <a:buFont typeface="+mj-lt"/>
              <a:buAutoNum type="arabicPeriod"/>
            </a:pPr>
            <a:r>
              <a:rPr lang="en-US" dirty="0"/>
              <a:t>Train the autoencoder on normal data (to model normal behavior)</a:t>
            </a:r>
          </a:p>
          <a:p>
            <a:pPr marL="800100" lvl="1" indent="-457200">
              <a:buFont typeface="+mj-lt"/>
              <a:buAutoNum type="arabicPeriod"/>
            </a:pPr>
            <a:r>
              <a:rPr lang="en-US" dirty="0"/>
              <a:t>At inference, calculate the </a:t>
            </a:r>
            <a:r>
              <a:rPr lang="en-US" dirty="0">
                <a:solidFill>
                  <a:srgbClr val="FF0000"/>
                </a:solidFill>
              </a:rPr>
              <a:t>reconstruction error</a:t>
            </a:r>
            <a:r>
              <a:rPr lang="en-US" dirty="0"/>
              <a:t>: e.g., RMSE deviation between the input instance and the corresponding reconstructed output</a:t>
            </a:r>
          </a:p>
          <a:p>
            <a:pPr marL="800100" lvl="1" indent="-457200">
              <a:buFont typeface="+mj-lt"/>
              <a:buAutoNum type="arabicPeriod"/>
            </a:pPr>
            <a:r>
              <a:rPr lang="en-US" dirty="0"/>
              <a:t>If the reconstruction error is less than a </a:t>
            </a:r>
            <a:r>
              <a:rPr lang="en-US" dirty="0">
                <a:solidFill>
                  <a:srgbClr val="FF0000"/>
                </a:solidFill>
              </a:rPr>
              <a:t>threshold</a:t>
            </a:r>
            <a:r>
              <a:rPr lang="en-US" dirty="0"/>
              <a:t> then label the instance as normal data, if it is greater than the threshold then label it as abnormal data (anomaly)</a:t>
            </a:r>
          </a:p>
          <a:p>
            <a:pPr marL="969963" lvl="2" indent="-285750"/>
            <a:r>
              <a:rPr lang="en-US" dirty="0"/>
              <a:t>The manually-selected threshold value allows the user to tune the “sensitivity” to anomalies</a:t>
            </a:r>
          </a:p>
          <a:p>
            <a:pPr lvl="1"/>
            <a:endParaRPr lang="en-US" dirty="0"/>
          </a:p>
        </p:txBody>
      </p:sp>
      <p:sp>
        <p:nvSpPr>
          <p:cNvPr id="4" name="Content Placeholder 3">
            <a:extLst>
              <a:ext uri="{FF2B5EF4-FFF2-40B4-BE49-F238E27FC236}">
                <a16:creationId xmlns:a16="http://schemas.microsoft.com/office/drawing/2014/main" id="{681C139C-E329-4926-B33B-78A17D6AB1CD}"/>
              </a:ext>
            </a:extLst>
          </p:cNvPr>
          <p:cNvSpPr>
            <a:spLocks noGrp="1"/>
          </p:cNvSpPr>
          <p:nvPr>
            <p:ph idx="10"/>
          </p:nvPr>
        </p:nvSpPr>
        <p:spPr/>
        <p:txBody>
          <a:bodyPr/>
          <a:lstStyle/>
          <a:p>
            <a:r>
              <a:rPr lang="en-US" dirty="0"/>
              <a:t>Anomaly Detection with Machine Learning</a:t>
            </a:r>
          </a:p>
        </p:txBody>
      </p:sp>
      <p:pic>
        <p:nvPicPr>
          <p:cNvPr id="6" name="Picture 5">
            <a:extLst>
              <a:ext uri="{FF2B5EF4-FFF2-40B4-BE49-F238E27FC236}">
                <a16:creationId xmlns:a16="http://schemas.microsoft.com/office/drawing/2014/main" id="{A0F67E89-4F33-4C37-B7D3-2C78EA2D3CC3}"/>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Lst>
          </a:blip>
          <a:srcRect t="8242"/>
          <a:stretch/>
        </p:blipFill>
        <p:spPr>
          <a:xfrm>
            <a:off x="2652936" y="5343201"/>
            <a:ext cx="4752528" cy="2215407"/>
          </a:xfrm>
          <a:prstGeom prst="rect">
            <a:avLst/>
          </a:prstGeom>
        </p:spPr>
      </p:pic>
      <p:sp>
        <p:nvSpPr>
          <p:cNvPr id="7" name="TextBox 6">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Tree>
    <p:extLst>
      <p:ext uri="{BB962C8B-B14F-4D97-AF65-F5344CB8AC3E}">
        <p14:creationId xmlns:p14="http://schemas.microsoft.com/office/powerpoint/2010/main" val="348214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Autoencoders for Anomaly Detection</a:t>
            </a:r>
          </a:p>
        </p:txBody>
      </p:sp>
      <p:sp>
        <p:nvSpPr>
          <p:cNvPr id="3" name="Content Placeholder 2"/>
          <p:cNvSpPr>
            <a:spLocks noGrp="1"/>
          </p:cNvSpPr>
          <p:nvPr>
            <p:ph idx="1"/>
          </p:nvPr>
        </p:nvSpPr>
        <p:spPr/>
        <p:txBody>
          <a:bodyPr/>
          <a:lstStyle/>
          <a:p>
            <a:r>
              <a:rPr lang="en-US" dirty="0"/>
              <a:t>Use of autoencoder model for anomaly detection: airspeed during a takeoff</a:t>
            </a:r>
          </a:p>
          <a:p>
            <a:pPr lvl="1"/>
            <a:r>
              <a:rPr lang="en-US" dirty="0"/>
              <a:t>The orange line is anomalous speed, the green lines are normal speeds</a:t>
            </a:r>
          </a:p>
        </p:txBody>
      </p:sp>
      <p:sp>
        <p:nvSpPr>
          <p:cNvPr id="4" name="Content Placeholder 3"/>
          <p:cNvSpPr>
            <a:spLocks noGrp="1"/>
          </p:cNvSpPr>
          <p:nvPr>
            <p:ph idx="10"/>
          </p:nvPr>
        </p:nvSpPr>
        <p:spPr/>
        <p:txBody>
          <a:bodyPr/>
          <a:lstStyle/>
          <a:p>
            <a:r>
              <a:rPr lang="en-US" dirty="0"/>
              <a:t>Anomaly Detection with Machine Learning</a:t>
            </a:r>
          </a:p>
          <a:p>
            <a:endParaRPr lang="en-US" dirty="0"/>
          </a:p>
        </p:txBody>
      </p:sp>
      <p:pic>
        <p:nvPicPr>
          <p:cNvPr id="5" name="Picture 4" descr="Aerospace | Free Full-Text | Unsupervised Anomaly Detection in Flight Data  Using Convolutional Variational Auto-Encod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4784" y="2927758"/>
            <a:ext cx="7776864" cy="44732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Figure from: </a:t>
            </a:r>
            <a:r>
              <a:rPr lang="en-US" sz="1000" dirty="0" err="1"/>
              <a:t>Memarzadeh</a:t>
            </a:r>
            <a:r>
              <a:rPr lang="en-US" sz="1000" dirty="0"/>
              <a:t> (2020) Unsupervised Anomaly Detection in Flight Data Using Convolutional </a:t>
            </a:r>
            <a:r>
              <a:rPr lang="en-US" sz="1000" dirty="0" err="1"/>
              <a:t>Variational</a:t>
            </a:r>
            <a:r>
              <a:rPr lang="en-US" sz="1000" dirty="0"/>
              <a:t> Auto-Encoder</a:t>
            </a:r>
          </a:p>
        </p:txBody>
      </p:sp>
    </p:spTree>
    <p:extLst>
      <p:ext uri="{BB962C8B-B14F-4D97-AF65-F5344CB8AC3E}">
        <p14:creationId xmlns:p14="http://schemas.microsoft.com/office/powerpoint/2010/main" val="1703565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F855-6289-4677-8782-E355D5BCD76E}"/>
              </a:ext>
            </a:extLst>
          </p:cNvPr>
          <p:cNvSpPr>
            <a:spLocks noGrp="1"/>
          </p:cNvSpPr>
          <p:nvPr>
            <p:ph type="title"/>
          </p:nvPr>
        </p:nvSpPr>
        <p:spPr/>
        <p:txBody>
          <a:bodyPr>
            <a:noAutofit/>
          </a:bodyPr>
          <a:lstStyle/>
          <a:p>
            <a:r>
              <a:rPr lang="en-US" sz="3400" dirty="0"/>
              <a:t>Variational Autoencoders for Anomaly Detection</a:t>
            </a:r>
          </a:p>
        </p:txBody>
      </p:sp>
      <p:sp>
        <p:nvSpPr>
          <p:cNvPr id="3" name="Content Placeholder 2">
            <a:extLst>
              <a:ext uri="{FF2B5EF4-FFF2-40B4-BE49-F238E27FC236}">
                <a16:creationId xmlns:a16="http://schemas.microsoft.com/office/drawing/2014/main" id="{5EA89F7E-2302-47FA-A704-A6FB73E57112}"/>
              </a:ext>
            </a:extLst>
          </p:cNvPr>
          <p:cNvSpPr>
            <a:spLocks noGrp="1"/>
          </p:cNvSpPr>
          <p:nvPr>
            <p:ph idx="1"/>
          </p:nvPr>
        </p:nvSpPr>
        <p:spPr/>
        <p:txBody>
          <a:bodyPr/>
          <a:lstStyle/>
          <a:p>
            <a:r>
              <a:rPr lang="en-US" b="1" i="1" dirty="0">
                <a:solidFill>
                  <a:srgbClr val="0070C0"/>
                </a:solidFill>
              </a:rPr>
              <a:t>Variational autoencoders </a:t>
            </a:r>
            <a:r>
              <a:rPr lang="en-US" dirty="0"/>
              <a:t>(VAE) learn a mapping from input data to a distribution</a:t>
            </a:r>
          </a:p>
          <a:p>
            <a:pPr lvl="1"/>
            <a:r>
              <a:rPr lang="en-US" dirty="0"/>
              <a:t>I.e., the encoder network learns the parameters (mean and variance) of a distribution </a:t>
            </a:r>
          </a:p>
          <a:p>
            <a:pPr lvl="1"/>
            <a:r>
              <a:rPr lang="en-US" dirty="0"/>
              <a:t>The decoder network learns to reconstruct the original data by sampling from the distribution</a:t>
            </a:r>
          </a:p>
          <a:p>
            <a:pPr lvl="1"/>
            <a:r>
              <a:rPr lang="en-US" dirty="0"/>
              <a:t>Typically, a Gaussian distribution is used to model the reconstruction space</a:t>
            </a:r>
          </a:p>
          <a:p>
            <a:r>
              <a:rPr lang="en-US" dirty="0"/>
              <a:t>VAE are trained by minimizing the KL-divergence between the estimated distribution by the model and the distribution of the real data</a:t>
            </a:r>
          </a:p>
          <a:p>
            <a:pPr lvl="1"/>
            <a:r>
              <a:rPr lang="en-US" dirty="0"/>
              <a:t>VAE are also generative models, since they can generate new instances (by sampling from the latent code and reconstructing the sampled data)</a:t>
            </a:r>
          </a:p>
        </p:txBody>
      </p:sp>
      <p:sp>
        <p:nvSpPr>
          <p:cNvPr id="4" name="Content Placeholder 3">
            <a:extLst>
              <a:ext uri="{FF2B5EF4-FFF2-40B4-BE49-F238E27FC236}">
                <a16:creationId xmlns:a16="http://schemas.microsoft.com/office/drawing/2014/main" id="{300DB0DA-BEA7-4A39-AFC8-D08873E54DCB}"/>
              </a:ext>
            </a:extLst>
          </p:cNvPr>
          <p:cNvSpPr>
            <a:spLocks noGrp="1"/>
          </p:cNvSpPr>
          <p:nvPr>
            <p:ph idx="10"/>
          </p:nvPr>
        </p:nvSpPr>
        <p:spPr/>
        <p:txBody>
          <a:bodyPr/>
          <a:lstStyle/>
          <a:p>
            <a:r>
              <a:rPr lang="en-US" dirty="0"/>
              <a:t>Anomaly Detection with Machine Learning</a:t>
            </a:r>
          </a:p>
        </p:txBody>
      </p:sp>
      <p:pic>
        <p:nvPicPr>
          <p:cNvPr id="6" name="Picture 5">
            <a:extLst>
              <a:ext uri="{FF2B5EF4-FFF2-40B4-BE49-F238E27FC236}">
                <a16:creationId xmlns:a16="http://schemas.microsoft.com/office/drawing/2014/main" id="{35668469-2183-4FB8-990B-8306335D32B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5343513" y="5479377"/>
            <a:ext cx="3934159" cy="1952721"/>
          </a:xfrm>
          <a:prstGeom prst="rect">
            <a:avLst/>
          </a:prstGeom>
        </p:spPr>
      </p:pic>
      <p:pic>
        <p:nvPicPr>
          <p:cNvPr id="8" name="Picture 7">
            <a:extLst>
              <a:ext uri="{FF2B5EF4-FFF2-40B4-BE49-F238E27FC236}">
                <a16:creationId xmlns:a16="http://schemas.microsoft.com/office/drawing/2014/main" id="{7FC324A8-E280-48D9-A16F-029770077401}"/>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636712" y="5470376"/>
            <a:ext cx="3816424" cy="1901092"/>
          </a:xfrm>
          <a:prstGeom prst="rect">
            <a:avLst/>
          </a:prstGeom>
        </p:spPr>
      </p:pic>
      <p:sp>
        <p:nvSpPr>
          <p:cNvPr id="7" name="TextBox 6">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Tree>
    <p:extLst>
      <p:ext uri="{BB962C8B-B14F-4D97-AF65-F5344CB8AC3E}">
        <p14:creationId xmlns:p14="http://schemas.microsoft.com/office/powerpoint/2010/main" val="17934378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2B40-140F-44A9-A364-AE007BDD315E}"/>
              </a:ext>
            </a:extLst>
          </p:cNvPr>
          <p:cNvSpPr>
            <a:spLocks noGrp="1"/>
          </p:cNvSpPr>
          <p:nvPr>
            <p:ph type="title"/>
          </p:nvPr>
        </p:nvSpPr>
        <p:spPr/>
        <p:txBody>
          <a:bodyPr>
            <a:noAutofit/>
          </a:bodyPr>
          <a:lstStyle/>
          <a:p>
            <a:r>
              <a:rPr lang="en-US" sz="3400" dirty="0"/>
              <a:t>Variational Autoencoders for Anomaly Detection</a:t>
            </a:r>
          </a:p>
        </p:txBody>
      </p:sp>
      <p:sp>
        <p:nvSpPr>
          <p:cNvPr id="3" name="Content Placeholder 2">
            <a:extLst>
              <a:ext uri="{FF2B5EF4-FFF2-40B4-BE49-F238E27FC236}">
                <a16:creationId xmlns:a16="http://schemas.microsoft.com/office/drawing/2014/main" id="{19BEB986-1BE0-4DE1-8D5D-AE74337BBF68}"/>
              </a:ext>
            </a:extLst>
          </p:cNvPr>
          <p:cNvSpPr>
            <a:spLocks noGrp="1"/>
          </p:cNvSpPr>
          <p:nvPr>
            <p:ph idx="1"/>
          </p:nvPr>
        </p:nvSpPr>
        <p:spPr>
          <a:xfrm>
            <a:off x="276674" y="2090803"/>
            <a:ext cx="9584264" cy="3472461"/>
          </a:xfrm>
        </p:spPr>
        <p:txBody>
          <a:bodyPr/>
          <a:lstStyle/>
          <a:p>
            <a:r>
              <a:rPr lang="en-US" dirty="0"/>
              <a:t>Approach 1 (similar to the AE approach):</a:t>
            </a:r>
          </a:p>
          <a:p>
            <a:pPr marL="800100" lvl="1" indent="-457200">
              <a:buFont typeface="+mj-lt"/>
              <a:buAutoNum type="arabicPeriod"/>
            </a:pPr>
            <a:r>
              <a:rPr lang="en-US" dirty="0"/>
              <a:t>Train the VAE model on normal data instances (to model normal behavior)</a:t>
            </a:r>
          </a:p>
          <a:p>
            <a:pPr marL="800100" lvl="1" indent="-457200">
              <a:buFont typeface="+mj-lt"/>
              <a:buAutoNum type="arabicPeriod"/>
            </a:pPr>
            <a:r>
              <a:rPr lang="en-US" dirty="0"/>
              <a:t>At inference, calculate the </a:t>
            </a:r>
            <a:r>
              <a:rPr lang="en-US" dirty="0">
                <a:solidFill>
                  <a:srgbClr val="FF0000"/>
                </a:solidFill>
              </a:rPr>
              <a:t>reconstruction error</a:t>
            </a:r>
            <a:r>
              <a:rPr lang="en-US" dirty="0"/>
              <a:t>: e.g., RMSE deviation between the input instance and the reconstructed output of the corresponding sample code</a:t>
            </a:r>
          </a:p>
          <a:p>
            <a:pPr marL="800100" lvl="1" indent="-457200">
              <a:buFont typeface="+mj-lt"/>
              <a:buAutoNum type="arabicPeriod"/>
            </a:pPr>
            <a:r>
              <a:rPr lang="en-US" dirty="0"/>
              <a:t>If the reconstruction error is less than a </a:t>
            </a:r>
            <a:r>
              <a:rPr lang="en-US" dirty="0">
                <a:solidFill>
                  <a:srgbClr val="FF0000"/>
                </a:solidFill>
              </a:rPr>
              <a:t>threshold</a:t>
            </a:r>
            <a:r>
              <a:rPr lang="en-US" dirty="0"/>
              <a:t> then label the instance as normal data, if it is greater than the threshold then label it as abnormal data (anomaly)</a:t>
            </a:r>
          </a:p>
          <a:p>
            <a:pPr lvl="1"/>
            <a:endParaRPr lang="en-US" dirty="0"/>
          </a:p>
        </p:txBody>
      </p:sp>
      <p:sp>
        <p:nvSpPr>
          <p:cNvPr id="4" name="Content Placeholder 3">
            <a:extLst>
              <a:ext uri="{FF2B5EF4-FFF2-40B4-BE49-F238E27FC236}">
                <a16:creationId xmlns:a16="http://schemas.microsoft.com/office/drawing/2014/main" id="{F1035330-7B77-48BA-8C55-BE549E256D0F}"/>
              </a:ext>
            </a:extLst>
          </p:cNvPr>
          <p:cNvSpPr>
            <a:spLocks noGrp="1"/>
          </p:cNvSpPr>
          <p:nvPr>
            <p:ph idx="10"/>
          </p:nvPr>
        </p:nvSpPr>
        <p:spPr/>
        <p:txBody>
          <a:bodyPr/>
          <a:lstStyle/>
          <a:p>
            <a:r>
              <a:rPr lang="en-US" dirty="0"/>
              <a:t>Anomaly Detection with Machine Learning</a:t>
            </a:r>
          </a:p>
        </p:txBody>
      </p:sp>
      <p:pic>
        <p:nvPicPr>
          <p:cNvPr id="6" name="Picture 5">
            <a:extLst>
              <a:ext uri="{FF2B5EF4-FFF2-40B4-BE49-F238E27FC236}">
                <a16:creationId xmlns:a16="http://schemas.microsoft.com/office/drawing/2014/main" id="{D4BFD459-37DD-482E-9464-216661858687}"/>
              </a:ext>
            </a:extLst>
          </p:cNvPr>
          <p:cNvPicPr>
            <a:picLocks noChangeAspect="1"/>
          </p:cNvPicPr>
          <p:nvPr/>
        </p:nvPicPr>
        <p:blipFill rotWithShape="1">
          <a:blip r:embed="rId2"/>
          <a:srcRect r="4136"/>
          <a:stretch/>
        </p:blipFill>
        <p:spPr>
          <a:xfrm>
            <a:off x="5317232" y="4632081"/>
            <a:ext cx="4666325" cy="2133193"/>
          </a:xfrm>
          <a:prstGeom prst="rect">
            <a:avLst/>
          </a:prstGeom>
        </p:spPr>
      </p:pic>
      <p:sp>
        <p:nvSpPr>
          <p:cNvPr id="7" name="Content Placeholder 2">
            <a:extLst>
              <a:ext uri="{FF2B5EF4-FFF2-40B4-BE49-F238E27FC236}">
                <a16:creationId xmlns:a16="http://schemas.microsoft.com/office/drawing/2014/main" id="{0C83A7E0-165B-4E12-A8FF-331115C11169}"/>
              </a:ext>
            </a:extLst>
          </p:cNvPr>
          <p:cNvSpPr txBox="1">
            <a:spLocks/>
          </p:cNvSpPr>
          <p:nvPr/>
        </p:nvSpPr>
        <p:spPr>
          <a:xfrm>
            <a:off x="276673" y="3979106"/>
            <a:ext cx="4896543" cy="3472461"/>
          </a:xfrm>
          <a:prstGeom prst="rect">
            <a:avLst/>
          </a:prstGeom>
        </p:spPr>
        <p:txBody>
          <a:bodyPr vert="horz" lIns="91440" tIns="45720" rIns="91440" bIns="45720" rtlCol="0">
            <a:normAutofit/>
          </a:bodyPr>
          <a:lstStyle>
            <a:lvl1pPr marL="288925" indent="-288925" algn="l" defTabSz="914323" rtl="0" eaLnBrk="1" latinLnBrk="0" hangingPunct="1">
              <a:spcBef>
                <a:spcPct val="20000"/>
              </a:spcBef>
              <a:buClr>
                <a:schemeClr val="tx2"/>
              </a:buClr>
              <a:buSzPct val="90000"/>
              <a:buFont typeface="Palatino Linotype" panose="02040502050505030304" pitchFamily="18" charset="0"/>
              <a:buChar char="•"/>
              <a:defRPr sz="2000" kern="1200">
                <a:solidFill>
                  <a:schemeClr val="tx1"/>
                </a:solidFill>
                <a:latin typeface="Palatino Linotype" panose="02040502050505030304" pitchFamily="18" charset="0"/>
                <a:ea typeface="+mn-ea"/>
                <a:cs typeface="+mn-cs"/>
              </a:defRPr>
            </a:lvl1pPr>
            <a:lvl2pPr marL="631825" indent="-227013" algn="l" defTabSz="914323" rtl="0" eaLnBrk="1" latinLnBrk="0" hangingPunct="1">
              <a:spcBef>
                <a:spcPct val="20000"/>
              </a:spcBef>
              <a:buClr>
                <a:schemeClr val="tx2"/>
              </a:buClr>
              <a:buSzPct val="90000"/>
              <a:buFont typeface="Wingdings" panose="05000000000000000000" pitchFamily="2" charset="2"/>
              <a:buChar char="§"/>
              <a:defRPr sz="1800" kern="1200">
                <a:solidFill>
                  <a:schemeClr val="tx1"/>
                </a:solidFill>
                <a:latin typeface="Palatino Linotype" panose="02040502050505030304" pitchFamily="18" charset="0"/>
                <a:ea typeface="+mn-ea"/>
                <a:cs typeface="+mn-cs"/>
              </a:defRPr>
            </a:lvl2pPr>
            <a:lvl3pPr marL="973138" indent="-231775" algn="l" defTabSz="914323" rtl="0" eaLnBrk="1" latinLnBrk="0" hangingPunct="1">
              <a:spcBef>
                <a:spcPct val="20000"/>
              </a:spcBef>
              <a:buClr>
                <a:schemeClr val="tx2"/>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3pPr>
            <a:lvl4pPr marL="1254125" indent="-222250" algn="l" defTabSz="914323" rtl="0" eaLnBrk="1" latinLnBrk="0" hangingPunct="1">
              <a:spcBef>
                <a:spcPct val="20000"/>
              </a:spcBef>
              <a:buClr>
                <a:schemeClr val="tx2"/>
              </a:buClr>
              <a:buFont typeface="Arial" panose="020B0604020202020204" pitchFamily="34" charset="0"/>
              <a:buChar char="–"/>
              <a:defRPr sz="1400" kern="1200">
                <a:solidFill>
                  <a:schemeClr val="tx1"/>
                </a:solidFill>
                <a:latin typeface="Palatino Linotype" panose="02040502050505030304" pitchFamily="18" charset="0"/>
                <a:ea typeface="+mn-ea"/>
                <a:cs typeface="+mn-cs"/>
              </a:defRPr>
            </a:lvl4pPr>
            <a:lvl5pPr marL="1430338" indent="-176213" algn="l" defTabSz="914323" rtl="0" eaLnBrk="1" latinLnBrk="0" hangingPunct="1">
              <a:spcBef>
                <a:spcPct val="20000"/>
              </a:spcBef>
              <a:buClr>
                <a:schemeClr val="tx2"/>
              </a:buClr>
              <a:buFont typeface="Arial" panose="020B0604020202020204" pitchFamily="34" charset="0"/>
              <a:buChar char="»"/>
              <a:defRPr sz="1200" kern="1200">
                <a:solidFill>
                  <a:schemeClr val="tx1"/>
                </a:solidFill>
                <a:latin typeface="Palatino Linotype" panose="02040502050505030304" pitchFamily="18" charset="0"/>
                <a:ea typeface="+mn-ea"/>
                <a:cs typeface="+mn-cs"/>
              </a:defRPr>
            </a:lvl5pPr>
            <a:lvl6pPr marL="2514389"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51"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13"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74"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Approach 2:</a:t>
            </a:r>
          </a:p>
          <a:p>
            <a:pPr marL="800100" lvl="1" indent="-457200">
              <a:buFont typeface="+mj-lt"/>
              <a:buAutoNum type="arabicPeriod"/>
            </a:pPr>
            <a:r>
              <a:rPr lang="en-US" dirty="0"/>
              <a:t>Train the VAE model on normal data instances (to model normal behavior)</a:t>
            </a:r>
          </a:p>
          <a:p>
            <a:pPr marL="800100" lvl="1" indent="-457200">
              <a:buFont typeface="+mj-lt"/>
              <a:buAutoNum type="arabicPeriod"/>
            </a:pPr>
            <a:r>
              <a:rPr lang="en-US" dirty="0"/>
              <a:t>At inference, calculate the mean and variance from the decoder, and calculate the probability that a new instance belongs to the distribution</a:t>
            </a:r>
          </a:p>
          <a:p>
            <a:pPr marL="800100" lvl="1" indent="-457200">
              <a:buFont typeface="+mj-lt"/>
              <a:buAutoNum type="arabicPeriod"/>
            </a:pPr>
            <a:r>
              <a:rPr lang="en-US" dirty="0"/>
              <a:t>If the data instance lies in a low-density region (i.e., below some threshold), it is labeled as abnormal data (anomaly)</a:t>
            </a:r>
          </a:p>
          <a:p>
            <a:pPr lvl="1"/>
            <a:endParaRPr lang="en-US" dirty="0"/>
          </a:p>
        </p:txBody>
      </p:sp>
      <p:sp>
        <p:nvSpPr>
          <p:cNvPr id="8" name="TextBox 7">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Tree>
    <p:extLst>
      <p:ext uri="{BB962C8B-B14F-4D97-AF65-F5344CB8AC3E}">
        <p14:creationId xmlns:p14="http://schemas.microsoft.com/office/powerpoint/2010/main" val="1868095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205C4-CE23-4B4C-80B3-C291634C2059}"/>
              </a:ext>
            </a:extLst>
          </p:cNvPr>
          <p:cNvSpPr>
            <a:spLocks noGrp="1"/>
          </p:cNvSpPr>
          <p:nvPr>
            <p:ph type="title"/>
          </p:nvPr>
        </p:nvSpPr>
        <p:spPr/>
        <p:txBody>
          <a:bodyPr/>
          <a:lstStyle/>
          <a:p>
            <a:r>
              <a:rPr lang="en-US" dirty="0"/>
              <a:t>GANs for Anomaly Detection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ED790F-53D7-4CC6-A631-02918C0878D2}"/>
                  </a:ext>
                </a:extLst>
              </p:cNvPr>
              <p:cNvSpPr>
                <a:spLocks noGrp="1"/>
              </p:cNvSpPr>
              <p:nvPr>
                <p:ph idx="1"/>
              </p:nvPr>
            </p:nvSpPr>
            <p:spPr>
              <a:xfrm>
                <a:off x="276673" y="2090803"/>
                <a:ext cx="9584265" cy="2947525"/>
              </a:xfrm>
            </p:spPr>
            <p:txBody>
              <a:bodyPr>
                <a:normAutofit/>
              </a:bodyPr>
              <a:lstStyle/>
              <a:p>
                <a:r>
                  <a:rPr lang="en-US" dirty="0"/>
                  <a:t>Several works used GANs for learning the distribution of normal samples</a:t>
                </a:r>
              </a:p>
              <a:p>
                <a:pPr lvl="1"/>
                <a:r>
                  <a:rPr lang="en-US" dirty="0"/>
                  <a:t>The architecture called </a:t>
                </a:r>
                <a:r>
                  <a:rPr lang="en-US" b="1" i="1" dirty="0" err="1">
                    <a:solidFill>
                      <a:srgbClr val="0070C0"/>
                    </a:solidFill>
                  </a:rPr>
                  <a:t>BiGAN</a:t>
                </a:r>
                <a:r>
                  <a:rPr lang="en-US" b="1" i="1" dirty="0">
                    <a:solidFill>
                      <a:srgbClr val="0070C0"/>
                    </a:solidFill>
                  </a:rPr>
                  <a:t> (Bidirectional GAN)</a:t>
                </a:r>
                <a:r>
                  <a:rPr lang="en-US" dirty="0"/>
                  <a:t> is commonly used for anomaly detection</a:t>
                </a:r>
              </a:p>
              <a:p>
                <a:pPr lvl="1"/>
                <a:r>
                  <a:rPr lang="en-US" dirty="0"/>
                  <a:t>E.g., </a:t>
                </a:r>
                <a:r>
                  <a:rPr lang="en-US" b="1" i="1" dirty="0" err="1">
                    <a:solidFill>
                      <a:srgbClr val="0070C0"/>
                    </a:solidFill>
                  </a:rPr>
                  <a:t>Akcay</a:t>
                </a:r>
                <a:r>
                  <a:rPr lang="en-US" b="1" i="1" dirty="0">
                    <a:solidFill>
                      <a:srgbClr val="0070C0"/>
                    </a:solidFill>
                  </a:rPr>
                  <a:t> et al. (2018) </a:t>
                </a:r>
                <a:r>
                  <a:rPr lang="en-US" b="1" i="1" dirty="0" err="1">
                    <a:solidFill>
                      <a:srgbClr val="0070C0"/>
                    </a:solidFill>
                  </a:rPr>
                  <a:t>GANomaly</a:t>
                </a:r>
                <a:r>
                  <a:rPr lang="en-US" b="1" i="1" dirty="0">
                    <a:solidFill>
                      <a:srgbClr val="0070C0"/>
                    </a:solidFill>
                  </a:rPr>
                  <a:t>: Semi-Supervised Anomaly Detection via Adversarial Training </a:t>
                </a:r>
                <a:r>
                  <a:rPr lang="en-US" dirty="0"/>
                  <a:t>(</a:t>
                </a:r>
                <a:r>
                  <a:rPr lang="en-US" dirty="0">
                    <a:hlinkClick r:id="rId2"/>
                  </a:rPr>
                  <a:t>link</a:t>
                </a:r>
                <a:r>
                  <a:rPr lang="en-US" dirty="0"/>
                  <a:t>)</a:t>
                </a:r>
              </a:p>
              <a:p>
                <a:r>
                  <a:rPr lang="en-US" dirty="0"/>
                  <a:t>In </a:t>
                </a:r>
                <a:r>
                  <a:rPr lang="en-US" dirty="0" err="1"/>
                  <a:t>BiGAN</a:t>
                </a:r>
                <a:r>
                  <a:rPr lang="en-US" dirty="0"/>
                  <a:t>:</a:t>
                </a:r>
              </a:p>
              <a:p>
                <a:pPr lvl="1"/>
                <a:r>
                  <a:rPr lang="en-US" dirty="0"/>
                  <a:t>A </a:t>
                </a:r>
                <a:r>
                  <a:rPr lang="en-US" dirty="0">
                    <a:solidFill>
                      <a:srgbClr val="FF0000"/>
                    </a:solidFill>
                  </a:rPr>
                  <a:t>Generator</a:t>
                </a:r>
                <a:r>
                  <a:rPr lang="en-US" dirty="0"/>
                  <a:t> takes as inputs random noise vectors </a:t>
                </a:r>
                <a14:m>
                  <m:oMath xmlns:m="http://schemas.openxmlformats.org/officeDocument/2006/math">
                    <m:r>
                      <a:rPr lang="en-US" i="1">
                        <a:latin typeface="Cambria Math" panose="02040503050406030204" pitchFamily="18" charset="0"/>
                      </a:rPr>
                      <m:t>𝑍</m:t>
                    </m:r>
                    <m:r>
                      <a:rPr lang="en-US" b="0" i="0" smtClean="0">
                        <a:latin typeface="Cambria Math" panose="02040503050406030204" pitchFamily="18" charset="0"/>
                      </a:rPr>
                      <m:t>,</m:t>
                    </m:r>
                  </m:oMath>
                </a14:m>
                <a:r>
                  <a:rPr lang="en-US" dirty="0"/>
                  <a:t> and generate synthetic samples</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r>
                          <a:rPr lang="en-US" b="0" i="1" smtClean="0">
                            <a:latin typeface="Cambria Math" panose="02040503050406030204" pitchFamily="18" charset="0"/>
                          </a:rPr>
                          <m:t>𝑋</m:t>
                        </m:r>
                      </m:e>
                    </m:acc>
                  </m:oMath>
                </a14:m>
                <a:endParaRPr lang="en-US" dirty="0"/>
              </a:p>
              <a:p>
                <a:pPr lvl="1"/>
                <a:r>
                  <a:rPr lang="en-US" dirty="0"/>
                  <a:t>An additional </a:t>
                </a:r>
                <a:r>
                  <a:rPr lang="en-US" dirty="0">
                    <a:solidFill>
                      <a:srgbClr val="FF0000"/>
                    </a:solidFill>
                  </a:rPr>
                  <a:t>Encoder</a:t>
                </a:r>
                <a:r>
                  <a:rPr lang="en-US" dirty="0"/>
                  <a:t> is added that learns the reverse mapping – how to generate a fixed noise vector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𝑍</m:t>
                        </m:r>
                      </m:e>
                    </m:acc>
                  </m:oMath>
                </a14:m>
                <a:r>
                  <a:rPr lang="en-US" dirty="0"/>
                  <a:t> given a real sample </a:t>
                </a:r>
                <a14:m>
                  <m:oMath xmlns:m="http://schemas.openxmlformats.org/officeDocument/2006/math">
                    <m:r>
                      <a:rPr lang="en-US" i="1">
                        <a:latin typeface="Cambria Math" panose="02040503050406030204" pitchFamily="18" charset="0"/>
                      </a:rPr>
                      <m:t>𝑋</m:t>
                    </m:r>
                  </m:oMath>
                </a14:m>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41ED790F-53D7-4CC6-A631-02918C0878D2}"/>
                  </a:ext>
                </a:extLst>
              </p:cNvPr>
              <p:cNvSpPr>
                <a:spLocks noGrp="1" noRot="1" noChangeAspect="1" noMove="1" noResize="1" noEditPoints="1" noAdjustHandles="1" noChangeArrowheads="1" noChangeShapeType="1" noTextEdit="1"/>
              </p:cNvSpPr>
              <p:nvPr>
                <p:ph idx="1"/>
              </p:nvPr>
            </p:nvSpPr>
            <p:spPr>
              <a:xfrm>
                <a:off x="276673" y="2090803"/>
                <a:ext cx="9584265" cy="2947525"/>
              </a:xfrm>
              <a:blipFill>
                <a:blip r:embed="rId3"/>
                <a:stretch>
                  <a:fillRect l="-699" t="-1449" r="-2034" b="-1863"/>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C4AB65AF-1340-416E-934B-EE23A42B8C5E}"/>
              </a:ext>
            </a:extLst>
          </p:cNvPr>
          <p:cNvSpPr>
            <a:spLocks noGrp="1"/>
          </p:cNvSpPr>
          <p:nvPr>
            <p:ph idx="10"/>
          </p:nvPr>
        </p:nvSpPr>
        <p:spPr/>
        <p:txBody>
          <a:bodyPr/>
          <a:lstStyle/>
          <a:p>
            <a:r>
              <a:rPr lang="en-US" dirty="0"/>
              <a:t>Anomaly Detection with Machine Learning</a:t>
            </a:r>
          </a:p>
        </p:txBody>
      </p:sp>
      <p:pic>
        <p:nvPicPr>
          <p:cNvPr id="5" name="Picture 4"/>
          <p:cNvPicPr>
            <a:picLocks noChangeAspect="1"/>
          </p:cNvPicPr>
          <p:nvPr/>
        </p:nvPicPr>
        <p:blipFill>
          <a:blip r:embed="rId4"/>
          <a:stretch>
            <a:fillRect/>
          </a:stretch>
        </p:blipFill>
        <p:spPr>
          <a:xfrm>
            <a:off x="5533256" y="4747566"/>
            <a:ext cx="4441676" cy="2739034"/>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1ED790F-53D7-4CC6-A631-02918C0878D2}"/>
                  </a:ext>
                </a:extLst>
              </p:cNvPr>
              <p:cNvSpPr txBox="1">
                <a:spLocks/>
              </p:cNvSpPr>
              <p:nvPr/>
            </p:nvSpPr>
            <p:spPr>
              <a:xfrm>
                <a:off x="276673" y="4966320"/>
                <a:ext cx="4752527" cy="2087196"/>
              </a:xfrm>
              <a:prstGeom prst="rect">
                <a:avLst/>
              </a:prstGeom>
            </p:spPr>
            <p:txBody>
              <a:bodyPr vert="horz" lIns="91440" tIns="45720" rIns="91440" bIns="45720" rtlCol="0">
                <a:normAutofit/>
              </a:bodyPr>
              <a:lstStyle>
                <a:lvl1pPr marL="288925" indent="-288925" algn="l" defTabSz="914323" rtl="0" eaLnBrk="1" latinLnBrk="0" hangingPunct="1">
                  <a:spcBef>
                    <a:spcPct val="20000"/>
                  </a:spcBef>
                  <a:buClr>
                    <a:schemeClr val="tx2"/>
                  </a:buClr>
                  <a:buSzPct val="90000"/>
                  <a:buFont typeface="Palatino Linotype" panose="02040502050505030304" pitchFamily="18" charset="0"/>
                  <a:buChar char="•"/>
                  <a:defRPr sz="2000" kern="1200">
                    <a:solidFill>
                      <a:schemeClr val="tx1"/>
                    </a:solidFill>
                    <a:latin typeface="Palatino Linotype" panose="02040502050505030304" pitchFamily="18" charset="0"/>
                    <a:ea typeface="+mn-ea"/>
                    <a:cs typeface="+mn-cs"/>
                  </a:defRPr>
                </a:lvl1pPr>
                <a:lvl2pPr marL="631825" indent="-227013" algn="l" defTabSz="914323" rtl="0" eaLnBrk="1" latinLnBrk="0" hangingPunct="1">
                  <a:spcBef>
                    <a:spcPct val="20000"/>
                  </a:spcBef>
                  <a:buClr>
                    <a:schemeClr val="tx2"/>
                  </a:buClr>
                  <a:buSzPct val="90000"/>
                  <a:buFont typeface="Wingdings" panose="05000000000000000000" pitchFamily="2" charset="2"/>
                  <a:buChar char="§"/>
                  <a:defRPr sz="1800" kern="1200">
                    <a:solidFill>
                      <a:schemeClr val="tx1"/>
                    </a:solidFill>
                    <a:latin typeface="Palatino Linotype" panose="02040502050505030304" pitchFamily="18" charset="0"/>
                    <a:ea typeface="+mn-ea"/>
                    <a:cs typeface="+mn-cs"/>
                  </a:defRPr>
                </a:lvl2pPr>
                <a:lvl3pPr marL="973138" indent="-231775" algn="l" defTabSz="914323" rtl="0" eaLnBrk="1" latinLnBrk="0" hangingPunct="1">
                  <a:spcBef>
                    <a:spcPct val="20000"/>
                  </a:spcBef>
                  <a:buClr>
                    <a:schemeClr val="tx2"/>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3pPr>
                <a:lvl4pPr marL="1254125" indent="-222250" algn="l" defTabSz="914323" rtl="0" eaLnBrk="1" latinLnBrk="0" hangingPunct="1">
                  <a:spcBef>
                    <a:spcPct val="20000"/>
                  </a:spcBef>
                  <a:buClr>
                    <a:schemeClr val="tx2"/>
                  </a:buClr>
                  <a:buFont typeface="Arial" panose="020B0604020202020204" pitchFamily="34" charset="0"/>
                  <a:buChar char="–"/>
                  <a:defRPr sz="1400" kern="1200">
                    <a:solidFill>
                      <a:schemeClr val="tx1"/>
                    </a:solidFill>
                    <a:latin typeface="Palatino Linotype" panose="02040502050505030304" pitchFamily="18" charset="0"/>
                    <a:ea typeface="+mn-ea"/>
                    <a:cs typeface="+mn-cs"/>
                  </a:defRPr>
                </a:lvl4pPr>
                <a:lvl5pPr marL="1430338" indent="-176213" algn="l" defTabSz="914323" rtl="0" eaLnBrk="1" latinLnBrk="0" hangingPunct="1">
                  <a:spcBef>
                    <a:spcPct val="20000"/>
                  </a:spcBef>
                  <a:buClr>
                    <a:schemeClr val="tx2"/>
                  </a:buClr>
                  <a:buFont typeface="Arial" panose="020B0604020202020204" pitchFamily="34" charset="0"/>
                  <a:buChar char="»"/>
                  <a:defRPr sz="1200" kern="1200">
                    <a:solidFill>
                      <a:schemeClr val="tx1"/>
                    </a:solidFill>
                    <a:latin typeface="Palatino Linotype" panose="02040502050505030304" pitchFamily="18" charset="0"/>
                    <a:ea typeface="+mn-ea"/>
                    <a:cs typeface="+mn-cs"/>
                  </a:defRPr>
                </a:lvl5pPr>
                <a:lvl6pPr marL="2514389"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551"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713"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874" indent="-228581" algn="l" defTabSz="91432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a:r>
                  <a:rPr lang="en-US" dirty="0"/>
                  <a:t>The </a:t>
                </a:r>
                <a:r>
                  <a:rPr lang="en-US" dirty="0">
                    <a:solidFill>
                      <a:srgbClr val="FF0000"/>
                    </a:solidFill>
                  </a:rPr>
                  <a:t>Discriminator</a:t>
                </a:r>
                <a:r>
                  <a:rPr lang="en-US" dirty="0"/>
                  <a:t> takes as inputs both  real samples </a:t>
                </a:r>
                <a14:m>
                  <m:oMath xmlns:m="http://schemas.openxmlformats.org/officeDocument/2006/math">
                    <m:r>
                      <a:rPr lang="en-US" i="1">
                        <a:latin typeface="Cambria Math" panose="02040503050406030204" pitchFamily="18" charset="0"/>
                      </a:rPr>
                      <m:t>𝑋</m:t>
                    </m:r>
                  </m:oMath>
                </a14:m>
                <a:r>
                  <a:rPr lang="en-US" dirty="0"/>
                  <a:t> and synthetic samples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r>
                  <a:rPr lang="en-US" dirty="0"/>
                  <a:t>, as well as latent noise vectors </a:t>
                </a:r>
                <a14:m>
                  <m:oMath xmlns:m="http://schemas.openxmlformats.org/officeDocument/2006/math">
                    <m:r>
                      <a:rPr lang="en-US" i="1">
                        <a:latin typeface="Cambria Math" panose="02040503050406030204" pitchFamily="18" charset="0"/>
                      </a:rPr>
                      <m:t>𝑍</m:t>
                    </m:r>
                  </m:oMath>
                </a14:m>
                <a:r>
                  <a:rPr lang="en-US" dirty="0"/>
                  <a:t> (from the Generator)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𝑍</m:t>
                        </m:r>
                      </m:e>
                    </m:acc>
                  </m:oMath>
                </a14:m>
                <a:r>
                  <a:rPr lang="en-US" dirty="0"/>
                  <a:t> (from the Encoder)</a:t>
                </a:r>
              </a:p>
              <a:p>
                <a:pPr lvl="1"/>
                <a:endParaRPr lang="en-US" dirty="0"/>
              </a:p>
            </p:txBody>
          </p:sp>
        </mc:Choice>
        <mc:Fallback xmlns="">
          <p:sp>
            <p:nvSpPr>
              <p:cNvPr id="6" name="Content Placeholder 2">
                <a:extLst>
                  <a:ext uri="{FF2B5EF4-FFF2-40B4-BE49-F238E27FC236}">
                    <a16:creationId xmlns:a16="http://schemas.microsoft.com/office/drawing/2014/main" id="{41ED790F-53D7-4CC6-A631-02918C0878D2}"/>
                  </a:ext>
                </a:extLst>
              </p:cNvPr>
              <p:cNvSpPr txBox="1">
                <a:spLocks noRot="1" noChangeAspect="1" noMove="1" noResize="1" noEditPoints="1" noAdjustHandles="1" noChangeArrowheads="1" noChangeShapeType="1" noTextEdit="1"/>
              </p:cNvSpPr>
              <p:nvPr/>
            </p:nvSpPr>
            <p:spPr>
              <a:xfrm>
                <a:off x="276673" y="4966320"/>
                <a:ext cx="4752527" cy="2087196"/>
              </a:xfrm>
              <a:prstGeom prst="rect">
                <a:avLst/>
              </a:prstGeom>
              <a:blipFill>
                <a:blip r:embed="rId5"/>
                <a:stretch>
                  <a:fillRect t="-1754" r="-307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Tree>
    <p:extLst>
      <p:ext uri="{BB962C8B-B14F-4D97-AF65-F5344CB8AC3E}">
        <p14:creationId xmlns:p14="http://schemas.microsoft.com/office/powerpoint/2010/main" val="15750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GANs for Anomaly Detection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6673" y="2090803"/>
                <a:ext cx="9577063" cy="5367667"/>
              </a:xfrm>
            </p:spPr>
            <p:txBody>
              <a:bodyPr/>
              <a:lstStyle/>
              <a:p>
                <a:r>
                  <a:rPr lang="en-US" dirty="0"/>
                  <a:t>Approach:</a:t>
                </a:r>
              </a:p>
              <a:p>
                <a:pPr marL="800100" lvl="1" indent="-457200">
                  <a:buFont typeface="+mj-lt"/>
                  <a:buAutoNum type="arabicPeriod"/>
                </a:pPr>
                <a:r>
                  <a:rPr lang="en-US" dirty="0"/>
                  <a:t>Train the </a:t>
                </a:r>
                <a:r>
                  <a:rPr lang="en-US" dirty="0" err="1"/>
                  <a:t>BiGAN</a:t>
                </a:r>
                <a:r>
                  <a:rPr lang="en-US" dirty="0"/>
                  <a:t> model on normal data instances (to model normal behavior)</a:t>
                </a:r>
              </a:p>
              <a:p>
                <a:pPr marL="800100" lvl="1" indent="-457200">
                  <a:buFont typeface="+mj-lt"/>
                  <a:buAutoNum type="arabicPeriod"/>
                </a:pPr>
                <a:r>
                  <a:rPr lang="en-US" dirty="0"/>
                  <a:t>At inference, for a real data instance </a:t>
                </a:r>
                <a14:m>
                  <m:oMath xmlns:m="http://schemas.openxmlformats.org/officeDocument/2006/math">
                    <m:r>
                      <a:rPr lang="en-US" i="1">
                        <a:latin typeface="Cambria Math" panose="02040503050406030204" pitchFamily="18" charset="0"/>
                      </a:rPr>
                      <m:t>𝑋</m:t>
                    </m:r>
                  </m:oMath>
                </a14:m>
                <a:r>
                  <a:rPr lang="en-US" dirty="0"/>
                  <a:t>, from the Encoder obtain a latent vector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𝑍</m:t>
                        </m:r>
                      </m:e>
                    </m:acc>
                  </m:oMath>
                </a14:m>
                <a:r>
                  <a:rPr lang="en-US" dirty="0"/>
                  <a:t> </a:t>
                </a:r>
              </a:p>
              <a:p>
                <a:pPr marL="800100" lvl="1" indent="-457200">
                  <a:buFont typeface="+mj-lt"/>
                  <a:buAutoNum type="arabicPeriod"/>
                </a:pPr>
                <a:r>
                  <a:rPr lang="en-US" dirty="0"/>
                  <a:t>The noise vector is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𝑍</m:t>
                        </m:r>
                      </m:e>
                    </m:acc>
                  </m:oMath>
                </a14:m>
                <a:r>
                  <a:rPr lang="en-US" dirty="0"/>
                  <a:t> is fed to the Generator to yield a synthetic sample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endParaRPr lang="en-US" dirty="0"/>
              </a:p>
              <a:p>
                <a:pPr marL="800100" lvl="1" indent="-457200">
                  <a:buFont typeface="+mj-lt"/>
                  <a:buAutoNum type="arabicPeriod"/>
                </a:pPr>
                <a:r>
                  <a:rPr lang="en-US" dirty="0"/>
                  <a:t>Calculate the </a:t>
                </a:r>
                <a:r>
                  <a:rPr lang="en-US" dirty="0">
                    <a:solidFill>
                      <a:srgbClr val="FF0000"/>
                    </a:solidFill>
                  </a:rPr>
                  <a:t>reconstruction error</a:t>
                </a:r>
                <a:r>
                  <a:rPr lang="en-US" dirty="0"/>
                  <a:t>: e.g., RMSE deviation between the real data instance </a:t>
                </a:r>
                <a14:m>
                  <m:oMath xmlns:m="http://schemas.openxmlformats.org/officeDocument/2006/math">
                    <m:r>
                      <a:rPr lang="en-US" i="1">
                        <a:latin typeface="Cambria Math" panose="02040503050406030204" pitchFamily="18" charset="0"/>
                      </a:rPr>
                      <m:t>𝑋</m:t>
                    </m:r>
                  </m:oMath>
                </a14:m>
                <a:r>
                  <a:rPr lang="en-US" dirty="0"/>
                  <a:t> and the corresponding synthetic sample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endParaRPr lang="en-US" dirty="0"/>
              </a:p>
              <a:p>
                <a:pPr marL="800100" lvl="1" indent="-457200">
                  <a:buFont typeface="+mj-lt"/>
                  <a:buAutoNum type="arabicPeriod"/>
                </a:pPr>
                <a:r>
                  <a:rPr lang="en-US" dirty="0"/>
                  <a:t>Calculate the </a:t>
                </a:r>
                <a:r>
                  <a:rPr lang="en-US" dirty="0">
                    <a:solidFill>
                      <a:srgbClr val="FF0000"/>
                    </a:solidFill>
                  </a:rPr>
                  <a:t>loss of the Discriminator</a:t>
                </a:r>
                <a:r>
                  <a:rPr lang="en-US" dirty="0"/>
                  <a:t>, i.e., cross-entropy of predictions for </a:t>
                </a:r>
                <a14:m>
                  <m:oMath xmlns:m="http://schemas.openxmlformats.org/officeDocument/2006/math">
                    <m:r>
                      <a:rPr lang="en-US" i="1">
                        <a:latin typeface="Cambria Math" panose="02040503050406030204" pitchFamily="18" charset="0"/>
                      </a:rPr>
                      <m:t>𝑋</m:t>
                    </m:r>
                  </m:oMath>
                </a14:m>
                <a:r>
                  <a:rPr lang="en-US" dirty="0"/>
                  <a:t> and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𝑋</m:t>
                        </m:r>
                      </m:e>
                    </m:acc>
                  </m:oMath>
                </a14:m>
                <a:endParaRPr lang="en-US" dirty="0"/>
              </a:p>
              <a:p>
                <a:pPr marL="800100" lvl="1" indent="-457200">
                  <a:buFont typeface="+mj-lt"/>
                  <a:buAutoNum type="arabicPeriod"/>
                </a:pPr>
                <a:r>
                  <a:rPr lang="en-US" dirty="0"/>
                  <a:t>Calculate an </a:t>
                </a:r>
                <a:r>
                  <a:rPr lang="en-US" dirty="0">
                    <a:solidFill>
                      <a:srgbClr val="FF0000"/>
                    </a:solidFill>
                  </a:rPr>
                  <a:t>anomaly score</a:t>
                </a:r>
                <a:r>
                  <a:rPr lang="en-US" dirty="0"/>
                  <a:t> as a weighted sum of the reconstruction error and the loss of the Discriminator</a:t>
                </a:r>
              </a:p>
              <a:p>
                <a:pPr marL="800100" lvl="1" indent="-457200">
                  <a:buFont typeface="+mj-lt"/>
                  <a:buAutoNum type="arabicPeriod"/>
                </a:pPr>
                <a:r>
                  <a:rPr lang="en-US" dirty="0"/>
                  <a:t>If the anomaly score is less than a </a:t>
                </a:r>
                <a:r>
                  <a:rPr lang="en-US" dirty="0">
                    <a:solidFill>
                      <a:srgbClr val="FF0000"/>
                    </a:solidFill>
                  </a:rPr>
                  <a:t>threshold</a:t>
                </a:r>
                <a:r>
                  <a:rPr lang="en-US" dirty="0"/>
                  <a:t> then label the instance as normal data, if it is greater than the threshold then label it as abnormal data (anomaly)</a:t>
                </a:r>
              </a:p>
              <a:p>
                <a:pPr marL="800100" lvl="1" indent="-457200">
                  <a:buFont typeface="+mj-lt"/>
                  <a:buAutoNum type="arabicPeriod"/>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6673" y="2090803"/>
                <a:ext cx="9577063" cy="5367667"/>
              </a:xfrm>
              <a:blipFill>
                <a:blip r:embed="rId2"/>
                <a:stretch>
                  <a:fillRect l="-700" t="-795" r="-891"/>
                </a:stretch>
              </a:blipFill>
            </p:spPr>
            <p:txBody>
              <a:bodyPr/>
              <a:lstStyle/>
              <a:p>
                <a:r>
                  <a:rPr lang="en-US">
                    <a:noFill/>
                  </a:rPr>
                  <a:t> </a:t>
                </a:r>
              </a:p>
            </p:txBody>
          </p:sp>
        </mc:Fallback>
      </mc:AlternateContent>
      <p:sp>
        <p:nvSpPr>
          <p:cNvPr id="4" name="Content Placeholder 3"/>
          <p:cNvSpPr>
            <a:spLocks noGrp="1"/>
          </p:cNvSpPr>
          <p:nvPr>
            <p:ph idx="10"/>
          </p:nvPr>
        </p:nvSpPr>
        <p:spPr/>
        <p:txBody>
          <a:bodyPr/>
          <a:lstStyle/>
          <a:p>
            <a:r>
              <a:rPr lang="en-US" dirty="0"/>
              <a:t>Anomaly Detection with Machine Learning</a:t>
            </a:r>
          </a:p>
        </p:txBody>
      </p:sp>
      <p:pic>
        <p:nvPicPr>
          <p:cNvPr id="5" name="Picture 4"/>
          <p:cNvPicPr>
            <a:picLocks noChangeAspect="1"/>
          </p:cNvPicPr>
          <p:nvPr/>
        </p:nvPicPr>
        <p:blipFill>
          <a:blip r:embed="rId3"/>
          <a:stretch>
            <a:fillRect/>
          </a:stretch>
        </p:blipFill>
        <p:spPr>
          <a:xfrm>
            <a:off x="2938264" y="5566201"/>
            <a:ext cx="3747120" cy="1920399"/>
          </a:xfrm>
          <a:prstGeom prst="rect">
            <a:avLst/>
          </a:prstGeom>
        </p:spPr>
      </p:pic>
      <p:sp>
        <p:nvSpPr>
          <p:cNvPr id="6" name="TextBox 5">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Tree>
    <p:extLst>
      <p:ext uri="{BB962C8B-B14F-4D97-AF65-F5344CB8AC3E}">
        <p14:creationId xmlns:p14="http://schemas.microsoft.com/office/powerpoint/2010/main" val="1190652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Sequence-to-sequence Models for Anomaly Detection</a:t>
            </a:r>
          </a:p>
        </p:txBody>
      </p:sp>
      <p:sp>
        <p:nvSpPr>
          <p:cNvPr id="3" name="Content Placeholder 2"/>
          <p:cNvSpPr>
            <a:spLocks noGrp="1"/>
          </p:cNvSpPr>
          <p:nvPr>
            <p:ph idx="1"/>
          </p:nvPr>
        </p:nvSpPr>
        <p:spPr/>
        <p:txBody>
          <a:bodyPr/>
          <a:lstStyle/>
          <a:p>
            <a:r>
              <a:rPr lang="en-US" b="1" i="1" dirty="0">
                <a:solidFill>
                  <a:srgbClr val="0070C0"/>
                </a:solidFill>
              </a:rPr>
              <a:t>Sequence-to-sequence models </a:t>
            </a:r>
            <a:r>
              <a:rPr lang="en-US" dirty="0"/>
              <a:t>are</a:t>
            </a:r>
            <a:r>
              <a:rPr lang="en-US" b="1" i="1" dirty="0">
                <a:solidFill>
                  <a:srgbClr val="0070C0"/>
                </a:solidFill>
              </a:rPr>
              <a:t> </a:t>
            </a:r>
            <a:r>
              <a:rPr lang="en-US" dirty="0"/>
              <a:t>designed to learn mappings between sequential data (e.g., time-series signals)</a:t>
            </a:r>
          </a:p>
          <a:p>
            <a:r>
              <a:rPr lang="en-US" dirty="0"/>
              <a:t>Sequence-to-sequence models typically consist of an Encoder that generates a hidden representation of the input tokens, and a Decoder that takes in the encoder representation and sequentially generates a set of output tokens</a:t>
            </a:r>
          </a:p>
          <a:p>
            <a:pPr lvl="1"/>
            <a:r>
              <a:rPr lang="en-US" dirty="0"/>
              <a:t>The encoder and decoder are typically composed of </a:t>
            </a:r>
            <a:r>
              <a:rPr lang="en-US" b="1" i="1" dirty="0">
                <a:solidFill>
                  <a:srgbClr val="0070C0"/>
                </a:solidFill>
              </a:rPr>
              <a:t>recurrent layers</a:t>
            </a:r>
            <a:r>
              <a:rPr lang="en-US" dirty="0"/>
              <a:t>, such as RNN, LSTM, or GRU, since recurrent networks are particularly suitable for modeling temporal relationships within input data tokens</a:t>
            </a:r>
          </a:p>
          <a:p>
            <a:pPr lvl="1"/>
            <a:r>
              <a:rPr lang="en-US" dirty="0"/>
              <a:t>Transformer Networks are also sequence-to-sequence models</a:t>
            </a:r>
          </a:p>
          <a:p>
            <a:r>
              <a:rPr lang="en-US" dirty="0"/>
              <a:t>The anomaly detection approach is similar to the Autoencoder models, i.e., based on the reconstruction errors for new examples</a:t>
            </a:r>
          </a:p>
        </p:txBody>
      </p:sp>
      <p:sp>
        <p:nvSpPr>
          <p:cNvPr id="4" name="Content Placeholder 3"/>
          <p:cNvSpPr>
            <a:spLocks noGrp="1"/>
          </p:cNvSpPr>
          <p:nvPr>
            <p:ph idx="10"/>
          </p:nvPr>
        </p:nvSpPr>
        <p:spPr/>
        <p:txBody>
          <a:bodyPr/>
          <a:lstStyle/>
          <a:p>
            <a:r>
              <a:rPr lang="en-US" dirty="0"/>
              <a:t>Anomaly Detection with Machine Learning</a:t>
            </a:r>
          </a:p>
        </p:txBody>
      </p:sp>
      <p:sp>
        <p:nvSpPr>
          <p:cNvPr id="5" name="TextBox 4">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pic>
        <p:nvPicPr>
          <p:cNvPr id="6" name="Picture 5"/>
          <p:cNvPicPr>
            <a:picLocks noChangeAspect="1"/>
          </p:cNvPicPr>
          <p:nvPr/>
        </p:nvPicPr>
        <p:blipFill>
          <a:blip r:embed="rId3"/>
          <a:stretch>
            <a:fillRect/>
          </a:stretch>
        </p:blipFill>
        <p:spPr>
          <a:xfrm>
            <a:off x="2690999" y="5614392"/>
            <a:ext cx="4210409" cy="1943266"/>
          </a:xfrm>
          <a:prstGeom prst="rect">
            <a:avLst/>
          </a:prstGeom>
        </p:spPr>
      </p:pic>
    </p:spTree>
    <p:extLst>
      <p:ext uri="{BB962C8B-B14F-4D97-AF65-F5344CB8AC3E}">
        <p14:creationId xmlns:p14="http://schemas.microsoft.com/office/powerpoint/2010/main" val="1455503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Anomaly Detection with Machine Learning</a:t>
            </a:r>
          </a:p>
        </p:txBody>
      </p:sp>
      <p:sp>
        <p:nvSpPr>
          <p:cNvPr id="3" name="Content Placeholder 2"/>
          <p:cNvSpPr>
            <a:spLocks noGrp="1"/>
          </p:cNvSpPr>
          <p:nvPr>
            <p:ph idx="1"/>
          </p:nvPr>
        </p:nvSpPr>
        <p:spPr/>
        <p:txBody>
          <a:bodyPr/>
          <a:lstStyle/>
          <a:p>
            <a:r>
              <a:rPr lang="en-US" dirty="0"/>
              <a:t>The table lists the pros and cons of the described ML approaches for anomaly detection</a:t>
            </a:r>
          </a:p>
        </p:txBody>
      </p:sp>
      <p:sp>
        <p:nvSpPr>
          <p:cNvPr id="4" name="Content Placeholder 3"/>
          <p:cNvSpPr>
            <a:spLocks noGrp="1"/>
          </p:cNvSpPr>
          <p:nvPr>
            <p:ph idx="10"/>
          </p:nvPr>
        </p:nvSpPr>
        <p:spPr/>
        <p:txBody>
          <a:bodyPr/>
          <a:lstStyle/>
          <a:p>
            <a:r>
              <a:rPr lang="en-US" dirty="0"/>
              <a:t>Anomaly Detection with Machine Learning</a:t>
            </a:r>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359572" y="2668736"/>
            <a:ext cx="5405931" cy="4889872"/>
          </a:xfrm>
          <a:prstGeom prst="rect">
            <a:avLst/>
          </a:prstGeom>
        </p:spPr>
      </p:pic>
      <p:sp>
        <p:nvSpPr>
          <p:cNvPr id="6" name="TextBox 5">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Tree>
    <p:extLst>
      <p:ext uri="{BB962C8B-B14F-4D97-AF65-F5344CB8AC3E}">
        <p14:creationId xmlns:p14="http://schemas.microsoft.com/office/powerpoint/2010/main" val="2114096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Benchmarking Models for Anomaly Detection</a:t>
            </a:r>
          </a:p>
        </p:txBody>
      </p:sp>
      <p:sp>
        <p:nvSpPr>
          <p:cNvPr id="3" name="Content Placeholder 2"/>
          <p:cNvSpPr>
            <a:spLocks noGrp="1"/>
          </p:cNvSpPr>
          <p:nvPr>
            <p:ph idx="1"/>
          </p:nvPr>
        </p:nvSpPr>
        <p:spPr/>
        <p:txBody>
          <a:bodyPr/>
          <a:lstStyle/>
          <a:p>
            <a:r>
              <a:rPr lang="en-US" dirty="0"/>
              <a:t>Performance by the presented models evaluated using the NSL-KDD dataset</a:t>
            </a:r>
          </a:p>
          <a:p>
            <a:pPr lvl="1"/>
            <a:r>
              <a:rPr lang="en-US" dirty="0"/>
              <a:t>The best performance was achieved by </a:t>
            </a:r>
            <a:r>
              <a:rPr lang="en-US" dirty="0" err="1"/>
              <a:t>BiGAN</a:t>
            </a:r>
            <a:r>
              <a:rPr lang="en-US" dirty="0"/>
              <a:t> and Autoencoder</a:t>
            </a:r>
          </a:p>
        </p:txBody>
      </p:sp>
      <p:sp>
        <p:nvSpPr>
          <p:cNvPr id="4" name="Content Placeholder 3"/>
          <p:cNvSpPr>
            <a:spLocks noGrp="1"/>
          </p:cNvSpPr>
          <p:nvPr>
            <p:ph idx="10"/>
          </p:nvPr>
        </p:nvSpPr>
        <p:spPr/>
        <p:txBody>
          <a:bodyPr/>
          <a:lstStyle/>
          <a:p>
            <a:r>
              <a:rPr lang="en-US" dirty="0"/>
              <a:t>Anomaly Detection with Machine Learning</a:t>
            </a:r>
          </a:p>
        </p:txBody>
      </p:sp>
      <p:pic>
        <p:nvPicPr>
          <p:cNvPr id="5" name="Picture 4"/>
          <p:cNvPicPr>
            <a:picLocks noChangeAspect="1"/>
          </p:cNvPicPr>
          <p:nvPr/>
        </p:nvPicPr>
        <p:blipFill>
          <a:blip r:embed="rId2"/>
          <a:stretch>
            <a:fillRect/>
          </a:stretch>
        </p:blipFill>
        <p:spPr>
          <a:xfrm>
            <a:off x="1644823" y="5902424"/>
            <a:ext cx="6181725" cy="1552575"/>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71269" y="2878088"/>
            <a:ext cx="4604576" cy="2954003"/>
          </a:xfrm>
          <a:prstGeom prst="rect">
            <a:avLst/>
          </a:prstGeom>
        </p:spPr>
      </p:pic>
      <p:pic>
        <p:nvPicPr>
          <p:cNvPr id="8" name="Picture 7"/>
          <p:cNvPicPr>
            <a:picLocks noChangeAspect="1"/>
          </p:cNvPicPr>
          <p:nvPr/>
        </p:nvPicPr>
        <p:blipFill>
          <a:blip r:embed="rId5"/>
          <a:stretch>
            <a:fillRect/>
          </a:stretch>
        </p:blipFill>
        <p:spPr>
          <a:xfrm>
            <a:off x="5047853" y="3670176"/>
            <a:ext cx="4805883" cy="1313790"/>
          </a:xfrm>
          <a:prstGeom prst="rect">
            <a:avLst/>
          </a:prstGeom>
        </p:spPr>
      </p:pic>
      <p:sp>
        <p:nvSpPr>
          <p:cNvPr id="9" name="TextBox 8">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
        <p:nvSpPr>
          <p:cNvPr id="10" name="Rectangle 9"/>
          <p:cNvSpPr/>
          <p:nvPr/>
        </p:nvSpPr>
        <p:spPr>
          <a:xfrm>
            <a:off x="1644823" y="6183236"/>
            <a:ext cx="6181725" cy="439268"/>
          </a:xfrm>
          <a:prstGeom prst="rect">
            <a:avLst/>
          </a:prstGeom>
          <a:solidFill>
            <a:srgbClr val="92D05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858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in Cybersecurity</a:t>
            </a:r>
          </a:p>
        </p:txBody>
      </p:sp>
      <p:sp>
        <p:nvSpPr>
          <p:cNvPr id="3" name="Content Placeholder 2"/>
          <p:cNvSpPr>
            <a:spLocks noGrp="1"/>
          </p:cNvSpPr>
          <p:nvPr>
            <p:ph idx="1"/>
          </p:nvPr>
        </p:nvSpPr>
        <p:spPr/>
        <p:txBody>
          <a:bodyPr>
            <a:normAutofit/>
          </a:bodyPr>
          <a:lstStyle/>
          <a:p>
            <a:r>
              <a:rPr lang="en-US" dirty="0"/>
              <a:t>The cybersecurity domain is marked with a perpetual battle between security analysts and adversaries</a:t>
            </a:r>
          </a:p>
          <a:p>
            <a:pPr lvl="1"/>
            <a:r>
              <a:rPr lang="en-US" dirty="0"/>
              <a:t>Adversaries continually innovate and adapt their attack approaches, resulting in ever-increasing complexity of cyber attacks</a:t>
            </a:r>
          </a:p>
          <a:p>
            <a:pPr lvl="1"/>
            <a:r>
              <a:rPr lang="en-US" dirty="0"/>
              <a:t>Security analysts attempt to quickly respond to new attacks, and try to be one step ahead of cyber adversaries</a:t>
            </a:r>
          </a:p>
          <a:p>
            <a:r>
              <a:rPr lang="en-US" dirty="0"/>
              <a:t>Machine Learning (ML) models have a potential for addressing the complexity of recent attacks, and are increasingly used in cybersecurity</a:t>
            </a:r>
          </a:p>
          <a:p>
            <a:pPr lvl="1"/>
            <a:r>
              <a:rPr lang="en-US" dirty="0"/>
              <a:t>Yet, all ML models are vulnerable to adversarial attacks</a:t>
            </a:r>
          </a:p>
          <a:p>
            <a:pPr lvl="1"/>
            <a:r>
              <a:rPr lang="en-US" dirty="0"/>
              <a:t>Investigating adversarial attacks and defenses against ML models in cybersecurity applications is crucial for this domain</a:t>
            </a:r>
          </a:p>
          <a:p>
            <a:r>
              <a:rPr lang="en-US" dirty="0"/>
              <a:t> Examples of adversarial ML attacks in cybersecurity:</a:t>
            </a:r>
          </a:p>
          <a:p>
            <a:pPr lvl="1"/>
            <a:r>
              <a:rPr lang="en-US" dirty="0"/>
              <a:t>Spam messages designed to avoid ML-based spam filters</a:t>
            </a:r>
          </a:p>
          <a:p>
            <a:pPr lvl="1"/>
            <a:r>
              <a:rPr lang="en-US" dirty="0"/>
              <a:t>Ransomware developers evading anti-malware ML-based systems </a:t>
            </a:r>
          </a:p>
          <a:p>
            <a:pPr lvl="1"/>
            <a:r>
              <a:rPr lang="en-US" dirty="0"/>
              <a:t>Malware worms evading ML classifiers, and spreading across the network</a:t>
            </a:r>
          </a:p>
          <a:p>
            <a:pPr lvl="1"/>
            <a:r>
              <a:rPr lang="en-US" dirty="0"/>
              <a:t>Crypto software evading ML systems, and using resources for mining crypto-currency</a:t>
            </a:r>
          </a:p>
          <a:p>
            <a:pPr lvl="1"/>
            <a:endParaRPr lang="en-US" dirty="0"/>
          </a:p>
        </p:txBody>
      </p:sp>
      <p:sp>
        <p:nvSpPr>
          <p:cNvPr id="5" name="Content Placeholder 4"/>
          <p:cNvSpPr>
            <a:spLocks noGrp="1"/>
          </p:cNvSpPr>
          <p:nvPr>
            <p:ph idx="10"/>
          </p:nvPr>
        </p:nvSpPr>
        <p:spPr/>
        <p:txBody>
          <a:bodyPr/>
          <a:lstStyle/>
          <a:p>
            <a:r>
              <a:rPr lang="en-US" dirty="0"/>
              <a:t>Adversarial Machine Learning in Cybersecurity</a:t>
            </a:r>
          </a:p>
        </p:txBody>
      </p:sp>
      <p:sp>
        <p:nvSpPr>
          <p:cNvPr id="4" name="TextBox 3">
            <a:extLst>
              <a:ext uri="{FF2B5EF4-FFF2-40B4-BE49-F238E27FC236}">
                <a16:creationId xmlns:a16="http://schemas.microsoft.com/office/drawing/2014/main" id="{55745D0A-5A8E-4B5D-9ADC-B0F2DB8A1BB6}"/>
              </a:ext>
            </a:extLst>
          </p:cNvPr>
          <p:cNvSpPr txBox="1"/>
          <p:nvPr/>
        </p:nvSpPr>
        <p:spPr>
          <a:xfrm>
            <a:off x="1140768" y="7526179"/>
            <a:ext cx="7560840" cy="246221"/>
          </a:xfrm>
          <a:prstGeom prst="rect">
            <a:avLst/>
          </a:prstGeom>
          <a:noFill/>
        </p:spPr>
        <p:txBody>
          <a:bodyPr wrap="square" rtlCol="0">
            <a:spAutoFit/>
          </a:bodyPr>
          <a:lstStyle/>
          <a:p>
            <a:pPr algn="ctr"/>
            <a:r>
              <a:rPr lang="en-US" sz="1000" dirty="0"/>
              <a:t>Rosenberg (2021) – AML Attacks and Defense Methods in the Cyber Security Domain</a:t>
            </a:r>
          </a:p>
        </p:txBody>
      </p:sp>
    </p:spTree>
    <p:extLst>
      <p:ext uri="{BB962C8B-B14F-4D97-AF65-F5344CB8AC3E}">
        <p14:creationId xmlns:p14="http://schemas.microsoft.com/office/powerpoint/2010/main" val="4090304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Anomaly Detection</a:t>
            </a:r>
          </a:p>
        </p:txBody>
      </p:sp>
      <p:sp>
        <p:nvSpPr>
          <p:cNvPr id="3" name="Content Placeholder 2"/>
          <p:cNvSpPr>
            <a:spLocks noGrp="1"/>
          </p:cNvSpPr>
          <p:nvPr>
            <p:ph idx="1"/>
          </p:nvPr>
        </p:nvSpPr>
        <p:spPr/>
        <p:txBody>
          <a:bodyPr/>
          <a:lstStyle/>
          <a:p>
            <a:r>
              <a:rPr lang="en-US" dirty="0"/>
              <a:t>Imbalanced datasets</a:t>
            </a:r>
          </a:p>
          <a:p>
            <a:pPr lvl="1"/>
            <a:r>
              <a:rPr lang="en-US" dirty="0"/>
              <a:t>Normal data samples are more readily available than abnormal samples</a:t>
            </a:r>
          </a:p>
          <a:p>
            <a:pPr lvl="1"/>
            <a:r>
              <a:rPr lang="en-US" dirty="0"/>
              <a:t>Consequently, the model may perform poorly on abnormal samples</a:t>
            </a:r>
          </a:p>
          <a:p>
            <a:pPr lvl="1"/>
            <a:r>
              <a:rPr lang="en-US" dirty="0"/>
              <a:t>Remedy: collect more data, or consider using precision, recall, F1 metrics</a:t>
            </a:r>
          </a:p>
          <a:p>
            <a:r>
              <a:rPr lang="en-US" dirty="0"/>
              <a:t>Definition of anomaly</a:t>
            </a:r>
          </a:p>
          <a:p>
            <a:pPr lvl="1"/>
            <a:r>
              <a:rPr lang="en-US" dirty="0"/>
              <a:t>The boundary between normal and anomalous behavior can evolve over time</a:t>
            </a:r>
          </a:p>
          <a:p>
            <a:pPr lvl="1"/>
            <a:r>
              <a:rPr lang="en-US" dirty="0"/>
              <a:t>It may require retraining the models to adopt to the changes in the data distribution</a:t>
            </a:r>
          </a:p>
          <a:p>
            <a:r>
              <a:rPr lang="en-US" dirty="0"/>
              <a:t>False alarms</a:t>
            </a:r>
          </a:p>
          <a:p>
            <a:pPr lvl="1"/>
            <a:r>
              <a:rPr lang="en-US" dirty="0"/>
              <a:t>Many of the found anomalies could correspond to noise in the data</a:t>
            </a:r>
          </a:p>
          <a:p>
            <a:pPr lvl="1"/>
            <a:r>
              <a:rPr lang="en-US" dirty="0"/>
              <a:t>False alarms require human review of the cases, which increases the costs</a:t>
            </a:r>
          </a:p>
          <a:p>
            <a:r>
              <a:rPr lang="en-US" dirty="0"/>
              <a:t>Computational complexity</a:t>
            </a:r>
          </a:p>
          <a:p>
            <a:pPr lvl="1"/>
            <a:r>
              <a:rPr lang="en-US" dirty="0"/>
              <a:t>Anomaly detection can require low latency (DL models are computationally intensive)</a:t>
            </a:r>
          </a:p>
          <a:p>
            <a:pPr lvl="1"/>
            <a:r>
              <a:rPr lang="en-US" dirty="0"/>
              <a:t>This may impose a trade-off between performance and accuracy</a:t>
            </a:r>
          </a:p>
          <a:p>
            <a:pPr lvl="1"/>
            <a:endParaRPr lang="en-US" dirty="0"/>
          </a:p>
        </p:txBody>
      </p:sp>
      <p:sp>
        <p:nvSpPr>
          <p:cNvPr id="4" name="Content Placeholder 3"/>
          <p:cNvSpPr>
            <a:spLocks noGrp="1"/>
          </p:cNvSpPr>
          <p:nvPr>
            <p:ph idx="10"/>
          </p:nvPr>
        </p:nvSpPr>
        <p:spPr/>
        <p:txBody>
          <a:bodyPr/>
          <a:lstStyle/>
          <a:p>
            <a:r>
              <a:rPr lang="en-US" dirty="0"/>
              <a:t>Anomaly Detection with Machine Learning</a:t>
            </a:r>
          </a:p>
        </p:txBody>
      </p:sp>
      <p:sp>
        <p:nvSpPr>
          <p:cNvPr id="5" name="TextBox 4">
            <a:extLst>
              <a:ext uri="{FF2B5EF4-FFF2-40B4-BE49-F238E27FC236}">
                <a16:creationId xmlns:a16="http://schemas.microsoft.com/office/drawing/2014/main" id="{9F888386-0D5A-45AB-9E14-145C9B7F7109}"/>
              </a:ext>
            </a:extLst>
          </p:cNvPr>
          <p:cNvSpPr txBox="1"/>
          <p:nvPr/>
        </p:nvSpPr>
        <p:spPr>
          <a:xfrm>
            <a:off x="1140768" y="7526179"/>
            <a:ext cx="7560840" cy="246221"/>
          </a:xfrm>
          <a:prstGeom prst="rect">
            <a:avLst/>
          </a:prstGeom>
          <a:noFill/>
        </p:spPr>
        <p:txBody>
          <a:bodyPr wrap="square" rtlCol="0">
            <a:spAutoFit/>
          </a:bodyPr>
          <a:lstStyle/>
          <a:p>
            <a:pPr algn="ctr"/>
            <a:r>
              <a:rPr lang="en-US" sz="1000" dirty="0"/>
              <a:t>Blog: Cloudera Fast Forward – Deep Learning for Anomaly Detection</a:t>
            </a:r>
          </a:p>
        </p:txBody>
      </p:sp>
    </p:spTree>
    <p:extLst>
      <p:ext uri="{BB962C8B-B14F-4D97-AF65-F5344CB8AC3E}">
        <p14:creationId xmlns:p14="http://schemas.microsoft.com/office/powerpoint/2010/main" val="3349509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35B42-527D-CBEA-9362-E9FA8CE681CF}"/>
              </a:ext>
            </a:extLst>
          </p:cNvPr>
          <p:cNvSpPr>
            <a:spLocks noGrp="1"/>
          </p:cNvSpPr>
          <p:nvPr>
            <p:ph type="title"/>
          </p:nvPr>
        </p:nvSpPr>
        <p:spPr/>
        <p:txBody>
          <a:bodyPr/>
          <a:lstStyle/>
          <a:p>
            <a:r>
              <a:rPr lang="en-US" dirty="0"/>
              <a:t>Adversarial Attacks on NIDS</a:t>
            </a:r>
          </a:p>
        </p:txBody>
      </p:sp>
      <p:sp>
        <p:nvSpPr>
          <p:cNvPr id="3" name="Content Placeholder 2">
            <a:extLst>
              <a:ext uri="{FF2B5EF4-FFF2-40B4-BE49-F238E27FC236}">
                <a16:creationId xmlns:a16="http://schemas.microsoft.com/office/drawing/2014/main" id="{B8EA8495-F652-F3E3-CA50-4CFA964122AA}"/>
              </a:ext>
            </a:extLst>
          </p:cNvPr>
          <p:cNvSpPr>
            <a:spLocks noGrp="1"/>
          </p:cNvSpPr>
          <p:nvPr>
            <p:ph idx="1"/>
          </p:nvPr>
        </p:nvSpPr>
        <p:spPr>
          <a:xfrm>
            <a:off x="276673" y="2090803"/>
            <a:ext cx="9584265" cy="5539813"/>
          </a:xfrm>
        </p:spPr>
        <p:txBody>
          <a:bodyPr>
            <a:normAutofit/>
          </a:bodyPr>
          <a:lstStyle/>
          <a:p>
            <a:r>
              <a:rPr lang="en-US" b="1" i="1" dirty="0">
                <a:solidFill>
                  <a:srgbClr val="0070C0"/>
                </a:solidFill>
              </a:rPr>
              <a:t>Feature-level (feature vector) attacks on ML-based NIDS</a:t>
            </a:r>
          </a:p>
          <a:p>
            <a:pPr lvl="1"/>
            <a:r>
              <a:rPr lang="en-US" dirty="0"/>
              <a:t>Feature-level attacks are achieved by perturbing a vector of extracted features from PCAP files: the generated adversarial samples are feature vectors</a:t>
            </a:r>
          </a:p>
          <a:p>
            <a:pPr lvl="1"/>
            <a:r>
              <a:rPr lang="en-US" dirty="0"/>
              <a:t>Although such adversarial attacks can be successful in evading ML models trained on datasets of extracted features, these attacks are less useful in practice</a:t>
            </a:r>
          </a:p>
          <a:p>
            <a:pPr lvl="2"/>
            <a:r>
              <a:rPr lang="en-US" dirty="0"/>
              <a:t>Since the inputs to the ML model for network intrusion detection are PCAP files</a:t>
            </a:r>
          </a:p>
          <a:p>
            <a:pPr lvl="2"/>
            <a:r>
              <a:rPr lang="en-US" dirty="0"/>
              <a:t>Also, typically it is not known what type of features were used by the ML model</a:t>
            </a:r>
          </a:p>
          <a:p>
            <a:r>
              <a:rPr lang="en-US" b="1" i="1" dirty="0">
                <a:solidFill>
                  <a:srgbClr val="0070C0"/>
                </a:solidFill>
              </a:rPr>
              <a:t>Packet-level (end-to-end) attacks on ML-based NIDS</a:t>
            </a:r>
          </a:p>
          <a:p>
            <a:pPr lvl="1"/>
            <a:r>
              <a:rPr lang="en-US" dirty="0"/>
              <a:t>Packet-level attacks generate full PCAP files, rather than network features</a:t>
            </a:r>
          </a:p>
          <a:p>
            <a:pPr lvl="2"/>
            <a:r>
              <a:rPr lang="en-US" dirty="0"/>
              <a:t>In the taxonomy by Rosenberg et al. (2021), these attacks are </a:t>
            </a:r>
            <a:r>
              <a:rPr lang="en-US" dirty="0">
                <a:solidFill>
                  <a:srgbClr val="FF0000"/>
                </a:solidFill>
              </a:rPr>
              <a:t>end-to-end attacks</a:t>
            </a:r>
            <a:r>
              <a:rPr lang="en-US" dirty="0"/>
              <a:t> based on the attack’s output</a:t>
            </a:r>
          </a:p>
          <a:p>
            <a:pPr lvl="1"/>
            <a:r>
              <a:rPr lang="en-US" dirty="0"/>
              <a:t>Such attacks are more practical, because the generated adversarial samples can be used to directly evade ML models for network intrusion detection</a:t>
            </a:r>
          </a:p>
          <a:p>
            <a:pPr lvl="1"/>
            <a:r>
              <a:rPr lang="en-US" dirty="0"/>
              <a:t>Limitation of current packet-level methods: most attacks focus on evaluating the ability to evade ML models used for network intrusion detection</a:t>
            </a:r>
          </a:p>
          <a:p>
            <a:pPr lvl="2"/>
            <a:r>
              <a:rPr lang="en-US" dirty="0"/>
              <a:t>Less attention is paid to evaluating the functionality of adversarial samples (i.e., whether a perturbed benign sample has preserved its functionality and its malicious behavior)</a:t>
            </a:r>
          </a:p>
          <a:p>
            <a:endParaRPr lang="en-US" dirty="0"/>
          </a:p>
        </p:txBody>
      </p:sp>
      <p:sp>
        <p:nvSpPr>
          <p:cNvPr id="4" name="Content Placeholder 3">
            <a:extLst>
              <a:ext uri="{FF2B5EF4-FFF2-40B4-BE49-F238E27FC236}">
                <a16:creationId xmlns:a16="http://schemas.microsoft.com/office/drawing/2014/main" id="{5F3E577B-6F44-5610-D48F-DE16C5E981F1}"/>
              </a:ext>
            </a:extLst>
          </p:cNvPr>
          <p:cNvSpPr>
            <a:spLocks noGrp="1"/>
          </p:cNvSpPr>
          <p:nvPr>
            <p:ph idx="10"/>
          </p:nvPr>
        </p:nvSpPr>
        <p:spPr/>
        <p:txBody>
          <a:bodyPr/>
          <a:lstStyle/>
          <a:p>
            <a:r>
              <a:rPr lang="en-US" dirty="0"/>
              <a:t>Adversarial Attacks on NIDS</a:t>
            </a:r>
          </a:p>
        </p:txBody>
      </p:sp>
    </p:spTree>
    <p:extLst>
      <p:ext uri="{BB962C8B-B14F-4D97-AF65-F5344CB8AC3E}">
        <p14:creationId xmlns:p14="http://schemas.microsoft.com/office/powerpoint/2010/main" val="3140943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Feature-level Adversarial Attacks on NIDS</a:t>
            </a:r>
          </a:p>
        </p:txBody>
      </p:sp>
      <p:sp>
        <p:nvSpPr>
          <p:cNvPr id="3" name="Content Placeholder 2"/>
          <p:cNvSpPr>
            <a:spLocks noGrp="1"/>
          </p:cNvSpPr>
          <p:nvPr>
            <p:ph idx="1"/>
          </p:nvPr>
        </p:nvSpPr>
        <p:spPr>
          <a:xfrm>
            <a:off x="276673" y="2090804"/>
            <a:ext cx="9584265" cy="5539812"/>
          </a:xfrm>
        </p:spPr>
        <p:txBody>
          <a:bodyPr>
            <a:normAutofit/>
          </a:bodyPr>
          <a:lstStyle/>
          <a:p>
            <a:r>
              <a:rPr lang="en-US" b="1" i="1" dirty="0" err="1">
                <a:solidFill>
                  <a:srgbClr val="0070C0"/>
                </a:solidFill>
              </a:rPr>
              <a:t>Warzinsky</a:t>
            </a:r>
            <a:r>
              <a:rPr lang="en-US" b="1" i="1" dirty="0">
                <a:solidFill>
                  <a:srgbClr val="0070C0"/>
                </a:solidFill>
              </a:rPr>
              <a:t> et al. (2018) Intrusion Detection Systems Vulnerability on Adversarial Examples </a:t>
            </a:r>
            <a:r>
              <a:rPr lang="en-US" dirty="0"/>
              <a:t>(</a:t>
            </a:r>
            <a:r>
              <a:rPr lang="en-US" dirty="0">
                <a:hlinkClick r:id="rId2"/>
              </a:rPr>
              <a:t>link</a:t>
            </a:r>
            <a:r>
              <a:rPr lang="en-US" dirty="0"/>
              <a:t>)</a:t>
            </a:r>
          </a:p>
          <a:p>
            <a:pPr lvl="1"/>
            <a:r>
              <a:rPr lang="en-US" dirty="0"/>
              <a:t>White-box evasion attack against a three-layer MLP classifier using the NSL-KDD dataset</a:t>
            </a:r>
          </a:p>
          <a:p>
            <a:pPr lvl="1"/>
            <a:r>
              <a:rPr lang="en-US" dirty="0"/>
              <a:t>FGSM (Fast Gradient Sign Method) was used to create perturbed samples by modifying input features</a:t>
            </a:r>
          </a:p>
          <a:p>
            <a:pPr lvl="2"/>
            <a:r>
              <a:rPr lang="en-US" dirty="0"/>
              <a:t>The adversarial samples were misclassified as normal samples by the MLP model</a:t>
            </a:r>
          </a:p>
          <a:p>
            <a:pPr lvl="1"/>
            <a:r>
              <a:rPr lang="en-US" dirty="0"/>
              <a:t>The outputs of the attack are modified feature vectors</a:t>
            </a:r>
          </a:p>
          <a:p>
            <a:r>
              <a:rPr lang="en-US" b="1" i="1" dirty="0">
                <a:solidFill>
                  <a:srgbClr val="0070C0"/>
                </a:solidFill>
              </a:rPr>
              <a:t>Clements et al. (2019) Rallying Adversarial Techniques against Deep Learning for Network Security </a:t>
            </a:r>
            <a:r>
              <a:rPr lang="en-US" dirty="0"/>
              <a:t>(</a:t>
            </a:r>
            <a:r>
              <a:rPr lang="en-US" dirty="0">
                <a:hlinkClick r:id="rId3"/>
              </a:rPr>
              <a:t>link</a:t>
            </a:r>
            <a:r>
              <a:rPr lang="en-US" dirty="0"/>
              <a:t>)</a:t>
            </a:r>
          </a:p>
          <a:p>
            <a:pPr lvl="1"/>
            <a:r>
              <a:rPr lang="en-US" dirty="0"/>
              <a:t>White-box evasion attack against Kitsune – a NIDS comprising an ensemble of autoencoders</a:t>
            </a:r>
          </a:p>
          <a:p>
            <a:pPr lvl="2"/>
            <a:r>
              <a:rPr lang="en-US" dirty="0"/>
              <a:t>An anomaly score is calculated based on a weighted RMSE deviation of the ensemble of autoencoders</a:t>
            </a:r>
          </a:p>
          <a:p>
            <a:pPr lvl="1"/>
            <a:r>
              <a:rPr lang="en-US" dirty="0"/>
              <a:t>The authors implemented 4 attacks: FGSM, JSMA (Jacobian-based Saliency Map Attack), </a:t>
            </a:r>
            <a:r>
              <a:rPr lang="en-US" dirty="0" err="1"/>
              <a:t>Carlini</a:t>
            </a:r>
            <a:r>
              <a:rPr lang="en-US" dirty="0"/>
              <a:t> &amp; Wagner, and ENM (Elastic Net Method) attack</a:t>
            </a:r>
          </a:p>
          <a:p>
            <a:pPr lvl="2"/>
            <a:r>
              <a:rPr lang="en-US" dirty="0"/>
              <a:t>It has the same limitation, as only the feature vectors were perturbed</a:t>
            </a:r>
          </a:p>
          <a:p>
            <a:pPr lvl="1"/>
            <a:endParaRPr lang="en-US" dirty="0"/>
          </a:p>
          <a:p>
            <a:pPr lvl="1"/>
            <a:endParaRPr lang="en-US" dirty="0"/>
          </a:p>
        </p:txBody>
      </p:sp>
      <p:sp>
        <p:nvSpPr>
          <p:cNvPr id="4" name="Content Placeholder 3"/>
          <p:cNvSpPr>
            <a:spLocks noGrp="1"/>
          </p:cNvSpPr>
          <p:nvPr>
            <p:ph idx="10"/>
          </p:nvPr>
        </p:nvSpPr>
        <p:spPr/>
        <p:txBody>
          <a:bodyPr/>
          <a:lstStyle/>
          <a:p>
            <a:r>
              <a:rPr lang="en-US" dirty="0"/>
              <a:t>Feature-level Adversarial Attacks on ML-based NIDS</a:t>
            </a:r>
          </a:p>
          <a:p>
            <a:endParaRPr lang="en-US" dirty="0"/>
          </a:p>
        </p:txBody>
      </p:sp>
    </p:spTree>
    <p:extLst>
      <p:ext uri="{BB962C8B-B14F-4D97-AF65-F5344CB8AC3E}">
        <p14:creationId xmlns:p14="http://schemas.microsoft.com/office/powerpoint/2010/main" val="4004975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Feature-level Adversarial Attacks on NIDS</a:t>
            </a:r>
          </a:p>
        </p:txBody>
      </p:sp>
      <p:sp>
        <p:nvSpPr>
          <p:cNvPr id="3" name="Content Placeholder 2"/>
          <p:cNvSpPr>
            <a:spLocks noGrp="1"/>
          </p:cNvSpPr>
          <p:nvPr>
            <p:ph idx="1"/>
          </p:nvPr>
        </p:nvSpPr>
        <p:spPr/>
        <p:txBody>
          <a:bodyPr/>
          <a:lstStyle/>
          <a:p>
            <a:r>
              <a:rPr lang="en-US" b="1" i="1" dirty="0">
                <a:solidFill>
                  <a:srgbClr val="0070C0"/>
                </a:solidFill>
              </a:rPr>
              <a:t>Huang et al. (2019) Adversarial Attacks on SDN-Based Deep Learning IDS System </a:t>
            </a:r>
            <a:r>
              <a:rPr lang="en-US" dirty="0"/>
              <a:t>(</a:t>
            </a:r>
            <a:r>
              <a:rPr lang="en-US" dirty="0">
                <a:hlinkClick r:id="rId3"/>
              </a:rPr>
              <a:t>link</a:t>
            </a:r>
            <a:r>
              <a:rPr lang="en-US" dirty="0"/>
              <a:t>)</a:t>
            </a:r>
          </a:p>
          <a:p>
            <a:pPr lvl="1"/>
            <a:r>
              <a:rPr lang="en-US" dirty="0"/>
              <a:t>White-box evasion attack on port scanning NIDS classifiers in a </a:t>
            </a:r>
            <a:r>
              <a:rPr lang="en-US" dirty="0">
                <a:solidFill>
                  <a:srgbClr val="FF0000"/>
                </a:solidFill>
              </a:rPr>
              <a:t>software-defined network (SDN)</a:t>
            </a:r>
          </a:p>
          <a:p>
            <a:pPr lvl="2"/>
            <a:r>
              <a:rPr lang="en-US" dirty="0"/>
              <a:t>SDNs use software-based controllers to control network traffic (instead of using dedicated hardware-based devices, such as routers or switches)</a:t>
            </a:r>
          </a:p>
          <a:p>
            <a:pPr lvl="1"/>
            <a:r>
              <a:rPr lang="en-US" dirty="0"/>
              <a:t>Attacked are three NIDS deep learning models, employing LSTM, CNN, and MLP architectures </a:t>
            </a:r>
          </a:p>
          <a:p>
            <a:pPr lvl="1"/>
            <a:r>
              <a:rPr lang="en-US" dirty="0"/>
              <a:t>FGSM and JSMA attacks were performed on regular traffic packets to generate adversarial samples</a:t>
            </a:r>
          </a:p>
          <a:p>
            <a:pPr lvl="1"/>
            <a:r>
              <a:rPr lang="en-US" dirty="0"/>
              <a:t>Besides the evasion attack, this work also demonstrated an </a:t>
            </a:r>
            <a:r>
              <a:rPr lang="en-US" dirty="0">
                <a:solidFill>
                  <a:srgbClr val="FF0000"/>
                </a:solidFill>
              </a:rPr>
              <a:t>availability attack </a:t>
            </a:r>
          </a:p>
          <a:p>
            <a:pPr lvl="2"/>
            <a:r>
              <a:rPr lang="en-US" dirty="0"/>
              <a:t>JSMA was applied on regular traffic data packets, which were classified by the port scanning NIDS as attacks, resulting in blocked legitimate traffic</a:t>
            </a:r>
          </a:p>
          <a:p>
            <a:pPr lvl="1"/>
            <a:endParaRPr lang="en-US" dirty="0"/>
          </a:p>
        </p:txBody>
      </p:sp>
      <p:sp>
        <p:nvSpPr>
          <p:cNvPr id="4" name="Content Placeholder 3"/>
          <p:cNvSpPr>
            <a:spLocks noGrp="1"/>
          </p:cNvSpPr>
          <p:nvPr>
            <p:ph idx="10"/>
          </p:nvPr>
        </p:nvSpPr>
        <p:spPr/>
        <p:txBody>
          <a:bodyPr/>
          <a:lstStyle/>
          <a:p>
            <a:r>
              <a:rPr lang="en-US" dirty="0"/>
              <a:t>Feature-level Adversarial Attacks on ML-based NIDS</a:t>
            </a:r>
          </a:p>
          <a:p>
            <a:endParaRPr lang="en-US" dirty="0"/>
          </a:p>
        </p:txBody>
      </p:sp>
      <p:sp>
        <p:nvSpPr>
          <p:cNvPr id="5" name="TextBox 4">
            <a:extLst>
              <a:ext uri="{FF2B5EF4-FFF2-40B4-BE49-F238E27FC236}">
                <a16:creationId xmlns:a16="http://schemas.microsoft.com/office/drawing/2014/main" id="{55745D0A-5A8E-4B5D-9ADC-B0F2DB8A1BB6}"/>
              </a:ext>
            </a:extLst>
          </p:cNvPr>
          <p:cNvSpPr txBox="1"/>
          <p:nvPr/>
        </p:nvSpPr>
        <p:spPr>
          <a:xfrm>
            <a:off x="1140768" y="7526179"/>
            <a:ext cx="7560840" cy="246221"/>
          </a:xfrm>
          <a:prstGeom prst="rect">
            <a:avLst/>
          </a:prstGeom>
          <a:noFill/>
        </p:spPr>
        <p:txBody>
          <a:bodyPr wrap="square" rtlCol="0">
            <a:spAutoFit/>
          </a:bodyPr>
          <a:lstStyle/>
          <a:p>
            <a:pPr algn="ctr"/>
            <a:r>
              <a:rPr lang="en-US" sz="1000" dirty="0"/>
              <a:t>Rosenberg (2021) – AML Attacks and Defense Methods in the Cyber Security Domain</a:t>
            </a:r>
          </a:p>
        </p:txBody>
      </p:sp>
    </p:spTree>
    <p:extLst>
      <p:ext uri="{BB962C8B-B14F-4D97-AF65-F5344CB8AC3E}">
        <p14:creationId xmlns:p14="http://schemas.microsoft.com/office/powerpoint/2010/main" val="20325821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GANs for Adversarial Attacks on NIDS</a:t>
            </a:r>
          </a:p>
        </p:txBody>
      </p:sp>
      <p:sp>
        <p:nvSpPr>
          <p:cNvPr id="3" name="Content Placeholder 2"/>
          <p:cNvSpPr>
            <a:spLocks noGrp="1"/>
          </p:cNvSpPr>
          <p:nvPr>
            <p:ph idx="1"/>
          </p:nvPr>
        </p:nvSpPr>
        <p:spPr>
          <a:xfrm>
            <a:off x="276673" y="2090803"/>
            <a:ext cx="9577063" cy="5467805"/>
          </a:xfrm>
        </p:spPr>
        <p:txBody>
          <a:bodyPr/>
          <a:lstStyle/>
          <a:p>
            <a:r>
              <a:rPr lang="en-US" b="1" i="1" dirty="0">
                <a:solidFill>
                  <a:srgbClr val="0070C0"/>
                </a:solidFill>
              </a:rPr>
              <a:t>Lin et al. (2018) Generative Adversarial Networks for Attack Generation against Intrusion Detection </a:t>
            </a:r>
            <a:r>
              <a:rPr lang="en-US" dirty="0"/>
              <a:t>(</a:t>
            </a:r>
            <a:r>
              <a:rPr lang="en-US" dirty="0">
                <a:hlinkClick r:id="rId2"/>
              </a:rPr>
              <a:t>link</a:t>
            </a:r>
            <a:r>
              <a:rPr lang="en-US" dirty="0"/>
              <a:t>)</a:t>
            </a:r>
          </a:p>
          <a:p>
            <a:pPr lvl="1"/>
            <a:r>
              <a:rPr lang="en-US" dirty="0"/>
              <a:t>Against seven traditional ML-based NIDS: SVM, naïve Bayes, MLP, logistic regression, decision tree, random forest, and </a:t>
            </a:r>
            <a:r>
              <a:rPr lang="en-US" i="1" dirty="0"/>
              <a:t>k</a:t>
            </a:r>
            <a:r>
              <a:rPr lang="en-US" dirty="0"/>
              <a:t>-NN classifier</a:t>
            </a:r>
          </a:p>
          <a:p>
            <a:pPr lvl="1"/>
            <a:r>
              <a:rPr lang="en-US" dirty="0"/>
              <a:t>A GAN architecture called IDS-GAN (GAN attacks against Intrusion Detection Systems) is proposed</a:t>
            </a:r>
          </a:p>
          <a:p>
            <a:pPr lvl="1"/>
            <a:r>
              <a:rPr lang="en-US" dirty="0"/>
              <a:t>NSL-KDD dataset was used for training the classifiers, and for evaluating the adversarial samples (with perturbed feature vectors)</a:t>
            </a:r>
          </a:p>
          <a:p>
            <a:r>
              <a:rPr lang="en-US" b="1" i="1" dirty="0">
                <a:solidFill>
                  <a:srgbClr val="0070C0"/>
                </a:solidFill>
              </a:rPr>
              <a:t>Yang et al. (2018) Adversarial Examples Against the Deep Learning Based Network Intrusion Detection Systems </a:t>
            </a:r>
            <a:r>
              <a:rPr lang="en-US" dirty="0"/>
              <a:t>(</a:t>
            </a:r>
            <a:r>
              <a:rPr lang="en-US" dirty="0">
                <a:hlinkClick r:id="rId3"/>
              </a:rPr>
              <a:t>link</a:t>
            </a:r>
            <a:r>
              <a:rPr lang="en-US" dirty="0"/>
              <a:t>)</a:t>
            </a:r>
          </a:p>
          <a:p>
            <a:pPr lvl="1"/>
            <a:r>
              <a:rPr lang="en-US" dirty="0"/>
              <a:t>Against a deep NN model using the same features from the NSL-KDD dataset as in Lin et al. (2018) </a:t>
            </a:r>
          </a:p>
          <a:p>
            <a:pPr lvl="1"/>
            <a:r>
              <a:rPr lang="en-US" dirty="0"/>
              <a:t>C&amp;W, ZOO (Zeroth Order Optimization), and a GAN-based attack were used to add small perturbations to the input feature vectors, so as to deceive the deep NN model and misclassify malicious network packets as benign</a:t>
            </a:r>
          </a:p>
          <a:p>
            <a:pPr lvl="1"/>
            <a:endParaRPr lang="en-US" dirty="0"/>
          </a:p>
        </p:txBody>
      </p:sp>
      <p:sp>
        <p:nvSpPr>
          <p:cNvPr id="4" name="Content Placeholder 3"/>
          <p:cNvSpPr>
            <a:spLocks noGrp="1"/>
          </p:cNvSpPr>
          <p:nvPr>
            <p:ph idx="10"/>
          </p:nvPr>
        </p:nvSpPr>
        <p:spPr/>
        <p:txBody>
          <a:bodyPr/>
          <a:lstStyle/>
          <a:p>
            <a:r>
              <a:rPr lang="en-US" dirty="0"/>
              <a:t>Feature-level Adversarial Attacks on ML-based NIDS</a:t>
            </a:r>
          </a:p>
          <a:p>
            <a:endParaRPr lang="en-US" dirty="0"/>
          </a:p>
        </p:txBody>
      </p:sp>
      <p:sp>
        <p:nvSpPr>
          <p:cNvPr id="5" name="TextBox 4">
            <a:extLst>
              <a:ext uri="{FF2B5EF4-FFF2-40B4-BE49-F238E27FC236}">
                <a16:creationId xmlns:a16="http://schemas.microsoft.com/office/drawing/2014/main" id="{55745D0A-5A8E-4B5D-9ADC-B0F2DB8A1BB6}"/>
              </a:ext>
            </a:extLst>
          </p:cNvPr>
          <p:cNvSpPr txBox="1"/>
          <p:nvPr/>
        </p:nvSpPr>
        <p:spPr>
          <a:xfrm>
            <a:off x="1140768" y="7526179"/>
            <a:ext cx="7560840" cy="246221"/>
          </a:xfrm>
          <a:prstGeom prst="rect">
            <a:avLst/>
          </a:prstGeom>
          <a:noFill/>
        </p:spPr>
        <p:txBody>
          <a:bodyPr wrap="square" rtlCol="0">
            <a:spAutoFit/>
          </a:bodyPr>
          <a:lstStyle/>
          <a:p>
            <a:pPr algn="ctr"/>
            <a:r>
              <a:rPr lang="en-US" sz="1000" dirty="0"/>
              <a:t>Rosenberg (2021) – AML Attacks and Defense Methods in the Cyber Security Domain</a:t>
            </a:r>
          </a:p>
        </p:txBody>
      </p:sp>
    </p:spTree>
    <p:extLst>
      <p:ext uri="{BB962C8B-B14F-4D97-AF65-F5344CB8AC3E}">
        <p14:creationId xmlns:p14="http://schemas.microsoft.com/office/powerpoint/2010/main" val="2315078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01C6-607B-A02D-3702-B3EB0E6ADA31}"/>
              </a:ext>
            </a:extLst>
          </p:cNvPr>
          <p:cNvSpPr>
            <a:spLocks noGrp="1"/>
          </p:cNvSpPr>
          <p:nvPr>
            <p:ph type="title"/>
          </p:nvPr>
        </p:nvSpPr>
        <p:spPr/>
        <p:txBody>
          <a:bodyPr>
            <a:normAutofit fontScale="90000"/>
          </a:bodyPr>
          <a:lstStyle/>
          <a:p>
            <a:r>
              <a:rPr lang="en-US" dirty="0"/>
              <a:t>Packet-level Adversarial Attacks on NIDS</a:t>
            </a:r>
          </a:p>
        </p:txBody>
      </p:sp>
      <p:sp>
        <p:nvSpPr>
          <p:cNvPr id="3" name="Content Placeholder 2">
            <a:extLst>
              <a:ext uri="{FF2B5EF4-FFF2-40B4-BE49-F238E27FC236}">
                <a16:creationId xmlns:a16="http://schemas.microsoft.com/office/drawing/2014/main" id="{AD4B0B29-B18F-0D08-44C6-313CFA199884}"/>
              </a:ext>
            </a:extLst>
          </p:cNvPr>
          <p:cNvSpPr>
            <a:spLocks noGrp="1"/>
          </p:cNvSpPr>
          <p:nvPr>
            <p:ph idx="1"/>
          </p:nvPr>
        </p:nvSpPr>
        <p:spPr/>
        <p:txBody>
          <a:bodyPr/>
          <a:lstStyle/>
          <a:p>
            <a:r>
              <a:rPr lang="en-US" b="1" i="1" dirty="0" err="1">
                <a:solidFill>
                  <a:srgbClr val="0070C0"/>
                </a:solidFill>
              </a:rPr>
              <a:t>Homoliak</a:t>
            </a:r>
            <a:r>
              <a:rPr lang="en-US" b="1" i="1" dirty="0">
                <a:solidFill>
                  <a:srgbClr val="0070C0"/>
                </a:solidFill>
              </a:rPr>
              <a:t> (2019) Improving Network Intrusion Detection Classifiers by Non-payload-based Exploit-independent Obfuscations: An adversarial approach </a:t>
            </a:r>
            <a:r>
              <a:rPr lang="en-US" dirty="0"/>
              <a:t>(</a:t>
            </a:r>
            <a:r>
              <a:rPr lang="en-US" dirty="0">
                <a:hlinkClick r:id="rId2"/>
              </a:rPr>
              <a:t>link</a:t>
            </a:r>
            <a:r>
              <a:rPr lang="en-US" dirty="0"/>
              <a:t>)</a:t>
            </a:r>
          </a:p>
          <a:p>
            <a:pPr lvl="1"/>
            <a:r>
              <a:rPr lang="en-US" dirty="0"/>
              <a:t>Packet-level attacks against five traditional ML classifiers: naïve Bayes, decision trees, SVM, logistic regression, and naïve Bayes with kernel density estimation</a:t>
            </a:r>
          </a:p>
          <a:p>
            <a:pPr lvl="1"/>
            <a:r>
              <a:rPr lang="en-US" dirty="0"/>
              <a:t>Evaluated on a dataset collected by the authors called ASNM-NPBO</a:t>
            </a:r>
          </a:p>
          <a:p>
            <a:pPr lvl="1"/>
            <a:r>
              <a:rPr lang="en-US" dirty="0"/>
              <a:t>The attack approach involve applying random obfuscations and modifications to the network packets</a:t>
            </a:r>
          </a:p>
          <a:p>
            <a:pPr lvl="2"/>
            <a:r>
              <a:rPr lang="en-US" dirty="0"/>
              <a:t>Examples of modifications are: adding time delay to a packet, reordering a packet, damage parts of a packet, duplicate parts of a packet, and fragmenting a packet</a:t>
            </a:r>
          </a:p>
          <a:p>
            <a:pPr lvl="2"/>
            <a:r>
              <a:rPr lang="en-US" dirty="0"/>
              <a:t>The modified network packets behave similar to normal traffic, and can evade ML models used in NIDS</a:t>
            </a:r>
          </a:p>
          <a:p>
            <a:pPr lvl="1"/>
            <a:r>
              <a:rPr lang="en-US" dirty="0"/>
              <a:t>The attack generated network packets, and not just modified feature vectors</a:t>
            </a:r>
          </a:p>
          <a:p>
            <a:pPr lvl="1"/>
            <a:endParaRPr lang="en-US" dirty="0"/>
          </a:p>
          <a:p>
            <a:endParaRPr lang="en-US" dirty="0"/>
          </a:p>
        </p:txBody>
      </p:sp>
      <p:sp>
        <p:nvSpPr>
          <p:cNvPr id="4" name="Content Placeholder 3">
            <a:extLst>
              <a:ext uri="{FF2B5EF4-FFF2-40B4-BE49-F238E27FC236}">
                <a16:creationId xmlns:a16="http://schemas.microsoft.com/office/drawing/2014/main" id="{F1DF28B3-3D04-E24C-2B2D-BAF884F29CF8}"/>
              </a:ext>
            </a:extLst>
          </p:cNvPr>
          <p:cNvSpPr>
            <a:spLocks noGrp="1"/>
          </p:cNvSpPr>
          <p:nvPr>
            <p:ph idx="10"/>
          </p:nvPr>
        </p:nvSpPr>
        <p:spPr/>
        <p:txBody>
          <a:bodyPr/>
          <a:lstStyle/>
          <a:p>
            <a:r>
              <a:rPr lang="en-US" dirty="0"/>
              <a:t>Packet-level Adversarial Attacks on ML-based NIDS</a:t>
            </a:r>
          </a:p>
          <a:p>
            <a:endParaRPr lang="en-US" dirty="0"/>
          </a:p>
        </p:txBody>
      </p:sp>
    </p:spTree>
    <p:extLst>
      <p:ext uri="{BB962C8B-B14F-4D97-AF65-F5344CB8AC3E}">
        <p14:creationId xmlns:p14="http://schemas.microsoft.com/office/powerpoint/2010/main" val="1877239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Packet-level Adversarial Attacks on NIDS</a:t>
            </a:r>
          </a:p>
        </p:txBody>
      </p:sp>
      <p:sp>
        <p:nvSpPr>
          <p:cNvPr id="3" name="Content Placeholder 2"/>
          <p:cNvSpPr>
            <a:spLocks noGrp="1"/>
          </p:cNvSpPr>
          <p:nvPr>
            <p:ph idx="1"/>
          </p:nvPr>
        </p:nvSpPr>
        <p:spPr/>
        <p:txBody>
          <a:bodyPr/>
          <a:lstStyle/>
          <a:p>
            <a:r>
              <a:rPr lang="en-US" b="1" i="1" dirty="0" err="1">
                <a:solidFill>
                  <a:srgbClr val="0070C0"/>
                </a:solidFill>
              </a:rPr>
              <a:t>Kuppa</a:t>
            </a:r>
            <a:r>
              <a:rPr lang="en-US" b="1" i="1" dirty="0">
                <a:solidFill>
                  <a:srgbClr val="0070C0"/>
                </a:solidFill>
              </a:rPr>
              <a:t> et al. (2019) Black Box Attacks on Deep Anomaly Detectors </a:t>
            </a:r>
            <a:r>
              <a:rPr lang="en-US" dirty="0"/>
              <a:t>(</a:t>
            </a:r>
            <a:r>
              <a:rPr lang="en-US" dirty="0">
                <a:hlinkClick r:id="rId2"/>
              </a:rPr>
              <a:t>link</a:t>
            </a:r>
            <a:r>
              <a:rPr lang="en-US" dirty="0"/>
              <a:t>)</a:t>
            </a:r>
          </a:p>
          <a:p>
            <a:pPr lvl="1"/>
            <a:r>
              <a:rPr lang="en-US" dirty="0"/>
              <a:t>Query-efficient gray-box (score-based) evasion attack</a:t>
            </a:r>
          </a:p>
          <a:p>
            <a:pPr lvl="1"/>
            <a:r>
              <a:rPr lang="en-US" dirty="0"/>
              <a:t>Attacks against seven anomaly detectors: autoencoder, One-Class SVM, autoencoder with Gaussian Mixture Model, </a:t>
            </a:r>
            <a:r>
              <a:rPr lang="en-US" dirty="0" err="1"/>
              <a:t>anoGAN</a:t>
            </a:r>
            <a:r>
              <a:rPr lang="en-US" dirty="0"/>
              <a:t>,  deep SVM, isolation forests, and an adversarially learned model</a:t>
            </a:r>
          </a:p>
          <a:p>
            <a:pPr lvl="1"/>
            <a:r>
              <a:rPr lang="en-US" dirty="0"/>
              <a:t>The seven classifiers were trained on the CSE-CIC-IDS2018 dataset</a:t>
            </a:r>
          </a:p>
          <a:p>
            <a:pPr lvl="1"/>
            <a:r>
              <a:rPr lang="en-US" dirty="0"/>
              <a:t>The work employs a manifold approximation algorithm to project </a:t>
            </a:r>
            <a:r>
              <a:rPr lang="en-US" dirty="0" err="1"/>
              <a:t>pcap</a:t>
            </a:r>
            <a:r>
              <a:rPr lang="en-US" dirty="0"/>
              <a:t> files into a subspace where an adversarial sample is found that is the closest to the original clean file </a:t>
            </a:r>
          </a:p>
          <a:p>
            <a:pPr lvl="2"/>
            <a:r>
              <a:rPr lang="en-US" dirty="0"/>
              <a:t>Afterward, the adversarial sample is projected back into a </a:t>
            </a:r>
            <a:r>
              <a:rPr lang="en-US" dirty="0" err="1"/>
              <a:t>pcap</a:t>
            </a:r>
            <a:r>
              <a:rPr lang="en-US" dirty="0"/>
              <a:t> file</a:t>
            </a:r>
          </a:p>
          <a:p>
            <a:pPr lvl="2"/>
            <a:endParaRPr lang="en-US" dirty="0"/>
          </a:p>
        </p:txBody>
      </p:sp>
      <p:sp>
        <p:nvSpPr>
          <p:cNvPr id="4" name="Content Placeholder 3"/>
          <p:cNvSpPr>
            <a:spLocks noGrp="1"/>
          </p:cNvSpPr>
          <p:nvPr>
            <p:ph idx="10"/>
          </p:nvPr>
        </p:nvSpPr>
        <p:spPr/>
        <p:txBody>
          <a:bodyPr/>
          <a:lstStyle/>
          <a:p>
            <a:r>
              <a:rPr lang="en-US" dirty="0"/>
              <a:t>Packet-level Adversarial Attacks on ML-based NIDS</a:t>
            </a:r>
          </a:p>
          <a:p>
            <a:endParaRPr lang="en-US" dirty="0"/>
          </a:p>
        </p:txBody>
      </p:sp>
      <p:sp>
        <p:nvSpPr>
          <p:cNvPr id="5" name="TextBox 4">
            <a:extLst>
              <a:ext uri="{FF2B5EF4-FFF2-40B4-BE49-F238E27FC236}">
                <a16:creationId xmlns:a16="http://schemas.microsoft.com/office/drawing/2014/main" id="{55745D0A-5A8E-4B5D-9ADC-B0F2DB8A1BB6}"/>
              </a:ext>
            </a:extLst>
          </p:cNvPr>
          <p:cNvSpPr txBox="1"/>
          <p:nvPr/>
        </p:nvSpPr>
        <p:spPr>
          <a:xfrm>
            <a:off x="1140768" y="7526179"/>
            <a:ext cx="7560840" cy="246221"/>
          </a:xfrm>
          <a:prstGeom prst="rect">
            <a:avLst/>
          </a:prstGeom>
          <a:noFill/>
        </p:spPr>
        <p:txBody>
          <a:bodyPr wrap="square" rtlCol="0">
            <a:spAutoFit/>
          </a:bodyPr>
          <a:lstStyle/>
          <a:p>
            <a:pPr algn="ctr"/>
            <a:r>
              <a:rPr lang="en-US" sz="1000" dirty="0"/>
              <a:t>Rosenberg (2021) – AML Attacks and Defense Methods in the Cyber Security Domain</a:t>
            </a:r>
          </a:p>
        </p:txBody>
      </p:sp>
    </p:spTree>
    <p:extLst>
      <p:ext uri="{BB962C8B-B14F-4D97-AF65-F5344CB8AC3E}">
        <p14:creationId xmlns:p14="http://schemas.microsoft.com/office/powerpoint/2010/main" val="9454269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E2EFBF-CC63-41E4-A495-390E4F5CF21C}"/>
              </a:ext>
            </a:extLst>
          </p:cNvPr>
          <p:cNvSpPr>
            <a:spLocks noGrp="1"/>
          </p:cNvSpPr>
          <p:nvPr>
            <p:ph type="title"/>
          </p:nvPr>
        </p:nvSpPr>
        <p:spPr/>
        <p:txBody>
          <a:bodyPr/>
          <a:lstStyle/>
          <a:p>
            <a:r>
              <a:rPr lang="en-US" dirty="0"/>
              <a:t>Additional References</a:t>
            </a:r>
          </a:p>
        </p:txBody>
      </p:sp>
      <p:sp>
        <p:nvSpPr>
          <p:cNvPr id="5" name="Content Placeholder 4">
            <a:extLst>
              <a:ext uri="{FF2B5EF4-FFF2-40B4-BE49-F238E27FC236}">
                <a16:creationId xmlns:a16="http://schemas.microsoft.com/office/drawing/2014/main" id="{BBA26529-85BF-4465-977B-25819F00D7A5}"/>
              </a:ext>
            </a:extLst>
          </p:cNvPr>
          <p:cNvSpPr>
            <a:spLocks noGrp="1"/>
          </p:cNvSpPr>
          <p:nvPr>
            <p:ph idx="1"/>
          </p:nvPr>
        </p:nvSpPr>
        <p:spPr>
          <a:xfrm>
            <a:off x="276673" y="2090803"/>
            <a:ext cx="9649071" cy="5367667"/>
          </a:xfrm>
        </p:spPr>
        <p:txBody>
          <a:bodyPr/>
          <a:lstStyle/>
          <a:p>
            <a:pPr marL="457162" indent="-457162">
              <a:buFont typeface="+mj-lt"/>
              <a:buAutoNum type="arabicPeriod"/>
            </a:pPr>
            <a:r>
              <a:rPr lang="pt-BR" dirty="0"/>
              <a:t>Rosenberg et al. (2021) – </a:t>
            </a:r>
            <a:r>
              <a:rPr lang="en-US" dirty="0"/>
              <a:t>Adversarial Machine Learning Attacks and Defense Methods in the Cyber Security Domain</a:t>
            </a:r>
            <a:r>
              <a:rPr lang="pt-BR" dirty="0"/>
              <a:t> (</a:t>
            </a:r>
            <a:r>
              <a:rPr lang="pt-BR" dirty="0">
                <a:hlinkClick r:id="rId3"/>
              </a:rPr>
              <a:t>link</a:t>
            </a:r>
            <a:r>
              <a:rPr lang="pt-BR" dirty="0"/>
              <a:t>)</a:t>
            </a:r>
          </a:p>
          <a:p>
            <a:pPr marL="457162" indent="-457162">
              <a:buFont typeface="+mj-lt"/>
              <a:buAutoNum type="arabicPeriod"/>
            </a:pPr>
            <a:r>
              <a:rPr lang="en-US" dirty="0"/>
              <a:t>Ahmad (2020) </a:t>
            </a:r>
            <a:r>
              <a:rPr lang="pt-BR" dirty="0"/>
              <a:t>–</a:t>
            </a:r>
            <a:r>
              <a:rPr lang="en-US" dirty="0"/>
              <a:t> Network Intrusion Detection System: A Systematic Study of Machine Learning and Deep Learning Approaches (</a:t>
            </a:r>
            <a:r>
              <a:rPr lang="en-US" dirty="0">
                <a:hlinkClick r:id="rId4"/>
              </a:rPr>
              <a:t>link</a:t>
            </a:r>
            <a:r>
              <a:rPr lang="en-US" dirty="0"/>
              <a:t>)</a:t>
            </a:r>
          </a:p>
          <a:p>
            <a:pPr marL="457162" indent="-457162">
              <a:buFont typeface="+mj-lt"/>
              <a:buAutoNum type="arabicPeriod"/>
            </a:pPr>
            <a:r>
              <a:rPr lang="en-US" dirty="0"/>
              <a:t>Cloudera Fast Forward – Deep Learning for Anomaly Detection (</a:t>
            </a:r>
            <a:r>
              <a:rPr lang="en-US" dirty="0">
                <a:hlinkClick r:id="rId5"/>
              </a:rPr>
              <a:t>link</a:t>
            </a:r>
            <a:r>
              <a:rPr lang="en-US" dirty="0"/>
              <a:t>)</a:t>
            </a:r>
          </a:p>
          <a:p>
            <a:pPr marL="457162" indent="-457162">
              <a:buFont typeface="+mj-lt"/>
              <a:buAutoNum type="arabicPeriod"/>
            </a:pPr>
            <a:r>
              <a:rPr lang="en-US" dirty="0"/>
              <a:t>Blog Post by </a:t>
            </a:r>
            <a:r>
              <a:rPr lang="en-US" dirty="0" err="1"/>
              <a:t>Cuelogic</a:t>
            </a:r>
            <a:r>
              <a:rPr lang="en-US" dirty="0"/>
              <a:t> Technologies </a:t>
            </a:r>
            <a:r>
              <a:rPr lang="pt-BR" dirty="0"/>
              <a:t>–</a:t>
            </a:r>
            <a:r>
              <a:rPr lang="en-US" dirty="0"/>
              <a:t> Evaluation of Machine Learning Algorithms for Intrusion Detection System (</a:t>
            </a:r>
            <a:r>
              <a:rPr lang="en-US" dirty="0">
                <a:hlinkClick r:id="rId6"/>
              </a:rPr>
              <a:t>link</a:t>
            </a:r>
            <a:r>
              <a:rPr lang="en-US" dirty="0"/>
              <a:t>)</a:t>
            </a:r>
          </a:p>
          <a:p>
            <a:pPr marL="457162" indent="-457162">
              <a:buFont typeface="+mj-lt"/>
              <a:buAutoNum type="arabicPeriod"/>
            </a:pPr>
            <a:r>
              <a:rPr lang="en-US" dirty="0"/>
              <a:t>Intrusion Detection </a:t>
            </a:r>
            <a:r>
              <a:rPr lang="pt-BR" dirty="0"/>
              <a:t>–</a:t>
            </a:r>
            <a:r>
              <a:rPr lang="en-US" dirty="0"/>
              <a:t> Chapter 22 in “Introduction to Computer Security”</a:t>
            </a:r>
          </a:p>
          <a:p>
            <a:pPr marL="457162" indent="-457162">
              <a:buFont typeface="+mj-lt"/>
              <a:buAutoNum type="arabicPeriod"/>
            </a:pPr>
            <a:r>
              <a:rPr lang="en-US" dirty="0"/>
              <a:t>Blog Post by Gerry </a:t>
            </a:r>
            <a:r>
              <a:rPr lang="en-US" dirty="0" err="1"/>
              <a:t>Saporito</a:t>
            </a:r>
            <a:r>
              <a:rPr lang="en-US" dirty="0"/>
              <a:t> </a:t>
            </a:r>
            <a:r>
              <a:rPr lang="pt-BR" dirty="0"/>
              <a:t>–</a:t>
            </a:r>
            <a:r>
              <a:rPr lang="en-US" dirty="0"/>
              <a:t> A Deeper Dive into the NSL-KDD Data Set (</a:t>
            </a:r>
            <a:r>
              <a:rPr lang="en-US" dirty="0">
                <a:hlinkClick r:id="rId7"/>
              </a:rPr>
              <a:t>link</a:t>
            </a:r>
            <a:r>
              <a:rPr lang="en-US" dirty="0"/>
              <a:t>)</a:t>
            </a:r>
          </a:p>
          <a:p>
            <a:pPr marL="457162" indent="-457162">
              <a:buFont typeface="+mj-lt"/>
              <a:buAutoNum type="arabicPeriod"/>
            </a:pPr>
            <a:endParaRPr lang="pt-BR" dirty="0"/>
          </a:p>
          <a:p>
            <a:pPr marL="457162" indent="-457162">
              <a:buFont typeface="+mj-lt"/>
              <a:buAutoNum type="arabicPeriod"/>
            </a:pPr>
            <a:endParaRPr lang="pt-BR" dirty="0"/>
          </a:p>
          <a:p>
            <a:pPr marL="457162" indent="-457162">
              <a:buFont typeface="+mj-lt"/>
              <a:buAutoNum type="arabicPeriod"/>
            </a:pPr>
            <a:endParaRPr lang="pt-BR" dirty="0"/>
          </a:p>
        </p:txBody>
      </p:sp>
    </p:spTree>
    <p:extLst>
      <p:ext uri="{BB962C8B-B14F-4D97-AF65-F5344CB8AC3E}">
        <p14:creationId xmlns:p14="http://schemas.microsoft.com/office/powerpoint/2010/main" val="364882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Cybersecurity Challenges</a:t>
            </a:r>
          </a:p>
        </p:txBody>
      </p:sp>
      <p:sp>
        <p:nvSpPr>
          <p:cNvPr id="3" name="Content Placeholder 2"/>
          <p:cNvSpPr>
            <a:spLocks noGrp="1"/>
          </p:cNvSpPr>
          <p:nvPr>
            <p:ph idx="1"/>
          </p:nvPr>
        </p:nvSpPr>
        <p:spPr>
          <a:xfrm>
            <a:off x="276673" y="2090803"/>
            <a:ext cx="9584265" cy="5539813"/>
          </a:xfrm>
        </p:spPr>
        <p:txBody>
          <a:bodyPr>
            <a:normAutofit/>
          </a:bodyPr>
          <a:lstStyle/>
          <a:p>
            <a:r>
              <a:rPr lang="en-US" dirty="0"/>
              <a:t>Traditional cyber defense relied predominantly on signature-based and heuristic-based methods</a:t>
            </a:r>
          </a:p>
          <a:p>
            <a:pPr lvl="1"/>
            <a:r>
              <a:rPr lang="en-US" b="1" i="1" dirty="0">
                <a:solidFill>
                  <a:srgbClr val="0070C0"/>
                </a:solidFill>
              </a:rPr>
              <a:t>Signature</a:t>
            </a:r>
            <a:r>
              <a:rPr lang="en-US" dirty="0"/>
              <a:t> is a unique set of features that identifies a specific file (e.g., malware)</a:t>
            </a:r>
          </a:p>
          <a:p>
            <a:pPr lvl="1"/>
            <a:r>
              <a:rPr lang="en-US" b="1" i="1" dirty="0">
                <a:solidFill>
                  <a:srgbClr val="0070C0"/>
                </a:solidFill>
              </a:rPr>
              <a:t>Heuristic</a:t>
            </a:r>
            <a:r>
              <a:rPr lang="en-US" dirty="0"/>
              <a:t> is a set of rules developed by security analysis for protection against specific attacks</a:t>
            </a:r>
          </a:p>
          <a:p>
            <a:r>
              <a:rPr lang="en-US" dirty="0">
                <a:solidFill>
                  <a:srgbClr val="FF0000"/>
                </a:solidFill>
              </a:rPr>
              <a:t>Challenges</a:t>
            </a:r>
            <a:r>
              <a:rPr lang="en-US" dirty="0"/>
              <a:t>: both signature- and heuristic-based methods require knowledge about the malicious files, in order to determine the signature or heuristic rules</a:t>
            </a:r>
          </a:p>
          <a:p>
            <a:pPr lvl="1"/>
            <a:r>
              <a:rPr lang="en-US" dirty="0"/>
              <a:t>E.g., these approaches have difficulties detecting unknown variants of malware</a:t>
            </a:r>
          </a:p>
          <a:p>
            <a:r>
              <a:rPr lang="en-US" dirty="0">
                <a:solidFill>
                  <a:srgbClr val="FF0000"/>
                </a:solidFill>
              </a:rPr>
              <a:t>Other challenges </a:t>
            </a:r>
            <a:r>
              <a:rPr lang="en-US" dirty="0"/>
              <a:t>in cybersecurity:</a:t>
            </a:r>
          </a:p>
          <a:p>
            <a:pPr lvl="1"/>
            <a:r>
              <a:rPr lang="en-US" dirty="0"/>
              <a:t>Traditional defense methods based on manually crafted signatures or heuristic rules are unable to keep pace with recent attacks, which are becoming more complex and sophisticated</a:t>
            </a:r>
          </a:p>
          <a:p>
            <a:pPr lvl="1"/>
            <a:r>
              <a:rPr lang="en-US" dirty="0"/>
              <a:t>Organizations are also experiencing a shortage of cybersecurity skills and talent</a:t>
            </a:r>
          </a:p>
          <a:p>
            <a:r>
              <a:rPr lang="en-US" dirty="0"/>
              <a:t>These cybersecurity challenges can be addressed by ML solutions, due to the capacity to handle large volumes of data, and ability to automatically identify signature features or rules for attack identification</a:t>
            </a:r>
          </a:p>
        </p:txBody>
      </p:sp>
      <p:sp>
        <p:nvSpPr>
          <p:cNvPr id="4" name="Content Placeholder 3"/>
          <p:cNvSpPr>
            <a:spLocks noGrp="1"/>
          </p:cNvSpPr>
          <p:nvPr>
            <p:ph idx="10"/>
          </p:nvPr>
        </p:nvSpPr>
        <p:spPr/>
        <p:txBody>
          <a:bodyPr/>
          <a:lstStyle/>
          <a:p>
            <a:r>
              <a:rPr lang="en-US" dirty="0"/>
              <a:t>Adversarial Machine Learning in Cybersecurity</a:t>
            </a:r>
          </a:p>
          <a:p>
            <a:endParaRPr lang="en-US" dirty="0"/>
          </a:p>
        </p:txBody>
      </p:sp>
    </p:spTree>
    <p:extLst>
      <p:ext uri="{BB962C8B-B14F-4D97-AF65-F5344CB8AC3E}">
        <p14:creationId xmlns:p14="http://schemas.microsoft.com/office/powerpoint/2010/main" val="73515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ML Specifics in Cybersecurity</a:t>
            </a:r>
          </a:p>
        </p:txBody>
      </p:sp>
      <p:sp>
        <p:nvSpPr>
          <p:cNvPr id="3" name="Content Placeholder 2"/>
          <p:cNvSpPr>
            <a:spLocks noGrp="1"/>
          </p:cNvSpPr>
          <p:nvPr>
            <p:ph idx="1"/>
          </p:nvPr>
        </p:nvSpPr>
        <p:spPr/>
        <p:txBody>
          <a:bodyPr>
            <a:normAutofit/>
          </a:bodyPr>
          <a:lstStyle/>
          <a:p>
            <a:r>
              <a:rPr lang="en-US" dirty="0"/>
              <a:t>Application of ML in cybersecurity also introduces unique challenges, including:</a:t>
            </a:r>
          </a:p>
          <a:p>
            <a:pPr lvl="1"/>
            <a:r>
              <a:rPr lang="en-US" dirty="0"/>
              <a:t>Requirement for </a:t>
            </a:r>
            <a:r>
              <a:rPr lang="en-US" dirty="0">
                <a:solidFill>
                  <a:srgbClr val="FF0000"/>
                </a:solidFill>
              </a:rPr>
              <a:t>large representative datasets </a:t>
            </a:r>
            <a:r>
              <a:rPr lang="en-US" dirty="0"/>
              <a:t>for model training</a:t>
            </a:r>
          </a:p>
          <a:p>
            <a:pPr lvl="2"/>
            <a:r>
              <a:rPr lang="en-US" dirty="0"/>
              <a:t>Acquisition of cybersecurity datasets and sample labeling is expensive and time-consuming</a:t>
            </a:r>
          </a:p>
          <a:p>
            <a:pPr lvl="2"/>
            <a:r>
              <a:rPr lang="en-US" dirty="0"/>
              <a:t>Small or imbalanced datasets can lead to poor performance (e.g., missing harmful files, or high false alarms rate)</a:t>
            </a:r>
          </a:p>
          <a:p>
            <a:pPr lvl="1"/>
            <a:r>
              <a:rPr lang="en-US" dirty="0"/>
              <a:t>Requirement for </a:t>
            </a:r>
            <a:r>
              <a:rPr lang="en-US" dirty="0">
                <a:solidFill>
                  <a:srgbClr val="FF0000"/>
                </a:solidFill>
              </a:rPr>
              <a:t>interpretability </a:t>
            </a:r>
            <a:r>
              <a:rPr lang="en-US" dirty="0"/>
              <a:t>of trained ML models</a:t>
            </a:r>
          </a:p>
          <a:p>
            <a:pPr lvl="2"/>
            <a:r>
              <a:rPr lang="en-US" dirty="0"/>
              <a:t>Current best performing ML models (deep neural nets, SVMs, ensembles) are the least interpretable</a:t>
            </a:r>
          </a:p>
          <a:p>
            <a:pPr lvl="3"/>
            <a:r>
              <a:rPr lang="en-US" dirty="0"/>
              <a:t>E.g., it is difficult to understand the parameters’ importance in a deep NN with millions of parameters</a:t>
            </a:r>
          </a:p>
          <a:p>
            <a:pPr lvl="3"/>
            <a:r>
              <a:rPr lang="en-US" dirty="0"/>
              <a:t>Interpretable ML provides transparency to the internal decision-making process by the models, and explains models’ predictions in human-understandable terms</a:t>
            </a:r>
          </a:p>
          <a:p>
            <a:pPr lvl="1"/>
            <a:r>
              <a:rPr lang="en-US" dirty="0"/>
              <a:t>Requirement for</a:t>
            </a:r>
            <a:r>
              <a:rPr lang="en-US" dirty="0">
                <a:solidFill>
                  <a:srgbClr val="FF0000"/>
                </a:solidFill>
              </a:rPr>
              <a:t> low false negatives</a:t>
            </a:r>
            <a:endParaRPr lang="en-US" dirty="0"/>
          </a:p>
          <a:p>
            <a:pPr lvl="2"/>
            <a:r>
              <a:rPr lang="en-US" dirty="0"/>
              <a:t>Unlike other ML applications, in cybersecurity even a single false negative (i.e., missed malicious file) can have significant consequences</a:t>
            </a:r>
          </a:p>
          <a:p>
            <a:pPr lvl="2"/>
            <a:r>
              <a:rPr lang="en-US" dirty="0"/>
              <a:t>Requires different evaluation approaches, e.g., different metrics to ensure low false negatives</a:t>
            </a:r>
          </a:p>
          <a:p>
            <a:pPr lvl="1"/>
            <a:r>
              <a:rPr lang="en-US" dirty="0"/>
              <a:t>Requirement for </a:t>
            </a:r>
            <a:r>
              <a:rPr lang="en-US" dirty="0">
                <a:solidFill>
                  <a:srgbClr val="FF0000"/>
                </a:solidFill>
              </a:rPr>
              <a:t>updating the models</a:t>
            </a:r>
            <a:r>
              <a:rPr lang="en-US" dirty="0"/>
              <a:t> continuously</a:t>
            </a:r>
          </a:p>
          <a:p>
            <a:pPr lvl="2"/>
            <a:r>
              <a:rPr lang="en-US" dirty="0"/>
              <a:t>The fast-evolving pace of adversarial attacks requires updated and more capable models</a:t>
            </a:r>
          </a:p>
          <a:p>
            <a:pPr lvl="2"/>
            <a:r>
              <a:rPr lang="en-US" dirty="0"/>
              <a:t>Otherwise, model performance degrades over time</a:t>
            </a:r>
          </a:p>
        </p:txBody>
      </p:sp>
      <p:sp>
        <p:nvSpPr>
          <p:cNvPr id="5" name="Content Placeholder 4"/>
          <p:cNvSpPr>
            <a:spLocks noGrp="1"/>
          </p:cNvSpPr>
          <p:nvPr>
            <p:ph idx="10"/>
          </p:nvPr>
        </p:nvSpPr>
        <p:spPr/>
        <p:txBody>
          <a:bodyPr/>
          <a:lstStyle/>
          <a:p>
            <a:r>
              <a:rPr lang="en-US" dirty="0"/>
              <a:t>Adversarial Machine Learning in Cybersecurity</a:t>
            </a:r>
          </a:p>
          <a:p>
            <a:endParaRPr lang="en-US" dirty="0"/>
          </a:p>
        </p:txBody>
      </p:sp>
      <p:sp>
        <p:nvSpPr>
          <p:cNvPr id="4" name="TextBox 3">
            <a:extLst>
              <a:ext uri="{FF2B5EF4-FFF2-40B4-BE49-F238E27FC236}">
                <a16:creationId xmlns:a16="http://schemas.microsoft.com/office/drawing/2014/main" id="{55745D0A-5A8E-4B5D-9ADC-B0F2DB8A1BB6}"/>
              </a:ext>
            </a:extLst>
          </p:cNvPr>
          <p:cNvSpPr txBox="1"/>
          <p:nvPr/>
        </p:nvSpPr>
        <p:spPr>
          <a:xfrm>
            <a:off x="1140768" y="7526179"/>
            <a:ext cx="7560840" cy="246221"/>
          </a:xfrm>
          <a:prstGeom prst="rect">
            <a:avLst/>
          </a:prstGeom>
          <a:noFill/>
        </p:spPr>
        <p:txBody>
          <a:bodyPr wrap="square" rtlCol="0">
            <a:spAutoFit/>
          </a:bodyPr>
          <a:lstStyle/>
          <a:p>
            <a:pPr algn="ctr"/>
            <a:r>
              <a:rPr lang="en-US" sz="1000" dirty="0"/>
              <a:t>Slide credit: Kaspersky Lab (2020) – ML Methods for Malware Detection</a:t>
            </a:r>
          </a:p>
        </p:txBody>
      </p:sp>
    </p:spTree>
    <p:extLst>
      <p:ext uri="{BB962C8B-B14F-4D97-AF65-F5344CB8AC3E}">
        <p14:creationId xmlns:p14="http://schemas.microsoft.com/office/powerpoint/2010/main" val="25981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AML in Cybersecurity</a:t>
            </a:r>
          </a:p>
        </p:txBody>
      </p:sp>
      <p:sp>
        <p:nvSpPr>
          <p:cNvPr id="3" name="Content Placeholder 2"/>
          <p:cNvSpPr>
            <a:spLocks noGrp="1"/>
          </p:cNvSpPr>
          <p:nvPr>
            <p:ph idx="1"/>
          </p:nvPr>
        </p:nvSpPr>
        <p:spPr/>
        <p:txBody>
          <a:bodyPr/>
          <a:lstStyle/>
          <a:p>
            <a:r>
              <a:rPr lang="en-US" b="1" i="1" dirty="0">
                <a:solidFill>
                  <a:srgbClr val="0070C0"/>
                </a:solidFill>
              </a:rPr>
              <a:t>Adversarial ML in cybersecurity </a:t>
            </a:r>
            <a:r>
              <a:rPr lang="en-US" dirty="0"/>
              <a:t>refers to the setting where an adversary manipulates (perturbs) the input data, in order to exploit specific vulnerabilities of ML algorithms and compromise the security of the targeted system</a:t>
            </a:r>
          </a:p>
          <a:p>
            <a:r>
              <a:rPr lang="en-US" dirty="0"/>
              <a:t>Rosenberg  et al. (2021) proposed the following taxonomy of AML attacks in cybersecurity shown in the figure below</a:t>
            </a:r>
          </a:p>
          <a:p>
            <a:pPr lvl="1"/>
            <a:r>
              <a:rPr lang="en-US" dirty="0"/>
              <a:t>The taxonomy is based on 7 characteristics of AML attacks that are unique to the cybersecurity domain, listed under 4 categories (threat model, attack type, perturbed features, and attack’s output)</a:t>
            </a:r>
          </a:p>
          <a:p>
            <a:pPr lvl="1"/>
            <a:r>
              <a:rPr lang="en-US" dirty="0"/>
              <a:t>The taxonomy is explained further on next pages</a:t>
            </a:r>
          </a:p>
          <a:p>
            <a:endParaRPr lang="en-US" dirty="0"/>
          </a:p>
        </p:txBody>
      </p:sp>
      <p:sp>
        <p:nvSpPr>
          <p:cNvPr id="6" name="Content Placeholder 5"/>
          <p:cNvSpPr>
            <a:spLocks noGrp="1"/>
          </p:cNvSpPr>
          <p:nvPr>
            <p:ph idx="10"/>
          </p:nvPr>
        </p:nvSpPr>
        <p:spPr/>
        <p:txBody>
          <a:bodyPr/>
          <a:lstStyle/>
          <a:p>
            <a:r>
              <a:rPr lang="en-US" dirty="0"/>
              <a:t>Adversarial Machine Learning in Cybersecurity</a:t>
            </a:r>
          </a:p>
          <a:p>
            <a:endParaRPr lang="en-US" dirty="0"/>
          </a:p>
        </p:txBody>
      </p:sp>
      <p:pic>
        <p:nvPicPr>
          <p:cNvPr id="4" name="Picture 3"/>
          <p:cNvPicPr>
            <a:picLocks noChangeAspect="1"/>
          </p:cNvPicPr>
          <p:nvPr/>
        </p:nvPicPr>
        <p:blipFill rotWithShape="1">
          <a:blip r:embed="rId3"/>
          <a:srcRect r="2053"/>
          <a:stretch/>
        </p:blipFill>
        <p:spPr>
          <a:xfrm>
            <a:off x="148167" y="5470376"/>
            <a:ext cx="9762066" cy="1584176"/>
          </a:xfrm>
          <a:prstGeom prst="rect">
            <a:avLst/>
          </a:prstGeom>
        </p:spPr>
      </p:pic>
      <p:sp>
        <p:nvSpPr>
          <p:cNvPr id="5" name="TextBox 4">
            <a:extLst>
              <a:ext uri="{FF2B5EF4-FFF2-40B4-BE49-F238E27FC236}">
                <a16:creationId xmlns:a16="http://schemas.microsoft.com/office/drawing/2014/main" id="{55745D0A-5A8E-4B5D-9ADC-B0F2DB8A1BB6}"/>
              </a:ext>
            </a:extLst>
          </p:cNvPr>
          <p:cNvSpPr txBox="1"/>
          <p:nvPr/>
        </p:nvSpPr>
        <p:spPr>
          <a:xfrm>
            <a:off x="1140768" y="7526179"/>
            <a:ext cx="7560840" cy="246221"/>
          </a:xfrm>
          <a:prstGeom prst="rect">
            <a:avLst/>
          </a:prstGeom>
          <a:noFill/>
        </p:spPr>
        <p:txBody>
          <a:bodyPr wrap="square" rtlCol="0">
            <a:spAutoFit/>
          </a:bodyPr>
          <a:lstStyle/>
          <a:p>
            <a:pPr algn="ctr"/>
            <a:r>
              <a:rPr lang="en-US" sz="1000" dirty="0"/>
              <a:t>Rosenberg (2021) – AML Attacks and Defense Methods in the Cyber Security Domain</a:t>
            </a:r>
          </a:p>
        </p:txBody>
      </p:sp>
    </p:spTree>
    <p:extLst>
      <p:ext uri="{BB962C8B-B14F-4D97-AF65-F5344CB8AC3E}">
        <p14:creationId xmlns:p14="http://schemas.microsoft.com/office/powerpoint/2010/main" val="264313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Taxonomy of AML Attacks in Cybersecurity</a:t>
            </a:r>
          </a:p>
        </p:txBody>
      </p:sp>
      <p:sp>
        <p:nvSpPr>
          <p:cNvPr id="3" name="Content Placeholder 2"/>
          <p:cNvSpPr>
            <a:spLocks noGrp="1"/>
          </p:cNvSpPr>
          <p:nvPr>
            <p:ph idx="1"/>
          </p:nvPr>
        </p:nvSpPr>
        <p:spPr/>
        <p:txBody>
          <a:bodyPr/>
          <a:lstStyle/>
          <a:p>
            <a:r>
              <a:rPr lang="en-US" dirty="0"/>
              <a:t>A detailed overview of the proposed taxonomy by Rosenberg et al. (2021) </a:t>
            </a:r>
          </a:p>
        </p:txBody>
      </p:sp>
      <p:sp>
        <p:nvSpPr>
          <p:cNvPr id="6" name="Content Placeholder 5"/>
          <p:cNvSpPr>
            <a:spLocks noGrp="1"/>
          </p:cNvSpPr>
          <p:nvPr>
            <p:ph idx="10"/>
          </p:nvPr>
        </p:nvSpPr>
        <p:spPr/>
        <p:txBody>
          <a:bodyPr/>
          <a:lstStyle/>
          <a:p>
            <a:r>
              <a:rPr lang="en-US" dirty="0"/>
              <a:t>Adversarial Machine Learning in Cybersecurity</a:t>
            </a:r>
          </a:p>
          <a:p>
            <a:endParaRPr lang="en-US" dirty="0"/>
          </a:p>
        </p:txBody>
      </p:sp>
      <p:pic>
        <p:nvPicPr>
          <p:cNvPr id="4" name="Picture 3"/>
          <p:cNvPicPr>
            <a:picLocks noChangeAspect="1"/>
          </p:cNvPicPr>
          <p:nvPr/>
        </p:nvPicPr>
        <p:blipFill>
          <a:blip r:embed="rId2"/>
          <a:stretch>
            <a:fillRect/>
          </a:stretch>
        </p:blipFill>
        <p:spPr>
          <a:xfrm>
            <a:off x="1550268" y="2590056"/>
            <a:ext cx="7367364" cy="4836591"/>
          </a:xfrm>
          <a:prstGeom prst="rect">
            <a:avLst/>
          </a:prstGeom>
        </p:spPr>
      </p:pic>
      <p:sp>
        <p:nvSpPr>
          <p:cNvPr id="5" name="TextBox 4">
            <a:extLst>
              <a:ext uri="{FF2B5EF4-FFF2-40B4-BE49-F238E27FC236}">
                <a16:creationId xmlns:a16="http://schemas.microsoft.com/office/drawing/2014/main" id="{55745D0A-5A8E-4B5D-9ADC-B0F2DB8A1BB6}"/>
              </a:ext>
            </a:extLst>
          </p:cNvPr>
          <p:cNvSpPr txBox="1"/>
          <p:nvPr/>
        </p:nvSpPr>
        <p:spPr>
          <a:xfrm>
            <a:off x="1140768" y="7526179"/>
            <a:ext cx="7560840" cy="246221"/>
          </a:xfrm>
          <a:prstGeom prst="rect">
            <a:avLst/>
          </a:prstGeom>
          <a:noFill/>
        </p:spPr>
        <p:txBody>
          <a:bodyPr wrap="square" rtlCol="0">
            <a:spAutoFit/>
          </a:bodyPr>
          <a:lstStyle/>
          <a:p>
            <a:pPr algn="ctr"/>
            <a:r>
              <a:rPr lang="en-US" sz="1000" dirty="0"/>
              <a:t>Picture from: Rosenberg (2021) – AML Attacks and Defense Methods in the Cyber Security Domain</a:t>
            </a:r>
          </a:p>
        </p:txBody>
      </p:sp>
    </p:spTree>
    <p:extLst>
      <p:ext uri="{BB962C8B-B14F-4D97-AF65-F5344CB8AC3E}">
        <p14:creationId xmlns:p14="http://schemas.microsoft.com/office/powerpoint/2010/main" val="1157745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a:t>Taxonomy of AML Attacks in Cybersecurity</a:t>
            </a:r>
          </a:p>
        </p:txBody>
      </p:sp>
      <p:sp>
        <p:nvSpPr>
          <p:cNvPr id="3" name="Content Placeholder 2"/>
          <p:cNvSpPr>
            <a:spLocks noGrp="1"/>
          </p:cNvSpPr>
          <p:nvPr>
            <p:ph idx="1"/>
          </p:nvPr>
        </p:nvSpPr>
        <p:spPr>
          <a:xfrm>
            <a:off x="276673" y="2090803"/>
            <a:ext cx="9584265" cy="5611821"/>
          </a:xfrm>
        </p:spPr>
        <p:txBody>
          <a:bodyPr>
            <a:normAutofit/>
          </a:bodyPr>
          <a:lstStyle/>
          <a:p>
            <a:r>
              <a:rPr lang="en-US" b="1" i="1" dirty="0">
                <a:solidFill>
                  <a:srgbClr val="0070C0"/>
                </a:solidFill>
              </a:rPr>
              <a:t>Threat model </a:t>
            </a:r>
            <a:r>
              <a:rPr lang="en-US" dirty="0"/>
              <a:t>includes information about: (1) attacker’s access to the training set, and (2) attacker’s knowledge of the ML model</a:t>
            </a:r>
          </a:p>
          <a:p>
            <a:pPr lvl="1"/>
            <a:r>
              <a:rPr lang="en-US" dirty="0"/>
              <a:t>The attacker’s </a:t>
            </a:r>
            <a:r>
              <a:rPr lang="en-US" dirty="0">
                <a:solidFill>
                  <a:srgbClr val="FF0000"/>
                </a:solidFill>
              </a:rPr>
              <a:t>training set access </a:t>
            </a:r>
            <a:r>
              <a:rPr lang="en-US" dirty="0"/>
              <a:t>can be described as: no access, read data, add new samples, and modify existing samples</a:t>
            </a:r>
          </a:p>
          <a:p>
            <a:pPr lvl="1"/>
            <a:r>
              <a:rPr lang="en-US" dirty="0"/>
              <a:t>Based on the attacker’s </a:t>
            </a:r>
            <a:r>
              <a:rPr lang="en-US" dirty="0">
                <a:solidFill>
                  <a:srgbClr val="FF0000"/>
                </a:solidFill>
              </a:rPr>
              <a:t>knowledge of the ML model</a:t>
            </a:r>
            <a:r>
              <a:rPr lang="en-US" dirty="0"/>
              <a:t>, the attacks can be classified into black-box, white-box, gray-box, and transparent-box attack</a:t>
            </a:r>
          </a:p>
          <a:p>
            <a:pPr lvl="2"/>
            <a:r>
              <a:rPr lang="en-US" b="1" dirty="0"/>
              <a:t>Gray-box attack </a:t>
            </a:r>
            <a:r>
              <a:rPr lang="en-US" dirty="0"/>
              <a:t>refers to having access to the confidence scores provided by the classifier (i.e., score-based attack)</a:t>
            </a:r>
            <a:endParaRPr lang="en-US" b="1" dirty="0"/>
          </a:p>
          <a:p>
            <a:pPr lvl="2"/>
            <a:r>
              <a:rPr lang="en-US" b="1" dirty="0"/>
              <a:t>Transparent-box attack </a:t>
            </a:r>
            <a:r>
              <a:rPr lang="en-US" dirty="0"/>
              <a:t>means that the adversary has complete knowledge of the ML model, as well as knowledge about the defense methods used by the model</a:t>
            </a:r>
          </a:p>
          <a:p>
            <a:r>
              <a:rPr lang="en-US" b="1" i="1" dirty="0">
                <a:solidFill>
                  <a:srgbClr val="0070C0"/>
                </a:solidFill>
              </a:rPr>
              <a:t>Attacker’s goals</a:t>
            </a:r>
            <a:r>
              <a:rPr lang="en-US" dirty="0"/>
              <a:t> can include:</a:t>
            </a:r>
          </a:p>
          <a:p>
            <a:pPr lvl="1"/>
            <a:r>
              <a:rPr lang="en-US" dirty="0">
                <a:solidFill>
                  <a:srgbClr val="FF0000"/>
                </a:solidFill>
              </a:rPr>
              <a:t>Confidentiality</a:t>
            </a:r>
            <a:r>
              <a:rPr lang="en-US" dirty="0"/>
              <a:t> - acquire private information by querying the ML model</a:t>
            </a:r>
          </a:p>
          <a:p>
            <a:pPr lvl="2"/>
            <a:r>
              <a:rPr lang="en-US" dirty="0"/>
              <a:t>E.g., stealing the classifier’s model</a:t>
            </a:r>
          </a:p>
          <a:p>
            <a:pPr lvl="1"/>
            <a:r>
              <a:rPr lang="en-US" dirty="0">
                <a:solidFill>
                  <a:srgbClr val="FF0000"/>
                </a:solidFill>
              </a:rPr>
              <a:t>Integrity</a:t>
            </a:r>
            <a:r>
              <a:rPr lang="en-US" dirty="0"/>
              <a:t> - cause the ML system to perform incorrectly for some or all inputs</a:t>
            </a:r>
          </a:p>
          <a:p>
            <a:pPr lvl="2"/>
            <a:r>
              <a:rPr lang="en-US" dirty="0"/>
              <a:t>E.g., causing an ML-based malware classifier to misclassify a malware file as benign</a:t>
            </a:r>
          </a:p>
          <a:p>
            <a:pPr lvl="1"/>
            <a:r>
              <a:rPr lang="en-US" dirty="0">
                <a:solidFill>
                  <a:srgbClr val="FF0000"/>
                </a:solidFill>
              </a:rPr>
              <a:t>Availability</a:t>
            </a:r>
            <a:r>
              <a:rPr lang="en-US" dirty="0"/>
              <a:t> - cause the ML system to become unavailable </a:t>
            </a:r>
          </a:p>
          <a:p>
            <a:pPr lvl="2"/>
            <a:r>
              <a:rPr lang="en-US" dirty="0"/>
              <a:t>E.g., generate malicious sessions which resemble regular network traffic, causing the ML system to classify legitimate traffic sessions as malicious, and block legitimate traffic</a:t>
            </a:r>
          </a:p>
        </p:txBody>
      </p:sp>
      <p:sp>
        <p:nvSpPr>
          <p:cNvPr id="5" name="Content Placeholder 4"/>
          <p:cNvSpPr>
            <a:spLocks noGrp="1"/>
          </p:cNvSpPr>
          <p:nvPr>
            <p:ph idx="10"/>
          </p:nvPr>
        </p:nvSpPr>
        <p:spPr/>
        <p:txBody>
          <a:bodyPr/>
          <a:lstStyle/>
          <a:p>
            <a:r>
              <a:rPr lang="en-US" dirty="0"/>
              <a:t>Adversarial Machine Learning in Cybersecurity</a:t>
            </a:r>
          </a:p>
          <a:p>
            <a:endParaRPr lang="en-US" dirty="0"/>
          </a:p>
        </p:txBody>
      </p:sp>
    </p:spTree>
    <p:extLst>
      <p:ext uri="{BB962C8B-B14F-4D97-AF65-F5344CB8AC3E}">
        <p14:creationId xmlns:p14="http://schemas.microsoft.com/office/powerpoint/2010/main" val="1603548858"/>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0000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22587</TotalTime>
  <Words>6048</Words>
  <Application>Microsoft Office PowerPoint</Application>
  <PresentationFormat>Custom</PresentationFormat>
  <Paragraphs>480</Paragraphs>
  <Slides>47</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47</vt:i4>
      </vt:variant>
    </vt:vector>
  </HeadingPairs>
  <TitlesOfParts>
    <vt:vector size="57" baseType="lpstr">
      <vt:lpstr>Arial</vt:lpstr>
      <vt:lpstr>Calibri</vt:lpstr>
      <vt:lpstr>Cambria Math</vt:lpstr>
      <vt:lpstr>Courier New</vt:lpstr>
      <vt:lpstr>Franklin Gothic</vt:lpstr>
      <vt:lpstr>Franklin Gothic Demi</vt:lpstr>
      <vt:lpstr>Libre Franklin</vt:lpstr>
      <vt:lpstr>Palatino Linotype</vt:lpstr>
      <vt:lpstr>Wingdings</vt:lpstr>
      <vt:lpstr>Office Theme</vt:lpstr>
      <vt:lpstr>CS 487/587 Adversarial Machine Learning</vt:lpstr>
      <vt:lpstr>Lecture 10</vt:lpstr>
      <vt:lpstr>Lecture Outline</vt:lpstr>
      <vt:lpstr>ML in Cybersecurity</vt:lpstr>
      <vt:lpstr>Cybersecurity Challenges</vt:lpstr>
      <vt:lpstr>ML Specifics in Cybersecurity</vt:lpstr>
      <vt:lpstr>AML in Cybersecurity</vt:lpstr>
      <vt:lpstr>Taxonomy of AML Attacks in Cybersecurity</vt:lpstr>
      <vt:lpstr>Taxonomy of AML Attacks in Cybersecurity</vt:lpstr>
      <vt:lpstr>Taxonomy of AML Attacks in Cybersecurity</vt:lpstr>
      <vt:lpstr>AML in Cybersecurity vs Computer Vision </vt:lpstr>
      <vt:lpstr>AML Applications in Cybersecurity</vt:lpstr>
      <vt:lpstr>Network Intrusion Detection</vt:lpstr>
      <vt:lpstr>Network Intrusion Detection</vt:lpstr>
      <vt:lpstr>Goals of NIDS</vt:lpstr>
      <vt:lpstr>IDS Categories</vt:lpstr>
      <vt:lpstr>IDS Categories</vt:lpstr>
      <vt:lpstr>NIDS with Machine Learning</vt:lpstr>
      <vt:lpstr>Datasets for Network Intrusion Detection</vt:lpstr>
      <vt:lpstr>NSL-KDD Dataset</vt:lpstr>
      <vt:lpstr>NSL-KDD Dataset</vt:lpstr>
      <vt:lpstr>NSL-KDD Dataset</vt:lpstr>
      <vt:lpstr>NSL-KDD Dataset</vt:lpstr>
      <vt:lpstr>CSE-CIC-IDS2018 Dataset</vt:lpstr>
      <vt:lpstr>CSE-CIC-IDS2018 Dataset</vt:lpstr>
      <vt:lpstr>CSE-CIC-IDS2018 Dataset</vt:lpstr>
      <vt:lpstr>Anomaly Detection with Machine Learning</vt:lpstr>
      <vt:lpstr>Anomaly Detection with Machine Learning</vt:lpstr>
      <vt:lpstr>Anomaly Detection with Machine Learning</vt:lpstr>
      <vt:lpstr>One-Class SVM for Anomaly Detection</vt:lpstr>
      <vt:lpstr>Autoencoders for Anomaly Detection</vt:lpstr>
      <vt:lpstr>Autoencoders for Anomaly Detection</vt:lpstr>
      <vt:lpstr>Variational Autoencoders for Anomaly Detection</vt:lpstr>
      <vt:lpstr>Variational Autoencoders for Anomaly Detection</vt:lpstr>
      <vt:lpstr>GANs for Anomaly Detection</vt:lpstr>
      <vt:lpstr>GANs for Anomaly Detection</vt:lpstr>
      <vt:lpstr>Sequence-to-sequence Models for Anomaly Detection</vt:lpstr>
      <vt:lpstr>Anomaly Detection with Machine Learning</vt:lpstr>
      <vt:lpstr>Benchmarking Models for Anomaly Detection</vt:lpstr>
      <vt:lpstr>Considerations for Anomaly Detection</vt:lpstr>
      <vt:lpstr>Adversarial Attacks on NIDS</vt:lpstr>
      <vt:lpstr>Feature-level Adversarial Attacks on NIDS</vt:lpstr>
      <vt:lpstr>Feature-level Adversarial Attacks on NIDS</vt:lpstr>
      <vt:lpstr>GANs for Adversarial Attacks on NIDS</vt:lpstr>
      <vt:lpstr>Packet-level Adversarial Attacks on NIDS</vt:lpstr>
      <vt:lpstr>Packet-level Adversarial Attacks on NIDS</vt:lpstr>
      <vt:lpstr>Additional References</vt:lpstr>
    </vt:vector>
  </TitlesOfParts>
  <Company>Sheridan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Vakanski Aleksandar</dc:creator>
  <cp:lastModifiedBy>Vakanski, Aleksandar (vakanski@uidaho.edu)</cp:lastModifiedBy>
  <cp:revision>4242</cp:revision>
  <cp:lastPrinted>2016-01-16T17:38:40Z</cp:lastPrinted>
  <dcterms:created xsi:type="dcterms:W3CDTF">2014-06-16T13:46:25Z</dcterms:created>
  <dcterms:modified xsi:type="dcterms:W3CDTF">2025-04-04T17:10:01Z</dcterms:modified>
</cp:coreProperties>
</file>