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703" r:id="rId2"/>
    <p:sldId id="295" r:id="rId3"/>
    <p:sldId id="493" r:id="rId4"/>
    <p:sldId id="718" r:id="rId5"/>
    <p:sldId id="719" r:id="rId6"/>
    <p:sldId id="682" r:id="rId7"/>
    <p:sldId id="720" r:id="rId8"/>
    <p:sldId id="721" r:id="rId9"/>
    <p:sldId id="739" r:id="rId10"/>
    <p:sldId id="705" r:id="rId11"/>
    <p:sldId id="722" r:id="rId12"/>
    <p:sldId id="723" r:id="rId13"/>
    <p:sldId id="707" r:id="rId14"/>
    <p:sldId id="734" r:id="rId15"/>
    <p:sldId id="735" r:id="rId16"/>
    <p:sldId id="736" r:id="rId17"/>
    <p:sldId id="737" r:id="rId18"/>
    <p:sldId id="738" r:id="rId19"/>
    <p:sldId id="741" r:id="rId20"/>
    <p:sldId id="724" r:id="rId21"/>
    <p:sldId id="726" r:id="rId22"/>
    <p:sldId id="727" r:id="rId23"/>
    <p:sldId id="706" r:id="rId24"/>
    <p:sldId id="708" r:id="rId25"/>
    <p:sldId id="728" r:id="rId26"/>
    <p:sldId id="729" r:id="rId27"/>
    <p:sldId id="730" r:id="rId28"/>
    <p:sldId id="731" r:id="rId29"/>
    <p:sldId id="732" r:id="rId30"/>
    <p:sldId id="733" r:id="rId31"/>
    <p:sldId id="711" r:id="rId32"/>
  </p:sldIdLst>
  <p:sldSz cx="10058400" cy="7772400"/>
  <p:notesSz cx="6858000" cy="9144000"/>
  <p:defaultTextStyle>
    <a:defPPr>
      <a:defRPr lang="en-US"/>
    </a:defPPr>
    <a:lvl1pPr marL="0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aoyi He" initials="X. H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D61FFB-9E4E-488A-BC0F-3765562B018E}" v="9276" dt="2020-12-02T03:34:54.6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13" autoAdjust="0"/>
    <p:restoredTop sz="96283" autoAdjust="0"/>
  </p:normalViewPr>
  <p:slideViewPr>
    <p:cSldViewPr>
      <p:cViewPr varScale="1">
        <p:scale>
          <a:sx n="92" d="100"/>
          <a:sy n="92" d="100"/>
        </p:scale>
        <p:origin x="1620" y="84"/>
      </p:cViewPr>
      <p:guideLst>
        <p:guide orient="horz" pos="2448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325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Vakanski" userId="220bd9087dddc248" providerId="LiveId" clId="{1BD61FFB-9E4E-488A-BC0F-3765562B018E}"/>
    <pc:docChg chg="undo redo custSel addSld delSld modSld sldOrd modMainMaster">
      <pc:chgData name="Alex Vakanski" userId="220bd9087dddc248" providerId="LiveId" clId="{1BD61FFB-9E4E-488A-BC0F-3765562B018E}" dt="2020-12-02T05:10:45.755" v="51070" actId="6549"/>
      <pc:docMkLst>
        <pc:docMk/>
      </pc:docMkLst>
      <pc:sldChg chg="modSp mod modNotesTx">
        <pc:chgData name="Alex Vakanski" userId="220bd9087dddc248" providerId="LiveId" clId="{1BD61FFB-9E4E-488A-BC0F-3765562B018E}" dt="2020-12-02T03:37:13.353" v="51065" actId="20577"/>
        <pc:sldMkLst>
          <pc:docMk/>
          <pc:sldMk cId="3648828594" sldId="492"/>
        </pc:sldMkLst>
        <pc:spChg chg="mod">
          <ac:chgData name="Alex Vakanski" userId="220bd9087dddc248" providerId="LiveId" clId="{1BD61FFB-9E4E-488A-BC0F-3765562B018E}" dt="2020-11-29T22:50:56.326" v="40573" actId="20577"/>
          <ac:spMkLst>
            <pc:docMk/>
            <pc:sldMk cId="3648828594" sldId="492"/>
            <ac:spMk id="4" creationId="{80E2EFBF-CC63-41E4-A495-390E4F5CF21C}"/>
          </ac:spMkLst>
        </pc:spChg>
        <pc:spChg chg="mod">
          <ac:chgData name="Alex Vakanski" userId="220bd9087dddc248" providerId="LiveId" clId="{1BD61FFB-9E4E-488A-BC0F-3765562B018E}" dt="2020-12-02T03:37:13.353" v="51065" actId="20577"/>
          <ac:spMkLst>
            <pc:docMk/>
            <pc:sldMk cId="3648828594" sldId="492"/>
            <ac:spMk id="5" creationId="{BBA26529-85BF-4465-977B-25819F00D7A5}"/>
          </ac:spMkLst>
        </pc:spChg>
      </pc:sldChg>
      <pc:sldChg chg="modSp mod">
        <pc:chgData name="Alex Vakanski" userId="220bd9087dddc248" providerId="LiveId" clId="{1BD61FFB-9E4E-488A-BC0F-3765562B018E}" dt="2020-12-01T05:44:32.692" v="47898" actId="20577"/>
        <pc:sldMkLst>
          <pc:docMk/>
          <pc:sldMk cId="2098265538" sldId="493"/>
        </pc:sldMkLst>
        <pc:spChg chg="mod">
          <ac:chgData name="Alex Vakanski" userId="220bd9087dddc248" providerId="LiveId" clId="{1BD61FFB-9E4E-488A-BC0F-3765562B018E}" dt="2020-12-01T05:44:32.692" v="47898" actId="20577"/>
          <ac:spMkLst>
            <pc:docMk/>
            <pc:sldMk cId="2098265538" sldId="493"/>
            <ac:spMk id="3" creationId="{00000000-0000-0000-0000-000000000000}"/>
          </ac:spMkLst>
        </pc:spChg>
      </pc:sldChg>
      <pc:sldChg chg="modSp mod modNotesTx">
        <pc:chgData name="Alex Vakanski" userId="220bd9087dddc248" providerId="LiveId" clId="{1BD61FFB-9E4E-488A-BC0F-3765562B018E}" dt="2020-11-29T00:29:33.874" v="32587" actId="20577"/>
        <pc:sldMkLst>
          <pc:docMk/>
          <pc:sldMk cId="2121429500" sldId="603"/>
        </pc:sldMkLst>
        <pc:spChg chg="mod">
          <ac:chgData name="Alex Vakanski" userId="220bd9087dddc248" providerId="LiveId" clId="{1BD61FFB-9E4E-488A-BC0F-3765562B018E}" dt="2020-11-29T00:29:33.874" v="32587" actId="20577"/>
          <ac:spMkLst>
            <pc:docMk/>
            <pc:sldMk cId="2121429500" sldId="603"/>
            <ac:spMk id="3" creationId="{00000000-0000-0000-0000-000000000000}"/>
          </ac:spMkLst>
        </pc:spChg>
      </pc:sldChg>
      <pc:sldChg chg="addSp modSp mod modNotesTx">
        <pc:chgData name="Alex Vakanski" userId="220bd9087dddc248" providerId="LiveId" clId="{1BD61FFB-9E4E-488A-BC0F-3765562B018E}" dt="2020-11-29T05:15:13.216" v="37708" actId="207"/>
        <pc:sldMkLst>
          <pc:docMk/>
          <pc:sldMk cId="1941760623" sldId="604"/>
        </pc:sldMkLst>
        <pc:spChg chg="mod">
          <ac:chgData name="Alex Vakanski" userId="220bd9087dddc248" providerId="LiveId" clId="{1BD61FFB-9E4E-488A-BC0F-3765562B018E}" dt="2020-11-29T05:15:13.216" v="37708" actId="207"/>
          <ac:spMkLst>
            <pc:docMk/>
            <pc:sldMk cId="1941760623" sldId="604"/>
            <ac:spMk id="3" creationId="{00000000-0000-0000-0000-000000000000}"/>
          </ac:spMkLst>
        </pc:spChg>
        <pc:spChg chg="add mod">
          <ac:chgData name="Alex Vakanski" userId="220bd9087dddc248" providerId="LiveId" clId="{1BD61FFB-9E4E-488A-BC0F-3765562B018E}" dt="2020-11-29T02:29:28.132" v="33309" actId="6549"/>
          <ac:spMkLst>
            <pc:docMk/>
            <pc:sldMk cId="1941760623" sldId="604"/>
            <ac:spMk id="5" creationId="{4D816590-C138-4B7F-9758-9AFF7BF7BBEE}"/>
          </ac:spMkLst>
        </pc:spChg>
      </pc:sldChg>
      <pc:sldChg chg="modSp del mod ord">
        <pc:chgData name="Alex Vakanski" userId="220bd9087dddc248" providerId="LiveId" clId="{1BD61FFB-9E4E-488A-BC0F-3765562B018E}" dt="2020-12-01T00:02:42.669" v="47869" actId="2696"/>
        <pc:sldMkLst>
          <pc:docMk/>
          <pc:sldMk cId="1316575626" sldId="605"/>
        </pc:sldMkLst>
        <pc:spChg chg="mod">
          <ac:chgData name="Alex Vakanski" userId="220bd9087dddc248" providerId="LiveId" clId="{1BD61FFB-9E4E-488A-BC0F-3765562B018E}" dt="2020-12-01T00:02:25.732" v="47868" actId="20577"/>
          <ac:spMkLst>
            <pc:docMk/>
            <pc:sldMk cId="1316575626" sldId="605"/>
            <ac:spMk id="3" creationId="{00000000-0000-0000-0000-000000000000}"/>
          </ac:spMkLst>
        </pc:spChg>
      </pc:sldChg>
      <pc:sldChg chg="modSp mod ord modNotesTx">
        <pc:chgData name="Alex Vakanski" userId="220bd9087dddc248" providerId="LiveId" clId="{1BD61FFB-9E4E-488A-BC0F-3765562B018E}" dt="2020-11-29T05:16:46.169" v="37722" actId="20577"/>
        <pc:sldMkLst>
          <pc:docMk/>
          <pc:sldMk cId="1845690933" sldId="606"/>
        </pc:sldMkLst>
        <pc:spChg chg="mod">
          <ac:chgData name="Alex Vakanski" userId="220bd9087dddc248" providerId="LiveId" clId="{1BD61FFB-9E4E-488A-BC0F-3765562B018E}" dt="2020-11-29T02:33:04.824" v="33351" actId="20577"/>
          <ac:spMkLst>
            <pc:docMk/>
            <pc:sldMk cId="1845690933" sldId="606"/>
            <ac:spMk id="2" creationId="{00000000-0000-0000-0000-000000000000}"/>
          </ac:spMkLst>
        </pc:spChg>
        <pc:spChg chg="mod">
          <ac:chgData name="Alex Vakanski" userId="220bd9087dddc248" providerId="LiveId" clId="{1BD61FFB-9E4E-488A-BC0F-3765562B018E}" dt="2020-11-29T05:16:46.169" v="37722" actId="20577"/>
          <ac:spMkLst>
            <pc:docMk/>
            <pc:sldMk cId="1845690933" sldId="606"/>
            <ac:spMk id="3" creationId="{00000000-0000-0000-0000-000000000000}"/>
          </ac:spMkLst>
        </pc:spChg>
      </pc:sldChg>
      <pc:sldChg chg="modSp del mod ord">
        <pc:chgData name="Alex Vakanski" userId="220bd9087dddc248" providerId="LiveId" clId="{1BD61FFB-9E4E-488A-BC0F-3765562B018E}" dt="2020-11-29T05:10:07.275" v="37515" actId="2696"/>
        <pc:sldMkLst>
          <pc:docMk/>
          <pc:sldMk cId="4158567496" sldId="607"/>
        </pc:sldMkLst>
        <pc:spChg chg="mod">
          <ac:chgData name="Alex Vakanski" userId="220bd9087dddc248" providerId="LiveId" clId="{1BD61FFB-9E4E-488A-BC0F-3765562B018E}" dt="2020-11-29T03:08:00.873" v="35513" actId="6549"/>
          <ac:spMkLst>
            <pc:docMk/>
            <pc:sldMk cId="4158567496" sldId="607"/>
            <ac:spMk id="3" creationId="{00000000-0000-0000-0000-000000000000}"/>
          </ac:spMkLst>
        </pc:spChg>
      </pc:sldChg>
      <pc:sldChg chg="addSp delSp modSp mod ord">
        <pc:chgData name="Alex Vakanski" userId="220bd9087dddc248" providerId="LiveId" clId="{1BD61FFB-9E4E-488A-BC0F-3765562B018E}" dt="2020-11-29T02:47:06.007" v="34280" actId="1036"/>
        <pc:sldMkLst>
          <pc:docMk/>
          <pc:sldMk cId="2337216706" sldId="608"/>
        </pc:sldMkLst>
        <pc:spChg chg="del">
          <ac:chgData name="Alex Vakanski" userId="220bd9087dddc248" providerId="LiveId" clId="{1BD61FFB-9E4E-488A-BC0F-3765562B018E}" dt="2020-11-29T02:47:02.692" v="34277" actId="478"/>
          <ac:spMkLst>
            <pc:docMk/>
            <pc:sldMk cId="2337216706" sldId="608"/>
            <ac:spMk id="3" creationId="{00000000-0000-0000-0000-000000000000}"/>
          </ac:spMkLst>
        </pc:spChg>
        <pc:spChg chg="add mod">
          <ac:chgData name="Alex Vakanski" userId="220bd9087dddc248" providerId="LiveId" clId="{1BD61FFB-9E4E-488A-BC0F-3765562B018E}" dt="2020-11-29T02:29:49.828" v="33311"/>
          <ac:spMkLst>
            <pc:docMk/>
            <pc:sldMk cId="2337216706" sldId="608"/>
            <ac:spMk id="5" creationId="{F119BB3C-8D20-4A4F-8270-1A866142DAE6}"/>
          </ac:spMkLst>
        </pc:spChg>
        <pc:picChg chg="mod">
          <ac:chgData name="Alex Vakanski" userId="220bd9087dddc248" providerId="LiveId" clId="{1BD61FFB-9E4E-488A-BC0F-3765562B018E}" dt="2020-11-29T02:47:06.007" v="34280" actId="1036"/>
          <ac:picMkLst>
            <pc:docMk/>
            <pc:sldMk cId="2337216706" sldId="608"/>
            <ac:picMk id="4" creationId="{00000000-0000-0000-0000-000000000000}"/>
          </ac:picMkLst>
        </pc:picChg>
      </pc:sldChg>
      <pc:sldChg chg="modSp del mod">
        <pc:chgData name="Alex Vakanski" userId="220bd9087dddc248" providerId="LiveId" clId="{1BD61FFB-9E4E-488A-BC0F-3765562B018E}" dt="2020-11-29T02:52:58.990" v="34619" actId="47"/>
        <pc:sldMkLst>
          <pc:docMk/>
          <pc:sldMk cId="1791147190" sldId="609"/>
        </pc:sldMkLst>
        <pc:spChg chg="mod">
          <ac:chgData name="Alex Vakanski" userId="220bd9087dddc248" providerId="LiveId" clId="{1BD61FFB-9E4E-488A-BC0F-3765562B018E}" dt="2020-11-29T02:51:51.520" v="34617" actId="6549"/>
          <ac:spMkLst>
            <pc:docMk/>
            <pc:sldMk cId="1791147190" sldId="609"/>
            <ac:spMk id="3" creationId="{00000000-0000-0000-0000-000000000000}"/>
          </ac:spMkLst>
        </pc:spChg>
      </pc:sldChg>
      <pc:sldChg chg="del">
        <pc:chgData name="Alex Vakanski" userId="220bd9087dddc248" providerId="LiveId" clId="{1BD61FFB-9E4E-488A-BC0F-3765562B018E}" dt="2020-11-29T02:44:05.182" v="34084" actId="47"/>
        <pc:sldMkLst>
          <pc:docMk/>
          <pc:sldMk cId="1288183688" sldId="610"/>
        </pc:sldMkLst>
      </pc:sldChg>
      <pc:sldChg chg="modSp mod ord modNotesTx">
        <pc:chgData name="Alex Vakanski" userId="220bd9087dddc248" providerId="LiveId" clId="{1BD61FFB-9E4E-488A-BC0F-3765562B018E}" dt="2020-11-30T22:16:27.201" v="46003" actId="20577"/>
        <pc:sldMkLst>
          <pc:docMk/>
          <pc:sldMk cId="893532563" sldId="611"/>
        </pc:sldMkLst>
        <pc:spChg chg="mod">
          <ac:chgData name="Alex Vakanski" userId="220bd9087dddc248" providerId="LiveId" clId="{1BD61FFB-9E4E-488A-BC0F-3765562B018E}" dt="2020-11-29T03:22:39.822" v="35913" actId="20577"/>
          <ac:spMkLst>
            <pc:docMk/>
            <pc:sldMk cId="893532563" sldId="611"/>
            <ac:spMk id="3" creationId="{00000000-0000-0000-0000-000000000000}"/>
          </ac:spMkLst>
        </pc:spChg>
      </pc:sldChg>
      <pc:sldChg chg="del">
        <pc:chgData name="Alex Vakanski" userId="220bd9087dddc248" providerId="LiveId" clId="{1BD61FFB-9E4E-488A-BC0F-3765562B018E}" dt="2020-11-29T02:50:25.292" v="34587" actId="2696"/>
        <pc:sldMkLst>
          <pc:docMk/>
          <pc:sldMk cId="82095695" sldId="612"/>
        </pc:sldMkLst>
      </pc:sldChg>
      <pc:sldChg chg="addSp modSp add del mod ord">
        <pc:chgData name="Alex Vakanski" userId="220bd9087dddc248" providerId="LiveId" clId="{1BD61FFB-9E4E-488A-BC0F-3765562B018E}" dt="2020-12-02T00:07:38.899" v="50881" actId="20577"/>
        <pc:sldMkLst>
          <pc:docMk/>
          <pc:sldMk cId="31688560" sldId="613"/>
        </pc:sldMkLst>
        <pc:spChg chg="mod">
          <ac:chgData name="Alex Vakanski" userId="220bd9087dddc248" providerId="LiveId" clId="{1BD61FFB-9E4E-488A-BC0F-3765562B018E}" dt="2020-12-01T19:22:34.884" v="50397" actId="20577"/>
          <ac:spMkLst>
            <pc:docMk/>
            <pc:sldMk cId="31688560" sldId="613"/>
            <ac:spMk id="2" creationId="{00000000-0000-0000-0000-000000000000}"/>
          </ac:spMkLst>
        </pc:spChg>
        <pc:spChg chg="mod">
          <ac:chgData name="Alex Vakanski" userId="220bd9087dddc248" providerId="LiveId" clId="{1BD61FFB-9E4E-488A-BC0F-3765562B018E}" dt="2020-12-02T00:07:38.899" v="50881" actId="20577"/>
          <ac:spMkLst>
            <pc:docMk/>
            <pc:sldMk cId="31688560" sldId="613"/>
            <ac:spMk id="3" creationId="{00000000-0000-0000-0000-000000000000}"/>
          </ac:spMkLst>
        </pc:spChg>
        <pc:picChg chg="add mod">
          <ac:chgData name="Alex Vakanski" userId="220bd9087dddc248" providerId="LiveId" clId="{1BD61FFB-9E4E-488A-BC0F-3765562B018E}" dt="2020-12-01T19:25:34.804" v="50544" actId="14100"/>
          <ac:picMkLst>
            <pc:docMk/>
            <pc:sldMk cId="31688560" sldId="613"/>
            <ac:picMk id="4" creationId="{6F0001D8-FEA8-4ADB-A95A-5756F3510693}"/>
          </ac:picMkLst>
        </pc:picChg>
        <pc:picChg chg="add mod">
          <ac:chgData name="Alex Vakanski" userId="220bd9087dddc248" providerId="LiveId" clId="{1BD61FFB-9E4E-488A-BC0F-3765562B018E}" dt="2020-12-01T19:25:26.531" v="50543" actId="1076"/>
          <ac:picMkLst>
            <pc:docMk/>
            <pc:sldMk cId="31688560" sldId="613"/>
            <ac:picMk id="5" creationId="{00D56F35-E8DE-4B92-B4EA-26FA042A7F20}"/>
          </ac:picMkLst>
        </pc:picChg>
      </pc:sldChg>
      <pc:sldChg chg="del">
        <pc:chgData name="Alex Vakanski" userId="220bd9087dddc248" providerId="LiveId" clId="{1BD61FFB-9E4E-488A-BC0F-3765562B018E}" dt="2020-11-29T02:47:36.288" v="34281" actId="2696"/>
        <pc:sldMkLst>
          <pc:docMk/>
          <pc:sldMk cId="525646994" sldId="614"/>
        </pc:sldMkLst>
      </pc:sldChg>
      <pc:sldChg chg="addSp modSp mod ord">
        <pc:chgData name="Alex Vakanski" userId="220bd9087dddc248" providerId="LiveId" clId="{1BD61FFB-9E4E-488A-BC0F-3765562B018E}" dt="2020-12-01T00:04:47.103" v="47870" actId="20577"/>
        <pc:sldMkLst>
          <pc:docMk/>
          <pc:sldMk cId="539463784" sldId="615"/>
        </pc:sldMkLst>
        <pc:spChg chg="mod">
          <ac:chgData name="Alex Vakanski" userId="220bd9087dddc248" providerId="LiveId" clId="{1BD61FFB-9E4E-488A-BC0F-3765562B018E}" dt="2020-12-01T00:04:47.103" v="47870" actId="20577"/>
          <ac:spMkLst>
            <pc:docMk/>
            <pc:sldMk cId="539463784" sldId="615"/>
            <ac:spMk id="3" creationId="{00000000-0000-0000-0000-000000000000}"/>
          </ac:spMkLst>
        </pc:spChg>
        <pc:spChg chg="add mod">
          <ac:chgData name="Alex Vakanski" userId="220bd9087dddc248" providerId="LiveId" clId="{1BD61FFB-9E4E-488A-BC0F-3765562B018E}" dt="2020-11-30T22:06:36.814" v="45980" actId="20577"/>
          <ac:spMkLst>
            <pc:docMk/>
            <pc:sldMk cId="539463784" sldId="615"/>
            <ac:spMk id="5" creationId="{36F057BF-7780-4E8D-91F8-479B44FB9FDE}"/>
          </ac:spMkLst>
        </pc:spChg>
        <pc:spChg chg="add mod">
          <ac:chgData name="Alex Vakanski" userId="220bd9087dddc248" providerId="LiveId" clId="{1BD61FFB-9E4E-488A-BC0F-3765562B018E}" dt="2020-11-29T02:59:37.334" v="34944" actId="164"/>
          <ac:spMkLst>
            <pc:docMk/>
            <pc:sldMk cId="539463784" sldId="615"/>
            <ac:spMk id="6" creationId="{2604F8AE-0A56-462F-9589-8E483E521A30}"/>
          </ac:spMkLst>
        </pc:spChg>
        <pc:grpChg chg="add mod">
          <ac:chgData name="Alex Vakanski" userId="220bd9087dddc248" providerId="LiveId" clId="{1BD61FFB-9E4E-488A-BC0F-3765562B018E}" dt="2020-11-29T02:59:40.738" v="34945" actId="1076"/>
          <ac:grpSpMkLst>
            <pc:docMk/>
            <pc:sldMk cId="539463784" sldId="615"/>
            <ac:grpSpMk id="7" creationId="{DD8C1FE6-E69F-44FC-8C66-FC493236B7D1}"/>
          </ac:grpSpMkLst>
        </pc:grpChg>
        <pc:picChg chg="mod modCrop">
          <ac:chgData name="Alex Vakanski" userId="220bd9087dddc248" providerId="LiveId" clId="{1BD61FFB-9E4E-488A-BC0F-3765562B018E}" dt="2020-11-29T02:59:37.334" v="34944" actId="164"/>
          <ac:picMkLst>
            <pc:docMk/>
            <pc:sldMk cId="539463784" sldId="615"/>
            <ac:picMk id="4" creationId="{00000000-0000-0000-0000-000000000000}"/>
          </ac:picMkLst>
        </pc:picChg>
      </pc:sldChg>
      <pc:sldChg chg="modSp del mod">
        <pc:chgData name="Alex Vakanski" userId="220bd9087dddc248" providerId="LiveId" clId="{1BD61FFB-9E4E-488A-BC0F-3765562B018E}" dt="2020-11-29T00:38:36.426" v="32685" actId="47"/>
        <pc:sldMkLst>
          <pc:docMk/>
          <pc:sldMk cId="129983664" sldId="616"/>
        </pc:sldMkLst>
        <pc:spChg chg="mod">
          <ac:chgData name="Alex Vakanski" userId="220bd9087dddc248" providerId="LiveId" clId="{1BD61FFB-9E4E-488A-BC0F-3765562B018E}" dt="2020-11-25T19:33:45.146" v="21604" actId="20577"/>
          <ac:spMkLst>
            <pc:docMk/>
            <pc:sldMk cId="129983664" sldId="616"/>
            <ac:spMk id="3" creationId="{00000000-0000-0000-0000-000000000000}"/>
          </ac:spMkLst>
        </pc:spChg>
      </pc:sldChg>
      <pc:sldChg chg="addSp modSp mod ord">
        <pc:chgData name="Alex Vakanski" userId="220bd9087dddc248" providerId="LiveId" clId="{1BD61FFB-9E4E-488A-BC0F-3765562B018E}" dt="2020-12-02T03:37:35.677" v="51066"/>
        <pc:sldMkLst>
          <pc:docMk/>
          <pc:sldMk cId="318023068" sldId="617"/>
        </pc:sldMkLst>
        <pc:spChg chg="mod">
          <ac:chgData name="Alex Vakanski" userId="220bd9087dddc248" providerId="LiveId" clId="{1BD61FFB-9E4E-488A-BC0F-3765562B018E}" dt="2020-11-29T02:33:25.623" v="33355" actId="207"/>
          <ac:spMkLst>
            <pc:docMk/>
            <pc:sldMk cId="318023068" sldId="617"/>
            <ac:spMk id="3" creationId="{00000000-0000-0000-0000-000000000000}"/>
          </ac:spMkLst>
        </pc:spChg>
        <pc:spChg chg="add mod">
          <ac:chgData name="Alex Vakanski" userId="220bd9087dddc248" providerId="LiveId" clId="{1BD61FFB-9E4E-488A-BC0F-3765562B018E}" dt="2020-12-02T03:37:35.677" v="51066"/>
          <ac:spMkLst>
            <pc:docMk/>
            <pc:sldMk cId="318023068" sldId="617"/>
            <ac:spMk id="5" creationId="{77D1165B-A6C8-4551-8789-B58AB99EED66}"/>
          </ac:spMkLst>
        </pc:spChg>
        <pc:picChg chg="mod">
          <ac:chgData name="Alex Vakanski" userId="220bd9087dddc248" providerId="LiveId" clId="{1BD61FFB-9E4E-488A-BC0F-3765562B018E}" dt="2020-11-29T00:30:56.474" v="32628" actId="14100"/>
          <ac:picMkLst>
            <pc:docMk/>
            <pc:sldMk cId="318023068" sldId="617"/>
            <ac:picMk id="4" creationId="{00000000-0000-0000-0000-000000000000}"/>
          </ac:picMkLst>
        </pc:picChg>
      </pc:sldChg>
      <pc:sldChg chg="del">
        <pc:chgData name="Alex Vakanski" userId="220bd9087dddc248" providerId="LiveId" clId="{1BD61FFB-9E4E-488A-BC0F-3765562B018E}" dt="2020-11-23T20:14:43.040" v="4301" actId="47"/>
        <pc:sldMkLst>
          <pc:docMk/>
          <pc:sldMk cId="1913598052" sldId="618"/>
        </pc:sldMkLst>
      </pc:sldChg>
      <pc:sldChg chg="addSp delSp modSp mod">
        <pc:chgData name="Alex Vakanski" userId="220bd9087dddc248" providerId="LiveId" clId="{1BD61FFB-9E4E-488A-BC0F-3765562B018E}" dt="2020-12-01T23:19:49.048" v="50834" actId="20577"/>
        <pc:sldMkLst>
          <pc:docMk/>
          <pc:sldMk cId="3745149932" sldId="619"/>
        </pc:sldMkLst>
        <pc:spChg chg="mod">
          <ac:chgData name="Alex Vakanski" userId="220bd9087dddc248" providerId="LiveId" clId="{1BD61FFB-9E4E-488A-BC0F-3765562B018E}" dt="2020-12-01T23:19:49.048" v="50834" actId="20577"/>
          <ac:spMkLst>
            <pc:docMk/>
            <pc:sldMk cId="3745149932" sldId="619"/>
            <ac:spMk id="3" creationId="{FC4AFFC9-3D42-407A-A099-A8B73A3AD0A9}"/>
          </ac:spMkLst>
        </pc:spChg>
        <pc:spChg chg="add mod">
          <ac:chgData name="Alex Vakanski" userId="220bd9087dddc248" providerId="LiveId" clId="{1BD61FFB-9E4E-488A-BC0F-3765562B018E}" dt="2020-11-23T16:18:10.653" v="54" actId="1035"/>
          <ac:spMkLst>
            <pc:docMk/>
            <pc:sldMk cId="3745149932" sldId="619"/>
            <ac:spMk id="5" creationId="{57D4A499-72AB-4A78-A73A-2B95F6BB68CF}"/>
          </ac:spMkLst>
        </pc:spChg>
        <pc:spChg chg="add mod">
          <ac:chgData name="Alex Vakanski" userId="220bd9087dddc248" providerId="LiveId" clId="{1BD61FFB-9E4E-488A-BC0F-3765562B018E}" dt="2020-11-23T16:17:55.506" v="52" actId="571"/>
          <ac:spMkLst>
            <pc:docMk/>
            <pc:sldMk cId="3745149932" sldId="619"/>
            <ac:spMk id="6" creationId="{41F4F849-3832-4108-B475-7753AC04F996}"/>
          </ac:spMkLst>
        </pc:spChg>
        <pc:picChg chg="del mod">
          <ac:chgData name="Alex Vakanski" userId="220bd9087dddc248" providerId="LiveId" clId="{1BD61FFB-9E4E-488A-BC0F-3765562B018E}" dt="2020-11-30T21:58:48.828" v="45787" actId="478"/>
          <ac:picMkLst>
            <pc:docMk/>
            <pc:sldMk cId="3745149932" sldId="619"/>
            <ac:picMk id="4" creationId="{BEECAEA1-506C-499E-89E7-C7421CA2DE16}"/>
          </ac:picMkLst>
        </pc:picChg>
        <pc:picChg chg="add mod ord">
          <ac:chgData name="Alex Vakanski" userId="220bd9087dddc248" providerId="LiveId" clId="{1BD61FFB-9E4E-488A-BC0F-3765562B018E}" dt="2020-12-01T00:06:08.066" v="47872" actId="167"/>
          <ac:picMkLst>
            <pc:docMk/>
            <pc:sldMk cId="3745149932" sldId="619"/>
            <ac:picMk id="7" creationId="{2DF18604-1829-4B04-84D8-13C3DB23BFA0}"/>
          </ac:picMkLst>
        </pc:picChg>
        <pc:picChg chg="add del mod">
          <ac:chgData name="Alex Vakanski" userId="220bd9087dddc248" providerId="LiveId" clId="{1BD61FFB-9E4E-488A-BC0F-3765562B018E}" dt="2020-11-30T21:59:04.313" v="45789"/>
          <ac:picMkLst>
            <pc:docMk/>
            <pc:sldMk cId="3745149932" sldId="619"/>
            <ac:picMk id="7" creationId="{DAB8997A-B272-4A5F-8CD9-B18153326358}"/>
          </ac:picMkLst>
        </pc:picChg>
      </pc:sldChg>
      <pc:sldChg chg="addSp modSp mod ord">
        <pc:chgData name="Alex Vakanski" userId="220bd9087dddc248" providerId="LiveId" clId="{1BD61FFB-9E4E-488A-BC0F-3765562B018E}" dt="2020-11-23T20:54:46.668" v="5115" actId="6549"/>
        <pc:sldMkLst>
          <pc:docMk/>
          <pc:sldMk cId="3918162505" sldId="620"/>
        </pc:sldMkLst>
        <pc:spChg chg="mod">
          <ac:chgData name="Alex Vakanski" userId="220bd9087dddc248" providerId="LiveId" clId="{1BD61FFB-9E4E-488A-BC0F-3765562B018E}" dt="2020-11-23T20:54:46.668" v="5115" actId="6549"/>
          <ac:spMkLst>
            <pc:docMk/>
            <pc:sldMk cId="3918162505" sldId="620"/>
            <ac:spMk id="3" creationId="{F7C504CC-09F6-4859-A1F5-21A84F2CE096}"/>
          </ac:spMkLst>
        </pc:spChg>
        <pc:picChg chg="add mod">
          <ac:chgData name="Alex Vakanski" userId="220bd9087dddc248" providerId="LiveId" clId="{1BD61FFB-9E4E-488A-BC0F-3765562B018E}" dt="2020-11-23T20:26:24.797" v="4461" actId="1035"/>
          <ac:picMkLst>
            <pc:docMk/>
            <pc:sldMk cId="3918162505" sldId="620"/>
            <ac:picMk id="4" creationId="{FF0CCACB-2164-43AD-908A-0E5B8DA548D3}"/>
          </ac:picMkLst>
        </pc:picChg>
      </pc:sldChg>
      <pc:sldChg chg="addSp modSp mod">
        <pc:chgData name="Alex Vakanski" userId="220bd9087dddc248" providerId="LiveId" clId="{1BD61FFB-9E4E-488A-BC0F-3765562B018E}" dt="2020-12-01T23:32:43.040" v="50836" actId="20577"/>
        <pc:sldMkLst>
          <pc:docMk/>
          <pc:sldMk cId="1260863101" sldId="621"/>
        </pc:sldMkLst>
        <pc:spChg chg="mod">
          <ac:chgData name="Alex Vakanski" userId="220bd9087dddc248" providerId="LiveId" clId="{1BD61FFB-9E4E-488A-BC0F-3765562B018E}" dt="2020-11-23T16:23:52.186" v="63" actId="20577"/>
          <ac:spMkLst>
            <pc:docMk/>
            <pc:sldMk cId="1260863101" sldId="621"/>
            <ac:spMk id="2" creationId="{C3BF4FB1-0E2A-4154-AF04-CF1F7C442E25}"/>
          </ac:spMkLst>
        </pc:spChg>
        <pc:spChg chg="mod">
          <ac:chgData name="Alex Vakanski" userId="220bd9087dddc248" providerId="LiveId" clId="{1BD61FFB-9E4E-488A-BC0F-3765562B018E}" dt="2020-12-01T23:32:43.040" v="50836" actId="20577"/>
          <ac:spMkLst>
            <pc:docMk/>
            <pc:sldMk cId="1260863101" sldId="621"/>
            <ac:spMk id="3" creationId="{49D65DF5-407A-44BD-BF33-3E171AC42B9D}"/>
          </ac:spMkLst>
        </pc:spChg>
        <pc:picChg chg="add mod">
          <ac:chgData name="Alex Vakanski" userId="220bd9087dddc248" providerId="LiveId" clId="{1BD61FFB-9E4E-488A-BC0F-3765562B018E}" dt="2020-11-23T16:42:53.310" v="451" actId="1035"/>
          <ac:picMkLst>
            <pc:docMk/>
            <pc:sldMk cId="1260863101" sldId="621"/>
            <ac:picMk id="4" creationId="{E6DCAC5F-698F-4962-8496-2FECB7726510}"/>
          </ac:picMkLst>
        </pc:picChg>
      </pc:sldChg>
      <pc:sldChg chg="modSp mod">
        <pc:chgData name="Alex Vakanski" userId="220bd9087dddc248" providerId="LiveId" clId="{1BD61FFB-9E4E-488A-BC0F-3765562B018E}" dt="2020-12-01T23:05:39.910" v="50744" actId="20577"/>
        <pc:sldMkLst>
          <pc:docMk/>
          <pc:sldMk cId="302186601" sldId="622"/>
        </pc:sldMkLst>
        <pc:spChg chg="mod">
          <ac:chgData name="Alex Vakanski" userId="220bd9087dddc248" providerId="LiveId" clId="{1BD61FFB-9E4E-488A-BC0F-3765562B018E}" dt="2020-12-01T23:05:39.910" v="50744" actId="20577"/>
          <ac:spMkLst>
            <pc:docMk/>
            <pc:sldMk cId="302186601" sldId="622"/>
            <ac:spMk id="3" creationId="{ED519817-45AE-4A05-ACF9-D272CB11B979}"/>
          </ac:spMkLst>
        </pc:spChg>
      </pc:sldChg>
      <pc:sldChg chg="modSp">
        <pc:chgData name="Alex Vakanski" userId="220bd9087dddc248" providerId="LiveId" clId="{1BD61FFB-9E4E-488A-BC0F-3765562B018E}" dt="2020-12-01T23:10:32.090" v="50746" actId="20577"/>
        <pc:sldMkLst>
          <pc:docMk/>
          <pc:sldMk cId="3362478019" sldId="623"/>
        </pc:sldMkLst>
        <pc:spChg chg="mod">
          <ac:chgData name="Alex Vakanski" userId="220bd9087dddc248" providerId="LiveId" clId="{1BD61FFB-9E4E-488A-BC0F-3765562B018E}" dt="2020-12-01T23:10:32.090" v="50746" actId="20577"/>
          <ac:spMkLst>
            <pc:docMk/>
            <pc:sldMk cId="3362478019" sldId="623"/>
            <ac:spMk id="3" creationId="{EBA59E2F-FE3B-4501-AE07-4AD0525A9BD3}"/>
          </ac:spMkLst>
        </pc:spChg>
      </pc:sldChg>
      <pc:sldChg chg="modSp mod">
        <pc:chgData name="Alex Vakanski" userId="220bd9087dddc248" providerId="LiveId" clId="{1BD61FFB-9E4E-488A-BC0F-3765562B018E}" dt="2020-12-01T23:17:13.474" v="50829" actId="20577"/>
        <pc:sldMkLst>
          <pc:docMk/>
          <pc:sldMk cId="1091471122" sldId="624"/>
        </pc:sldMkLst>
        <pc:spChg chg="mod">
          <ac:chgData name="Alex Vakanski" userId="220bd9087dddc248" providerId="LiveId" clId="{1BD61FFB-9E4E-488A-BC0F-3765562B018E}" dt="2020-12-01T23:17:13.474" v="50829" actId="20577"/>
          <ac:spMkLst>
            <pc:docMk/>
            <pc:sldMk cId="1091471122" sldId="624"/>
            <ac:spMk id="3" creationId="{B0B88210-7B95-4B9F-A2BB-57F8097EE31A}"/>
          </ac:spMkLst>
        </pc:spChg>
        <pc:picChg chg="mod">
          <ac:chgData name="Alex Vakanski" userId="220bd9087dddc248" providerId="LiveId" clId="{1BD61FFB-9E4E-488A-BC0F-3765562B018E}" dt="2020-12-01T23:17:02.873" v="50810" actId="1036"/>
          <ac:picMkLst>
            <pc:docMk/>
            <pc:sldMk cId="1091471122" sldId="624"/>
            <ac:picMk id="4" creationId="{56326D95-D231-4B72-A18A-8A6EA57B2AF6}"/>
          </ac:picMkLst>
        </pc:picChg>
      </pc:sldChg>
      <pc:sldChg chg="addSp modSp new mod">
        <pc:chgData name="Alex Vakanski" userId="220bd9087dddc248" providerId="LiveId" clId="{1BD61FFB-9E4E-488A-BC0F-3765562B018E}" dt="2020-12-01T23:45:41.929" v="50841" actId="1076"/>
        <pc:sldMkLst>
          <pc:docMk/>
          <pc:sldMk cId="3463131529" sldId="625"/>
        </pc:sldMkLst>
        <pc:spChg chg="mod">
          <ac:chgData name="Alex Vakanski" userId="220bd9087dddc248" providerId="LiveId" clId="{1BD61FFB-9E4E-488A-BC0F-3765562B018E}" dt="2020-11-23T16:43:15.265" v="457"/>
          <ac:spMkLst>
            <pc:docMk/>
            <pc:sldMk cId="3463131529" sldId="625"/>
            <ac:spMk id="2" creationId="{58DCFDD6-BF20-4547-8028-C2DFC310E650}"/>
          </ac:spMkLst>
        </pc:spChg>
        <pc:spChg chg="mod">
          <ac:chgData name="Alex Vakanski" userId="220bd9087dddc248" providerId="LiveId" clId="{1BD61FFB-9E4E-488A-BC0F-3765562B018E}" dt="2020-12-01T23:45:37.033" v="50839"/>
          <ac:spMkLst>
            <pc:docMk/>
            <pc:sldMk cId="3463131529" sldId="625"/>
            <ac:spMk id="3" creationId="{BB33A090-BD33-4402-B578-44BFFA4AE233}"/>
          </ac:spMkLst>
        </pc:spChg>
        <pc:picChg chg="add mod">
          <ac:chgData name="Alex Vakanski" userId="220bd9087dddc248" providerId="LiveId" clId="{1BD61FFB-9E4E-488A-BC0F-3765562B018E}" dt="2020-12-01T23:45:41.929" v="50841" actId="1076"/>
          <ac:picMkLst>
            <pc:docMk/>
            <pc:sldMk cId="3463131529" sldId="625"/>
            <ac:picMk id="4" creationId="{5A88E05C-8976-454F-8130-89DBBA9EF73A}"/>
          </ac:picMkLst>
        </pc:picChg>
      </pc:sldChg>
      <pc:sldChg chg="addSp modSp new mod">
        <pc:chgData name="Alex Vakanski" userId="220bd9087dddc248" providerId="LiveId" clId="{1BD61FFB-9E4E-488A-BC0F-3765562B018E}" dt="2020-12-01T23:46:30.610" v="50859" actId="1038"/>
        <pc:sldMkLst>
          <pc:docMk/>
          <pc:sldMk cId="2109021255" sldId="626"/>
        </pc:sldMkLst>
        <pc:spChg chg="mod">
          <ac:chgData name="Alex Vakanski" userId="220bd9087dddc248" providerId="LiveId" clId="{1BD61FFB-9E4E-488A-BC0F-3765562B018E}" dt="2020-11-23T17:58:24.159" v="2099"/>
          <ac:spMkLst>
            <pc:docMk/>
            <pc:sldMk cId="2109021255" sldId="626"/>
            <ac:spMk id="2" creationId="{4C5541A0-54E0-418A-9466-E9FA5A42EAA3}"/>
          </ac:spMkLst>
        </pc:spChg>
        <pc:spChg chg="mod">
          <ac:chgData name="Alex Vakanski" userId="220bd9087dddc248" providerId="LiveId" clId="{1BD61FFB-9E4E-488A-BC0F-3765562B018E}" dt="2020-12-01T23:45:30.594" v="50837" actId="21"/>
          <ac:spMkLst>
            <pc:docMk/>
            <pc:sldMk cId="2109021255" sldId="626"/>
            <ac:spMk id="3" creationId="{750BA229-6FE7-455C-90BB-A75F08589E07}"/>
          </ac:spMkLst>
        </pc:spChg>
        <pc:spChg chg="add mod">
          <ac:chgData name="Alex Vakanski" userId="220bd9087dddc248" providerId="LiveId" clId="{1BD61FFB-9E4E-488A-BC0F-3765562B018E}" dt="2020-12-01T23:46:30.610" v="50859" actId="1038"/>
          <ac:spMkLst>
            <pc:docMk/>
            <pc:sldMk cId="2109021255" sldId="626"/>
            <ac:spMk id="5" creationId="{A979EB5E-2FDF-4C7E-9386-77EA91F84096}"/>
          </ac:spMkLst>
        </pc:spChg>
        <pc:spChg chg="add mod">
          <ac:chgData name="Alex Vakanski" userId="220bd9087dddc248" providerId="LiveId" clId="{1BD61FFB-9E4E-488A-BC0F-3765562B018E}" dt="2020-12-01T23:46:30.610" v="50859" actId="1038"/>
          <ac:spMkLst>
            <pc:docMk/>
            <pc:sldMk cId="2109021255" sldId="626"/>
            <ac:spMk id="6" creationId="{D1A1C03B-7B9C-4B45-80CF-10DC740EA0F8}"/>
          </ac:spMkLst>
        </pc:spChg>
        <pc:spChg chg="add mod">
          <ac:chgData name="Alex Vakanski" userId="220bd9087dddc248" providerId="LiveId" clId="{1BD61FFB-9E4E-488A-BC0F-3765562B018E}" dt="2020-12-01T23:46:06.386" v="50850" actId="1035"/>
          <ac:spMkLst>
            <pc:docMk/>
            <pc:sldMk cId="2109021255" sldId="626"/>
            <ac:spMk id="7" creationId="{18B66CFA-0CF8-4645-9AC5-E8F5F48461C2}"/>
          </ac:spMkLst>
        </pc:spChg>
        <pc:spChg chg="add mod">
          <ac:chgData name="Alex Vakanski" userId="220bd9087dddc248" providerId="LiveId" clId="{1BD61FFB-9E4E-488A-BC0F-3765562B018E}" dt="2020-12-01T23:46:06.386" v="50850" actId="1035"/>
          <ac:spMkLst>
            <pc:docMk/>
            <pc:sldMk cId="2109021255" sldId="626"/>
            <ac:spMk id="8" creationId="{3E4DF2B2-25AC-42C3-97D9-9C3E05CE699E}"/>
          </ac:spMkLst>
        </pc:spChg>
        <pc:picChg chg="add mod">
          <ac:chgData name="Alex Vakanski" userId="220bd9087dddc248" providerId="LiveId" clId="{1BD61FFB-9E4E-488A-BC0F-3765562B018E}" dt="2020-12-01T23:46:06.386" v="50850" actId="1035"/>
          <ac:picMkLst>
            <pc:docMk/>
            <pc:sldMk cId="2109021255" sldId="626"/>
            <ac:picMk id="4" creationId="{6631DCCE-31D1-4CF5-8936-9E243C58E94A}"/>
          </ac:picMkLst>
        </pc:picChg>
      </pc:sldChg>
      <pc:sldChg chg="addSp delSp modSp new mod">
        <pc:chgData name="Alex Vakanski" userId="220bd9087dddc248" providerId="LiveId" clId="{1BD61FFB-9E4E-488A-BC0F-3765562B018E}" dt="2020-12-01T23:46:56.821" v="50865" actId="1035"/>
        <pc:sldMkLst>
          <pc:docMk/>
          <pc:sldMk cId="3332076033" sldId="627"/>
        </pc:sldMkLst>
        <pc:spChg chg="mod">
          <ac:chgData name="Alex Vakanski" userId="220bd9087dddc248" providerId="LiveId" clId="{1BD61FFB-9E4E-488A-BC0F-3765562B018E}" dt="2020-11-23T18:30:40.598" v="2990" actId="20577"/>
          <ac:spMkLst>
            <pc:docMk/>
            <pc:sldMk cId="3332076033" sldId="627"/>
            <ac:spMk id="2" creationId="{EE22491B-642B-4269-A9C5-607B6186BEDB}"/>
          </ac:spMkLst>
        </pc:spChg>
        <pc:spChg chg="mod">
          <ac:chgData name="Alex Vakanski" userId="220bd9087dddc248" providerId="LiveId" clId="{1BD61FFB-9E4E-488A-BC0F-3765562B018E}" dt="2020-12-01T23:46:44.447" v="50864" actId="20577"/>
          <ac:spMkLst>
            <pc:docMk/>
            <pc:sldMk cId="3332076033" sldId="627"/>
            <ac:spMk id="3" creationId="{99C49781-BED9-424C-936F-35CB4E33A8C1}"/>
          </ac:spMkLst>
        </pc:spChg>
        <pc:picChg chg="add del mod">
          <ac:chgData name="Alex Vakanski" userId="220bd9087dddc248" providerId="LiveId" clId="{1BD61FFB-9E4E-488A-BC0F-3765562B018E}" dt="2020-11-23T18:30:45.930" v="2991" actId="478"/>
          <ac:picMkLst>
            <pc:docMk/>
            <pc:sldMk cId="3332076033" sldId="627"/>
            <ac:picMk id="4" creationId="{A16D9F0A-E842-4956-A453-6E667B91CDD8}"/>
          </ac:picMkLst>
        </pc:picChg>
        <pc:picChg chg="add mod">
          <ac:chgData name="Alex Vakanski" userId="220bd9087dddc248" providerId="LiveId" clId="{1BD61FFB-9E4E-488A-BC0F-3765562B018E}" dt="2020-12-01T23:46:56.821" v="50865" actId="1035"/>
          <ac:picMkLst>
            <pc:docMk/>
            <pc:sldMk cId="3332076033" sldId="627"/>
            <ac:picMk id="5" creationId="{327AE1A2-2B70-41D1-AB03-797700212C87}"/>
          </ac:picMkLst>
        </pc:picChg>
        <pc:picChg chg="add mod">
          <ac:chgData name="Alex Vakanski" userId="220bd9087dddc248" providerId="LiveId" clId="{1BD61FFB-9E4E-488A-BC0F-3765562B018E}" dt="2020-12-01T23:46:56.821" v="50865" actId="1035"/>
          <ac:picMkLst>
            <pc:docMk/>
            <pc:sldMk cId="3332076033" sldId="627"/>
            <ac:picMk id="6" creationId="{32057119-A792-454E-947D-ABB6F3C6D113}"/>
          </ac:picMkLst>
        </pc:picChg>
        <pc:picChg chg="add del mod">
          <ac:chgData name="Alex Vakanski" userId="220bd9087dddc248" providerId="LiveId" clId="{1BD61FFB-9E4E-488A-BC0F-3765562B018E}" dt="2020-11-23T18:46:10.584" v="3228"/>
          <ac:picMkLst>
            <pc:docMk/>
            <pc:sldMk cId="3332076033" sldId="627"/>
            <ac:picMk id="7" creationId="{C35BCA0A-5ED5-4D1D-A396-02BCE434E311}"/>
          </ac:picMkLst>
        </pc:picChg>
      </pc:sldChg>
      <pc:sldChg chg="addSp modSp new mod">
        <pc:chgData name="Alex Vakanski" userId="220bd9087dddc248" providerId="LiveId" clId="{1BD61FFB-9E4E-488A-BC0F-3765562B018E}" dt="2020-11-23T18:35:28.224" v="3124" actId="164"/>
        <pc:sldMkLst>
          <pc:docMk/>
          <pc:sldMk cId="3242177679" sldId="628"/>
        </pc:sldMkLst>
        <pc:spChg chg="mod">
          <ac:chgData name="Alex Vakanski" userId="220bd9087dddc248" providerId="LiveId" clId="{1BD61FFB-9E4E-488A-BC0F-3765562B018E}" dt="2020-11-23T18:30:53.767" v="2992"/>
          <ac:spMkLst>
            <pc:docMk/>
            <pc:sldMk cId="3242177679" sldId="628"/>
            <ac:spMk id="2" creationId="{908B9FC6-44D6-444E-AB00-CDF880474359}"/>
          </ac:spMkLst>
        </pc:spChg>
        <pc:spChg chg="mod">
          <ac:chgData name="Alex Vakanski" userId="220bd9087dddc248" providerId="LiveId" clId="{1BD61FFB-9E4E-488A-BC0F-3765562B018E}" dt="2020-11-23T18:34:54.160" v="3116" actId="20577"/>
          <ac:spMkLst>
            <pc:docMk/>
            <pc:sldMk cId="3242177679" sldId="628"/>
            <ac:spMk id="3" creationId="{888439DE-074E-4F13-9ADB-F8BBBDC70A33}"/>
          </ac:spMkLst>
        </pc:spChg>
        <pc:spChg chg="add mod">
          <ac:chgData name="Alex Vakanski" userId="220bd9087dddc248" providerId="LiveId" clId="{1BD61FFB-9E4E-488A-BC0F-3765562B018E}" dt="2020-11-23T18:35:28.224" v="3124" actId="164"/>
          <ac:spMkLst>
            <pc:docMk/>
            <pc:sldMk cId="3242177679" sldId="628"/>
            <ac:spMk id="5" creationId="{0CB780E4-B2CC-4890-96FE-12DFA8B4EB63}"/>
          </ac:spMkLst>
        </pc:spChg>
        <pc:grpChg chg="add mod">
          <ac:chgData name="Alex Vakanski" userId="220bd9087dddc248" providerId="LiveId" clId="{1BD61FFB-9E4E-488A-BC0F-3765562B018E}" dt="2020-11-23T18:35:28.224" v="3124" actId="164"/>
          <ac:grpSpMkLst>
            <pc:docMk/>
            <pc:sldMk cId="3242177679" sldId="628"/>
            <ac:grpSpMk id="6" creationId="{955CC22F-2235-4BC8-B384-F9271F533FBA}"/>
          </ac:grpSpMkLst>
        </pc:grpChg>
        <pc:picChg chg="add mod">
          <ac:chgData name="Alex Vakanski" userId="220bd9087dddc248" providerId="LiveId" clId="{1BD61FFB-9E4E-488A-BC0F-3765562B018E}" dt="2020-11-23T18:35:28.224" v="3124" actId="164"/>
          <ac:picMkLst>
            <pc:docMk/>
            <pc:sldMk cId="3242177679" sldId="628"/>
            <ac:picMk id="4" creationId="{A70242A8-B455-49A2-9D37-8A8AF2FC35BA}"/>
          </ac:picMkLst>
        </pc:picChg>
      </pc:sldChg>
      <pc:sldChg chg="addSp delSp modSp new mod">
        <pc:chgData name="Alex Vakanski" userId="220bd9087dddc248" providerId="LiveId" clId="{1BD61FFB-9E4E-488A-BC0F-3765562B018E}" dt="2020-12-01T23:47:34.591" v="50866" actId="1035"/>
        <pc:sldMkLst>
          <pc:docMk/>
          <pc:sldMk cId="1820259870" sldId="629"/>
        </pc:sldMkLst>
        <pc:spChg chg="mod">
          <ac:chgData name="Alex Vakanski" userId="220bd9087dddc248" providerId="LiveId" clId="{1BD61FFB-9E4E-488A-BC0F-3765562B018E}" dt="2020-11-23T18:48:09.116" v="3237"/>
          <ac:spMkLst>
            <pc:docMk/>
            <pc:sldMk cId="1820259870" sldId="629"/>
            <ac:spMk id="2" creationId="{59D6B0FF-5B15-44CA-B610-B1820D20F003}"/>
          </ac:spMkLst>
        </pc:spChg>
        <pc:spChg chg="del">
          <ac:chgData name="Alex Vakanski" userId="220bd9087dddc248" providerId="LiveId" clId="{1BD61FFB-9E4E-488A-BC0F-3765562B018E}" dt="2020-11-23T18:48:01.132" v="3236" actId="478"/>
          <ac:spMkLst>
            <pc:docMk/>
            <pc:sldMk cId="1820259870" sldId="629"/>
            <ac:spMk id="3" creationId="{641EF153-ED1A-4DD5-9166-2C6345EAB1A7}"/>
          </ac:spMkLst>
        </pc:spChg>
        <pc:picChg chg="add mod">
          <ac:chgData name="Alex Vakanski" userId="220bd9087dddc248" providerId="LiveId" clId="{1BD61FFB-9E4E-488A-BC0F-3765562B018E}" dt="2020-12-01T23:47:34.591" v="50866" actId="1035"/>
          <ac:picMkLst>
            <pc:docMk/>
            <pc:sldMk cId="1820259870" sldId="629"/>
            <ac:picMk id="4" creationId="{85C47DBA-D024-4656-B46F-7F14449F8363}"/>
          </ac:picMkLst>
        </pc:picChg>
      </pc:sldChg>
      <pc:sldChg chg="addSp delSp modSp new mod">
        <pc:chgData name="Alex Vakanski" userId="220bd9087dddc248" providerId="LiveId" clId="{1BD61FFB-9E4E-488A-BC0F-3765562B018E}" dt="2020-11-23T18:37:40.903" v="3149" actId="20577"/>
        <pc:sldMkLst>
          <pc:docMk/>
          <pc:sldMk cId="3052785505" sldId="630"/>
        </pc:sldMkLst>
        <pc:spChg chg="mod">
          <ac:chgData name="Alex Vakanski" userId="220bd9087dddc248" providerId="LiveId" clId="{1BD61FFB-9E4E-488A-BC0F-3765562B018E}" dt="2020-11-23T17:01:32.037" v="728" actId="20577"/>
          <ac:spMkLst>
            <pc:docMk/>
            <pc:sldMk cId="3052785505" sldId="630"/>
            <ac:spMk id="2" creationId="{083E29C0-3011-409C-9F99-F10899A91E7D}"/>
          </ac:spMkLst>
        </pc:spChg>
        <pc:spChg chg="mod">
          <ac:chgData name="Alex Vakanski" userId="220bd9087dddc248" providerId="LiveId" clId="{1BD61FFB-9E4E-488A-BC0F-3765562B018E}" dt="2020-11-23T18:37:40.903" v="3149" actId="20577"/>
          <ac:spMkLst>
            <pc:docMk/>
            <pc:sldMk cId="3052785505" sldId="630"/>
            <ac:spMk id="3" creationId="{C5230F1A-C07D-499E-885B-4D3D2CBC68A5}"/>
          </ac:spMkLst>
        </pc:spChg>
        <pc:picChg chg="add del mod">
          <ac:chgData name="Alex Vakanski" userId="220bd9087dddc248" providerId="LiveId" clId="{1BD61FFB-9E4E-488A-BC0F-3765562B018E}" dt="2020-11-23T17:10:52.127" v="810" actId="478"/>
          <ac:picMkLst>
            <pc:docMk/>
            <pc:sldMk cId="3052785505" sldId="630"/>
            <ac:picMk id="4" creationId="{BD9E7FF2-07CB-4112-8EC6-6AEF4A0A4232}"/>
          </ac:picMkLst>
        </pc:picChg>
        <pc:picChg chg="add mod">
          <ac:chgData name="Alex Vakanski" userId="220bd9087dddc248" providerId="LiveId" clId="{1BD61FFB-9E4E-488A-BC0F-3765562B018E}" dt="2020-11-23T17:14:15.924" v="1103" actId="1076"/>
          <ac:picMkLst>
            <pc:docMk/>
            <pc:sldMk cId="3052785505" sldId="630"/>
            <ac:picMk id="5" creationId="{DB3B09C4-3761-44E5-A47B-71F4B8068033}"/>
          </ac:picMkLst>
        </pc:picChg>
      </pc:sldChg>
      <pc:sldChg chg="addSp delSp modSp new mod">
        <pc:chgData name="Alex Vakanski" userId="220bd9087dddc248" providerId="LiveId" clId="{1BD61FFB-9E4E-488A-BC0F-3765562B018E}" dt="2020-11-23T18:38:55.513" v="3185" actId="20577"/>
        <pc:sldMkLst>
          <pc:docMk/>
          <pc:sldMk cId="3078871533" sldId="631"/>
        </pc:sldMkLst>
        <pc:spChg chg="mod">
          <ac:chgData name="Alex Vakanski" userId="220bd9087dddc248" providerId="LiveId" clId="{1BD61FFB-9E4E-488A-BC0F-3765562B018E}" dt="2020-11-23T17:14:28.722" v="1105"/>
          <ac:spMkLst>
            <pc:docMk/>
            <pc:sldMk cId="3078871533" sldId="631"/>
            <ac:spMk id="2" creationId="{7F75719A-3D1F-423E-A507-B87D0AC33F10}"/>
          </ac:spMkLst>
        </pc:spChg>
        <pc:spChg chg="mod">
          <ac:chgData name="Alex Vakanski" userId="220bd9087dddc248" providerId="LiveId" clId="{1BD61FFB-9E4E-488A-BC0F-3765562B018E}" dt="2020-11-23T18:38:55.513" v="3185" actId="20577"/>
          <ac:spMkLst>
            <pc:docMk/>
            <pc:sldMk cId="3078871533" sldId="631"/>
            <ac:spMk id="3" creationId="{567F31CE-1DB3-42A0-9D12-66F2CA9B502D}"/>
          </ac:spMkLst>
        </pc:spChg>
        <pc:picChg chg="add mod">
          <ac:chgData name="Alex Vakanski" userId="220bd9087dddc248" providerId="LiveId" clId="{1BD61FFB-9E4E-488A-BC0F-3765562B018E}" dt="2020-11-23T17:34:30.530" v="1597" actId="14100"/>
          <ac:picMkLst>
            <pc:docMk/>
            <pc:sldMk cId="3078871533" sldId="631"/>
            <ac:picMk id="5" creationId="{300BE07B-81E8-4290-B5D8-D8E1AF4BDE2A}"/>
          </ac:picMkLst>
        </pc:picChg>
        <pc:picChg chg="add del mod">
          <ac:chgData name="Alex Vakanski" userId="220bd9087dddc248" providerId="LiveId" clId="{1BD61FFB-9E4E-488A-BC0F-3765562B018E}" dt="2020-11-23T17:20:04.966" v="1235"/>
          <ac:picMkLst>
            <pc:docMk/>
            <pc:sldMk cId="3078871533" sldId="631"/>
            <ac:picMk id="7" creationId="{FA1C1524-D2E6-455C-AD19-734550C72D95}"/>
          </ac:picMkLst>
        </pc:picChg>
      </pc:sldChg>
      <pc:sldChg chg="addSp modSp new mod">
        <pc:chgData name="Alex Vakanski" userId="220bd9087dddc248" providerId="LiveId" clId="{1BD61FFB-9E4E-488A-BC0F-3765562B018E}" dt="2020-12-01T00:06:58.587" v="47886" actId="20577"/>
        <pc:sldMkLst>
          <pc:docMk/>
          <pc:sldMk cId="2655893017" sldId="632"/>
        </pc:sldMkLst>
        <pc:spChg chg="mod">
          <ac:chgData name="Alex Vakanski" userId="220bd9087dddc248" providerId="LiveId" clId="{1BD61FFB-9E4E-488A-BC0F-3765562B018E}" dt="2020-11-23T17:37:57.186" v="1599"/>
          <ac:spMkLst>
            <pc:docMk/>
            <pc:sldMk cId="2655893017" sldId="632"/>
            <ac:spMk id="2" creationId="{4E1A8745-4C47-454F-B4C4-9873318E3AB3}"/>
          </ac:spMkLst>
        </pc:spChg>
        <pc:spChg chg="mod">
          <ac:chgData name="Alex Vakanski" userId="220bd9087dddc248" providerId="LiveId" clId="{1BD61FFB-9E4E-488A-BC0F-3765562B018E}" dt="2020-12-01T00:06:58.587" v="47886" actId="20577"/>
          <ac:spMkLst>
            <pc:docMk/>
            <pc:sldMk cId="2655893017" sldId="632"/>
            <ac:spMk id="3" creationId="{055A3363-DF32-41A6-898C-70586E11F580}"/>
          </ac:spMkLst>
        </pc:spChg>
        <pc:picChg chg="add mod">
          <ac:chgData name="Alex Vakanski" userId="220bd9087dddc248" providerId="LiveId" clId="{1BD61FFB-9E4E-488A-BC0F-3765562B018E}" dt="2020-11-23T17:42:24.810" v="1923" actId="1037"/>
          <ac:picMkLst>
            <pc:docMk/>
            <pc:sldMk cId="2655893017" sldId="632"/>
            <ac:picMk id="4" creationId="{BBDBA87C-48F0-4CF1-8436-7041FADE5EFB}"/>
          </ac:picMkLst>
        </pc:picChg>
        <pc:picChg chg="add mod">
          <ac:chgData name="Alex Vakanski" userId="220bd9087dddc248" providerId="LiveId" clId="{1BD61FFB-9E4E-488A-BC0F-3765562B018E}" dt="2020-11-23T17:42:13.061" v="1912" actId="14100"/>
          <ac:picMkLst>
            <pc:docMk/>
            <pc:sldMk cId="2655893017" sldId="632"/>
            <ac:picMk id="5" creationId="{E400B61F-CB69-4214-9A7F-3E57EDC5090F}"/>
          </ac:picMkLst>
        </pc:picChg>
        <pc:picChg chg="add mod">
          <ac:chgData name="Alex Vakanski" userId="220bd9087dddc248" providerId="LiveId" clId="{1BD61FFB-9E4E-488A-BC0F-3765562B018E}" dt="2020-11-23T17:45:04.225" v="1955" actId="14100"/>
          <ac:picMkLst>
            <pc:docMk/>
            <pc:sldMk cId="2655893017" sldId="632"/>
            <ac:picMk id="6" creationId="{4FCA8B97-1F53-45F2-9F24-6A202106576A}"/>
          </ac:picMkLst>
        </pc:picChg>
        <pc:picChg chg="add mod">
          <ac:chgData name="Alex Vakanski" userId="220bd9087dddc248" providerId="LiveId" clId="{1BD61FFB-9E4E-488A-BC0F-3765562B018E}" dt="2020-11-23T17:45:07.870" v="1957" actId="1036"/>
          <ac:picMkLst>
            <pc:docMk/>
            <pc:sldMk cId="2655893017" sldId="632"/>
            <ac:picMk id="7" creationId="{1619DD7D-7424-48B9-8B8F-DCC4BA074D9F}"/>
          </ac:picMkLst>
        </pc:picChg>
      </pc:sldChg>
      <pc:sldChg chg="modSp new del mod">
        <pc:chgData name="Alex Vakanski" userId="220bd9087dddc248" providerId="LiveId" clId="{1BD61FFB-9E4E-488A-BC0F-3765562B018E}" dt="2020-11-23T18:20:33.573" v="2613" actId="47"/>
        <pc:sldMkLst>
          <pc:docMk/>
          <pc:sldMk cId="1500836526" sldId="633"/>
        </pc:sldMkLst>
        <pc:spChg chg="mod">
          <ac:chgData name="Alex Vakanski" userId="220bd9087dddc248" providerId="LiveId" clId="{1BD61FFB-9E4E-488A-BC0F-3765562B018E}" dt="2020-11-23T18:19:48.768" v="2532"/>
          <ac:spMkLst>
            <pc:docMk/>
            <pc:sldMk cId="1500836526" sldId="633"/>
            <ac:spMk id="2" creationId="{4D574C44-2600-4806-8E3C-3C436E69D4EC}"/>
          </ac:spMkLst>
        </pc:spChg>
        <pc:spChg chg="mod">
          <ac:chgData name="Alex Vakanski" userId="220bd9087dddc248" providerId="LiveId" clId="{1BD61FFB-9E4E-488A-BC0F-3765562B018E}" dt="2020-11-23T18:20:30.624" v="2611"/>
          <ac:spMkLst>
            <pc:docMk/>
            <pc:sldMk cId="1500836526" sldId="633"/>
            <ac:spMk id="3" creationId="{91AE99A5-45FA-4A3D-B952-A28A5710E183}"/>
          </ac:spMkLst>
        </pc:spChg>
      </pc:sldChg>
      <pc:sldChg chg="addSp modSp new mod">
        <pc:chgData name="Alex Vakanski" userId="220bd9087dddc248" providerId="LiveId" clId="{1BD61FFB-9E4E-488A-BC0F-3765562B018E}" dt="2020-11-23T19:08:59.443" v="3777" actId="1038"/>
        <pc:sldMkLst>
          <pc:docMk/>
          <pc:sldMk cId="2111751854" sldId="633"/>
        </pc:sldMkLst>
        <pc:spChg chg="mod">
          <ac:chgData name="Alex Vakanski" userId="220bd9087dddc248" providerId="LiveId" clId="{1BD61FFB-9E4E-488A-BC0F-3765562B018E}" dt="2020-11-23T19:06:34.920" v="3726" actId="20577"/>
          <ac:spMkLst>
            <pc:docMk/>
            <pc:sldMk cId="2111751854" sldId="633"/>
            <ac:spMk id="2" creationId="{18449752-5D6F-4059-8191-1BA85B5520A6}"/>
          </ac:spMkLst>
        </pc:spChg>
        <pc:spChg chg="mod">
          <ac:chgData name="Alex Vakanski" userId="220bd9087dddc248" providerId="LiveId" clId="{1BD61FFB-9E4E-488A-BC0F-3765562B018E}" dt="2020-11-23T19:08:40.747" v="3764" actId="6549"/>
          <ac:spMkLst>
            <pc:docMk/>
            <pc:sldMk cId="2111751854" sldId="633"/>
            <ac:spMk id="3" creationId="{3DD0DDD2-673C-422A-A268-A3C9DA702B0B}"/>
          </ac:spMkLst>
        </pc:spChg>
        <pc:picChg chg="add mod">
          <ac:chgData name="Alex Vakanski" userId="220bd9087dddc248" providerId="LiveId" clId="{1BD61FFB-9E4E-488A-BC0F-3765562B018E}" dt="2020-11-23T19:08:59.443" v="3777" actId="1038"/>
          <ac:picMkLst>
            <pc:docMk/>
            <pc:sldMk cId="2111751854" sldId="633"/>
            <ac:picMk id="4" creationId="{F9E12EE4-8339-40E1-859F-205561FEB946}"/>
          </ac:picMkLst>
        </pc:picChg>
      </pc:sldChg>
      <pc:sldChg chg="addSp modSp new mod">
        <pc:chgData name="Alex Vakanski" userId="220bd9087dddc248" providerId="LiveId" clId="{1BD61FFB-9E4E-488A-BC0F-3765562B018E}" dt="2020-11-23T20:28:31.941" v="4479" actId="20577"/>
        <pc:sldMkLst>
          <pc:docMk/>
          <pc:sldMk cId="3921011701" sldId="634"/>
        </pc:sldMkLst>
        <pc:spChg chg="mod">
          <ac:chgData name="Alex Vakanski" userId="220bd9087dddc248" providerId="LiveId" clId="{1BD61FFB-9E4E-488A-BC0F-3765562B018E}" dt="2020-11-23T20:28:31.941" v="4479" actId="20577"/>
          <ac:spMkLst>
            <pc:docMk/>
            <pc:sldMk cId="3921011701" sldId="634"/>
            <ac:spMk id="2" creationId="{9F95FE75-ABD2-4C54-A540-14E438A43787}"/>
          </ac:spMkLst>
        </pc:spChg>
        <pc:spChg chg="mod">
          <ac:chgData name="Alex Vakanski" userId="220bd9087dddc248" providerId="LiveId" clId="{1BD61FFB-9E4E-488A-BC0F-3765562B018E}" dt="2020-11-23T19:14:29.453" v="3902" actId="20577"/>
          <ac:spMkLst>
            <pc:docMk/>
            <pc:sldMk cId="3921011701" sldId="634"/>
            <ac:spMk id="3" creationId="{3123A8BE-1CDE-4263-BF35-4DF591F0AE2B}"/>
          </ac:spMkLst>
        </pc:spChg>
        <pc:picChg chg="add mod">
          <ac:chgData name="Alex Vakanski" userId="220bd9087dddc248" providerId="LiveId" clId="{1BD61FFB-9E4E-488A-BC0F-3765562B018E}" dt="2020-11-23T19:14:36.425" v="3904" actId="1076"/>
          <ac:picMkLst>
            <pc:docMk/>
            <pc:sldMk cId="3921011701" sldId="634"/>
            <ac:picMk id="4" creationId="{F0F1FBAB-C818-47BF-BD71-2AF8F05A0E76}"/>
          </ac:picMkLst>
        </pc:picChg>
      </pc:sldChg>
      <pc:sldChg chg="modSp new mod">
        <pc:chgData name="Alex Vakanski" userId="220bd9087dddc248" providerId="LiveId" clId="{1BD61FFB-9E4E-488A-BC0F-3765562B018E}" dt="2020-12-02T02:42:38.842" v="50903" actId="20577"/>
        <pc:sldMkLst>
          <pc:docMk/>
          <pc:sldMk cId="363677804" sldId="635"/>
        </pc:sldMkLst>
        <pc:spChg chg="mod">
          <ac:chgData name="Alex Vakanski" userId="220bd9087dddc248" providerId="LiveId" clId="{1BD61FFB-9E4E-488A-BC0F-3765562B018E}" dt="2020-11-23T20:32:22.557" v="4608" actId="20577"/>
          <ac:spMkLst>
            <pc:docMk/>
            <pc:sldMk cId="363677804" sldId="635"/>
            <ac:spMk id="2" creationId="{230EDC26-7445-49D8-A8EF-7CB1F0D240A3}"/>
          </ac:spMkLst>
        </pc:spChg>
        <pc:spChg chg="mod">
          <ac:chgData name="Alex Vakanski" userId="220bd9087dddc248" providerId="LiveId" clId="{1BD61FFB-9E4E-488A-BC0F-3765562B018E}" dt="2020-12-02T02:42:38.842" v="50903" actId="20577"/>
          <ac:spMkLst>
            <pc:docMk/>
            <pc:sldMk cId="363677804" sldId="635"/>
            <ac:spMk id="3" creationId="{DBB28182-F361-4803-8204-0A369A551CFB}"/>
          </ac:spMkLst>
        </pc:spChg>
      </pc:sldChg>
      <pc:sldChg chg="addSp modSp new mod">
        <pc:chgData name="Alex Vakanski" userId="220bd9087dddc248" providerId="LiveId" clId="{1BD61FFB-9E4E-488A-BC0F-3765562B018E}" dt="2020-11-24T16:39:04.601" v="11735" actId="113"/>
        <pc:sldMkLst>
          <pc:docMk/>
          <pc:sldMk cId="537533896" sldId="636"/>
        </pc:sldMkLst>
        <pc:spChg chg="mod">
          <ac:chgData name="Alex Vakanski" userId="220bd9087dddc248" providerId="LiveId" clId="{1BD61FFB-9E4E-488A-BC0F-3765562B018E}" dt="2020-11-23T22:06:17.344" v="6326"/>
          <ac:spMkLst>
            <pc:docMk/>
            <pc:sldMk cId="537533896" sldId="636"/>
            <ac:spMk id="2" creationId="{61ABF809-8CFF-431F-B1A3-BA909377A74A}"/>
          </ac:spMkLst>
        </pc:spChg>
        <pc:spChg chg="mod">
          <ac:chgData name="Alex Vakanski" userId="220bd9087dddc248" providerId="LiveId" clId="{1BD61FFB-9E4E-488A-BC0F-3765562B018E}" dt="2020-11-24T16:39:04.601" v="11735" actId="113"/>
          <ac:spMkLst>
            <pc:docMk/>
            <pc:sldMk cId="537533896" sldId="636"/>
            <ac:spMk id="3" creationId="{406262E1-2A15-4B5F-9F6B-0F4013944E5D}"/>
          </ac:spMkLst>
        </pc:spChg>
        <pc:spChg chg="add mod">
          <ac:chgData name="Alex Vakanski" userId="220bd9087dddc248" providerId="LiveId" clId="{1BD61FFB-9E4E-488A-BC0F-3765562B018E}" dt="2020-11-24T05:01:07.490" v="9719" actId="1035"/>
          <ac:spMkLst>
            <pc:docMk/>
            <pc:sldMk cId="537533896" sldId="636"/>
            <ac:spMk id="5" creationId="{F7CD94D8-F2F5-483C-A4DB-D4397A308D91}"/>
          </ac:spMkLst>
        </pc:spChg>
        <pc:spChg chg="add mod">
          <ac:chgData name="Alex Vakanski" userId="220bd9087dddc248" providerId="LiveId" clId="{1BD61FFB-9E4E-488A-BC0F-3765562B018E}" dt="2020-11-24T05:01:07.490" v="9719" actId="1035"/>
          <ac:spMkLst>
            <pc:docMk/>
            <pc:sldMk cId="537533896" sldId="636"/>
            <ac:spMk id="6" creationId="{DB1B537D-8BEE-4622-ADB6-811185270148}"/>
          </ac:spMkLst>
        </pc:spChg>
        <pc:picChg chg="add mod">
          <ac:chgData name="Alex Vakanski" userId="220bd9087dddc248" providerId="LiveId" clId="{1BD61FFB-9E4E-488A-BC0F-3765562B018E}" dt="2020-11-24T05:01:07.490" v="9719" actId="1035"/>
          <ac:picMkLst>
            <pc:docMk/>
            <pc:sldMk cId="537533896" sldId="636"/>
            <ac:picMk id="4" creationId="{F1A29859-45C0-442C-A9F7-969D05ACFF9E}"/>
          </ac:picMkLst>
        </pc:picChg>
      </pc:sldChg>
      <pc:sldChg chg="addSp modSp new mod ord modNotesTx">
        <pc:chgData name="Alex Vakanski" userId="220bd9087dddc248" providerId="LiveId" clId="{1BD61FFB-9E4E-488A-BC0F-3765562B018E}" dt="2020-12-01T23:51:58.836" v="50868" actId="20577"/>
        <pc:sldMkLst>
          <pc:docMk/>
          <pc:sldMk cId="1168698682" sldId="637"/>
        </pc:sldMkLst>
        <pc:spChg chg="mod">
          <ac:chgData name="Alex Vakanski" userId="220bd9087dddc248" providerId="LiveId" clId="{1BD61FFB-9E4E-488A-BC0F-3765562B018E}" dt="2020-11-23T18:50:25.638" v="3253" actId="27636"/>
          <ac:spMkLst>
            <pc:docMk/>
            <pc:sldMk cId="1168698682" sldId="637"/>
            <ac:spMk id="2" creationId="{21FBAF8F-A24C-4619-A25A-2F445443CEBA}"/>
          </ac:spMkLst>
        </pc:spChg>
        <pc:spChg chg="mod">
          <ac:chgData name="Alex Vakanski" userId="220bd9087dddc248" providerId="LiveId" clId="{1BD61FFB-9E4E-488A-BC0F-3765562B018E}" dt="2020-12-01T23:51:58.836" v="50868" actId="20577"/>
          <ac:spMkLst>
            <pc:docMk/>
            <pc:sldMk cId="1168698682" sldId="637"/>
            <ac:spMk id="3" creationId="{09EE9B5A-446B-4057-B107-1956BC65D161}"/>
          </ac:spMkLst>
        </pc:spChg>
        <pc:picChg chg="add mod">
          <ac:chgData name="Alex Vakanski" userId="220bd9087dddc248" providerId="LiveId" clId="{1BD61FFB-9E4E-488A-BC0F-3765562B018E}" dt="2020-11-23T19:01:24.059" v="3587" actId="1076"/>
          <ac:picMkLst>
            <pc:docMk/>
            <pc:sldMk cId="1168698682" sldId="637"/>
            <ac:picMk id="4" creationId="{10043BC6-8807-4D71-AA94-8E4C3822CECC}"/>
          </ac:picMkLst>
        </pc:picChg>
      </pc:sldChg>
      <pc:sldChg chg="modSp new mod">
        <pc:chgData name="Alex Vakanski" userId="220bd9087dddc248" providerId="LiveId" clId="{1BD61FFB-9E4E-488A-BC0F-3765562B018E}" dt="2020-12-01T21:45:45.873" v="50736" actId="113"/>
        <pc:sldMkLst>
          <pc:docMk/>
          <pc:sldMk cId="438085986" sldId="638"/>
        </pc:sldMkLst>
        <pc:spChg chg="mod">
          <ac:chgData name="Alex Vakanski" userId="220bd9087dddc248" providerId="LiveId" clId="{1BD61FFB-9E4E-488A-BC0F-3765562B018E}" dt="2020-11-23T19:55:49.627" v="4040" actId="20577"/>
          <ac:spMkLst>
            <pc:docMk/>
            <pc:sldMk cId="438085986" sldId="638"/>
            <ac:spMk id="2" creationId="{EB4DF9D1-C54C-4004-8C62-511E609C8202}"/>
          </ac:spMkLst>
        </pc:spChg>
        <pc:spChg chg="mod">
          <ac:chgData name="Alex Vakanski" userId="220bd9087dddc248" providerId="LiveId" clId="{1BD61FFB-9E4E-488A-BC0F-3765562B018E}" dt="2020-12-01T21:45:45.873" v="50736" actId="113"/>
          <ac:spMkLst>
            <pc:docMk/>
            <pc:sldMk cId="438085986" sldId="638"/>
            <ac:spMk id="3" creationId="{EABDC52C-064B-4069-ADCE-A37F1D93F73B}"/>
          </ac:spMkLst>
        </pc:spChg>
      </pc:sldChg>
      <pc:sldChg chg="modSp add mod">
        <pc:chgData name="Alex Vakanski" userId="220bd9087dddc248" providerId="LiveId" clId="{1BD61FFB-9E4E-488A-BC0F-3765562B018E}" dt="2020-12-01T21:46:02.201" v="50737" actId="113"/>
        <pc:sldMkLst>
          <pc:docMk/>
          <pc:sldMk cId="1287920968" sldId="639"/>
        </pc:sldMkLst>
        <pc:spChg chg="mod">
          <ac:chgData name="Alex Vakanski" userId="220bd9087dddc248" providerId="LiveId" clId="{1BD61FFB-9E4E-488A-BC0F-3765562B018E}" dt="2020-12-01T21:46:02.201" v="50737" actId="113"/>
          <ac:spMkLst>
            <pc:docMk/>
            <pc:sldMk cId="1287920968" sldId="639"/>
            <ac:spMk id="3" creationId="{EABDC52C-064B-4069-ADCE-A37F1D93F73B}"/>
          </ac:spMkLst>
        </pc:spChg>
      </pc:sldChg>
      <pc:sldChg chg="modSp add mod">
        <pc:chgData name="Alex Vakanski" userId="220bd9087dddc248" providerId="LiveId" clId="{1BD61FFB-9E4E-488A-BC0F-3765562B018E}" dt="2020-12-01T21:46:12.038" v="50738" actId="113"/>
        <pc:sldMkLst>
          <pc:docMk/>
          <pc:sldMk cId="1424981307" sldId="640"/>
        </pc:sldMkLst>
        <pc:spChg chg="mod">
          <ac:chgData name="Alex Vakanski" userId="220bd9087dddc248" providerId="LiveId" clId="{1BD61FFB-9E4E-488A-BC0F-3765562B018E}" dt="2020-12-01T21:46:12.038" v="50738" actId="113"/>
          <ac:spMkLst>
            <pc:docMk/>
            <pc:sldMk cId="1424981307" sldId="640"/>
            <ac:spMk id="3" creationId="{EABDC52C-064B-4069-ADCE-A37F1D93F73B}"/>
          </ac:spMkLst>
        </pc:spChg>
      </pc:sldChg>
      <pc:sldChg chg="modSp new mod ord">
        <pc:chgData name="Alex Vakanski" userId="220bd9087dddc248" providerId="LiveId" clId="{1BD61FFB-9E4E-488A-BC0F-3765562B018E}" dt="2020-11-30T19:38:01.589" v="43839" actId="5793"/>
        <pc:sldMkLst>
          <pc:docMk/>
          <pc:sldMk cId="2720706539" sldId="641"/>
        </pc:sldMkLst>
        <pc:spChg chg="mod">
          <ac:chgData name="Alex Vakanski" userId="220bd9087dddc248" providerId="LiveId" clId="{1BD61FFB-9E4E-488A-BC0F-3765562B018E}" dt="2020-11-23T23:44:41.110" v="9260"/>
          <ac:spMkLst>
            <pc:docMk/>
            <pc:sldMk cId="2720706539" sldId="641"/>
            <ac:spMk id="2" creationId="{5FCDB88B-81E8-4339-AD8E-8F5C69F4B454}"/>
          </ac:spMkLst>
        </pc:spChg>
        <pc:spChg chg="mod">
          <ac:chgData name="Alex Vakanski" userId="220bd9087dddc248" providerId="LiveId" clId="{1BD61FFB-9E4E-488A-BC0F-3765562B018E}" dt="2020-11-30T19:38:01.589" v="43839" actId="5793"/>
          <ac:spMkLst>
            <pc:docMk/>
            <pc:sldMk cId="2720706539" sldId="641"/>
            <ac:spMk id="3" creationId="{42BBB743-8DE2-4193-99CB-833BA9885FA2}"/>
          </ac:spMkLst>
        </pc:spChg>
      </pc:sldChg>
      <pc:sldChg chg="addSp modSp new mod modNotesTx">
        <pc:chgData name="Alex Vakanski" userId="220bd9087dddc248" providerId="LiveId" clId="{1BD61FFB-9E4E-488A-BC0F-3765562B018E}" dt="2020-11-30T19:05:51.381" v="43458" actId="207"/>
        <pc:sldMkLst>
          <pc:docMk/>
          <pc:sldMk cId="2537567995" sldId="642"/>
        </pc:sldMkLst>
        <pc:spChg chg="mod">
          <ac:chgData name="Alex Vakanski" userId="220bd9087dddc248" providerId="LiveId" clId="{1BD61FFB-9E4E-488A-BC0F-3765562B018E}" dt="2020-11-27T17:51:26.840" v="22575" actId="313"/>
          <ac:spMkLst>
            <pc:docMk/>
            <pc:sldMk cId="2537567995" sldId="642"/>
            <ac:spMk id="2" creationId="{21A93F85-807E-4A89-9773-76CF601928B0}"/>
          </ac:spMkLst>
        </pc:spChg>
        <pc:spChg chg="mod">
          <ac:chgData name="Alex Vakanski" userId="220bd9087dddc248" providerId="LiveId" clId="{1BD61FFB-9E4E-488A-BC0F-3765562B018E}" dt="2020-11-30T19:05:51.381" v="43458" actId="207"/>
          <ac:spMkLst>
            <pc:docMk/>
            <pc:sldMk cId="2537567995" sldId="642"/>
            <ac:spMk id="3" creationId="{678D5586-0552-4954-A6CB-9FDED99F2BC2}"/>
          </ac:spMkLst>
        </pc:spChg>
        <pc:picChg chg="add mod">
          <ac:chgData name="Alex Vakanski" userId="220bd9087dddc248" providerId="LiveId" clId="{1BD61FFB-9E4E-488A-BC0F-3765562B018E}" dt="2020-11-27T17:55:13.950" v="22637" actId="1076"/>
          <ac:picMkLst>
            <pc:docMk/>
            <pc:sldMk cId="2537567995" sldId="642"/>
            <ac:picMk id="4" creationId="{3D65319E-8BB7-4BC4-A7D1-C170AC37F701}"/>
          </ac:picMkLst>
        </pc:picChg>
      </pc:sldChg>
      <pc:sldChg chg="modSp add mod">
        <pc:chgData name="Alex Vakanski" userId="220bd9087dddc248" providerId="LiveId" clId="{1BD61FFB-9E4E-488A-BC0F-3765562B018E}" dt="2020-12-01T21:46:19.907" v="50739" actId="113"/>
        <pc:sldMkLst>
          <pc:docMk/>
          <pc:sldMk cId="1392574215" sldId="643"/>
        </pc:sldMkLst>
        <pc:spChg chg="mod">
          <ac:chgData name="Alex Vakanski" userId="220bd9087dddc248" providerId="LiveId" clId="{1BD61FFB-9E4E-488A-BC0F-3765562B018E}" dt="2020-12-01T21:46:19.907" v="50739" actId="113"/>
          <ac:spMkLst>
            <pc:docMk/>
            <pc:sldMk cId="1392574215" sldId="643"/>
            <ac:spMk id="3" creationId="{EABDC52C-064B-4069-ADCE-A37F1D93F73B}"/>
          </ac:spMkLst>
        </pc:spChg>
      </pc:sldChg>
      <pc:sldChg chg="new del ord">
        <pc:chgData name="Alex Vakanski" userId="220bd9087dddc248" providerId="LiveId" clId="{1BD61FFB-9E4E-488A-BC0F-3765562B018E}" dt="2020-11-23T20:26:48.297" v="4462" actId="47"/>
        <pc:sldMkLst>
          <pc:docMk/>
          <pc:sldMk cId="2407564842" sldId="644"/>
        </pc:sldMkLst>
      </pc:sldChg>
      <pc:sldChg chg="addSp delSp modSp new mod modNotesTx">
        <pc:chgData name="Alex Vakanski" userId="220bd9087dddc248" providerId="LiveId" clId="{1BD61FFB-9E4E-488A-BC0F-3765562B018E}" dt="2020-11-30T22:00:25.364" v="45847" actId="207"/>
        <pc:sldMkLst>
          <pc:docMk/>
          <pc:sldMk cId="3063707720" sldId="645"/>
        </pc:sldMkLst>
        <pc:spChg chg="mod">
          <ac:chgData name="Alex Vakanski" userId="220bd9087dddc248" providerId="LiveId" clId="{1BD61FFB-9E4E-488A-BC0F-3765562B018E}" dt="2020-11-23T20:27:02.529" v="4463" actId="20577"/>
          <ac:spMkLst>
            <pc:docMk/>
            <pc:sldMk cId="3063707720" sldId="645"/>
            <ac:spMk id="2" creationId="{257CE9D0-6615-4C3E-BEF5-7A5AD8724760}"/>
          </ac:spMkLst>
        </pc:spChg>
        <pc:spChg chg="mod">
          <ac:chgData name="Alex Vakanski" userId="220bd9087dddc248" providerId="LiveId" clId="{1BD61FFB-9E4E-488A-BC0F-3765562B018E}" dt="2020-11-30T22:00:25.364" v="45847" actId="207"/>
          <ac:spMkLst>
            <pc:docMk/>
            <pc:sldMk cId="3063707720" sldId="645"/>
            <ac:spMk id="3" creationId="{F257BB33-0623-480C-A1A4-BF47579FC5DF}"/>
          </ac:spMkLst>
        </pc:spChg>
        <pc:picChg chg="add del">
          <ac:chgData name="Alex Vakanski" userId="220bd9087dddc248" providerId="LiveId" clId="{1BD61FFB-9E4E-488A-BC0F-3765562B018E}" dt="2020-11-23T20:09:26.116" v="4201" actId="478"/>
          <ac:picMkLst>
            <pc:docMk/>
            <pc:sldMk cId="3063707720" sldId="645"/>
            <ac:picMk id="4" creationId="{D622D5E2-2BD8-4171-B27E-685B0156DC4E}"/>
          </ac:picMkLst>
        </pc:picChg>
        <pc:picChg chg="add mod">
          <ac:chgData name="Alex Vakanski" userId="220bd9087dddc248" providerId="LiveId" clId="{1BD61FFB-9E4E-488A-BC0F-3765562B018E}" dt="2020-11-23T20:14:24.705" v="4300" actId="1035"/>
          <ac:picMkLst>
            <pc:docMk/>
            <pc:sldMk cId="3063707720" sldId="645"/>
            <ac:picMk id="5" creationId="{3C744EFC-0E3E-4E47-BD15-964F2604528F}"/>
          </ac:picMkLst>
        </pc:picChg>
      </pc:sldChg>
      <pc:sldChg chg="addSp modSp new mod">
        <pc:chgData name="Alex Vakanski" userId="220bd9087dddc248" providerId="LiveId" clId="{1BD61FFB-9E4E-488A-BC0F-3765562B018E}" dt="2020-12-01T21:50:09.315" v="50741" actId="6549"/>
        <pc:sldMkLst>
          <pc:docMk/>
          <pc:sldMk cId="2034279941" sldId="646"/>
        </pc:sldMkLst>
        <pc:spChg chg="mod">
          <ac:chgData name="Alex Vakanski" userId="220bd9087dddc248" providerId="LiveId" clId="{1BD61FFB-9E4E-488A-BC0F-3765562B018E}" dt="2020-11-23T20:15:34.953" v="4332" actId="20577"/>
          <ac:spMkLst>
            <pc:docMk/>
            <pc:sldMk cId="2034279941" sldId="646"/>
            <ac:spMk id="2" creationId="{3584C964-6978-49B0-82D4-CA2065C1E738}"/>
          </ac:spMkLst>
        </pc:spChg>
        <pc:spChg chg="mod">
          <ac:chgData name="Alex Vakanski" userId="220bd9087dddc248" providerId="LiveId" clId="{1BD61FFB-9E4E-488A-BC0F-3765562B018E}" dt="2020-12-01T21:50:09.315" v="50741" actId="6549"/>
          <ac:spMkLst>
            <pc:docMk/>
            <pc:sldMk cId="2034279941" sldId="646"/>
            <ac:spMk id="3" creationId="{EF442667-F369-4634-8048-3DC12AA6BADC}"/>
          </ac:spMkLst>
        </pc:spChg>
        <pc:picChg chg="add mod ord">
          <ac:chgData name="Alex Vakanski" userId="220bd9087dddc248" providerId="LiveId" clId="{1BD61FFB-9E4E-488A-BC0F-3765562B018E}" dt="2020-11-30T23:06:47.524" v="47478" actId="167"/>
          <ac:picMkLst>
            <pc:docMk/>
            <pc:sldMk cId="2034279941" sldId="646"/>
            <ac:picMk id="4" creationId="{48382090-CAA6-4BED-A8B7-FC4D37DEA405}"/>
          </ac:picMkLst>
        </pc:picChg>
      </pc:sldChg>
      <pc:sldChg chg="addSp modSp new mod">
        <pc:chgData name="Alex Vakanski" userId="220bd9087dddc248" providerId="LiveId" clId="{1BD61FFB-9E4E-488A-BC0F-3765562B018E}" dt="2020-12-02T02:42:15.094" v="50901" actId="20577"/>
        <pc:sldMkLst>
          <pc:docMk/>
          <pc:sldMk cId="428270144" sldId="647"/>
        </pc:sldMkLst>
        <pc:spChg chg="mod">
          <ac:chgData name="Alex Vakanski" userId="220bd9087dddc248" providerId="LiveId" clId="{1BD61FFB-9E4E-488A-BC0F-3765562B018E}" dt="2020-11-23T20:34:47.261" v="4629" actId="20577"/>
          <ac:spMkLst>
            <pc:docMk/>
            <pc:sldMk cId="428270144" sldId="647"/>
            <ac:spMk id="2" creationId="{28929476-2803-48CA-9FE9-7D765F88EF23}"/>
          </ac:spMkLst>
        </pc:spChg>
        <pc:spChg chg="mod">
          <ac:chgData name="Alex Vakanski" userId="220bd9087dddc248" providerId="LiveId" clId="{1BD61FFB-9E4E-488A-BC0F-3765562B018E}" dt="2020-12-02T02:42:15.094" v="50901" actId="20577"/>
          <ac:spMkLst>
            <pc:docMk/>
            <pc:sldMk cId="428270144" sldId="647"/>
            <ac:spMk id="3" creationId="{11F98A80-4188-4270-A60C-3DA1372208CC}"/>
          </ac:spMkLst>
        </pc:spChg>
        <pc:picChg chg="add mod">
          <ac:chgData name="Alex Vakanski" userId="220bd9087dddc248" providerId="LiveId" clId="{1BD61FFB-9E4E-488A-BC0F-3765562B018E}" dt="2020-11-23T20:45:47.580" v="5050" actId="1076"/>
          <ac:picMkLst>
            <pc:docMk/>
            <pc:sldMk cId="428270144" sldId="647"/>
            <ac:picMk id="4" creationId="{8150D776-9B3D-4FF7-8A28-EC9D6243CE22}"/>
          </ac:picMkLst>
        </pc:picChg>
      </pc:sldChg>
      <pc:sldChg chg="addSp modSp new mod">
        <pc:chgData name="Alex Vakanski" userId="220bd9087dddc248" providerId="LiveId" clId="{1BD61FFB-9E4E-488A-BC0F-3765562B018E}" dt="2020-11-24T05:03:19.653" v="9793" actId="5793"/>
        <pc:sldMkLst>
          <pc:docMk/>
          <pc:sldMk cId="3460725474" sldId="648"/>
        </pc:sldMkLst>
        <pc:spChg chg="mod">
          <ac:chgData name="Alex Vakanski" userId="220bd9087dddc248" providerId="LiveId" clId="{1BD61FFB-9E4E-488A-BC0F-3765562B018E}" dt="2020-11-23T22:06:28.192" v="6329"/>
          <ac:spMkLst>
            <pc:docMk/>
            <pc:sldMk cId="3460725474" sldId="648"/>
            <ac:spMk id="2" creationId="{304FED8A-E5A6-4E2D-B287-F1B04634472C}"/>
          </ac:spMkLst>
        </pc:spChg>
        <pc:spChg chg="mod">
          <ac:chgData name="Alex Vakanski" userId="220bd9087dddc248" providerId="LiveId" clId="{1BD61FFB-9E4E-488A-BC0F-3765562B018E}" dt="2020-11-24T05:03:19.653" v="9793" actId="5793"/>
          <ac:spMkLst>
            <pc:docMk/>
            <pc:sldMk cId="3460725474" sldId="648"/>
            <ac:spMk id="3" creationId="{6B721C4D-CABF-4E36-BA56-7D081B8B267F}"/>
          </ac:spMkLst>
        </pc:spChg>
        <pc:picChg chg="add mod">
          <ac:chgData name="Alex Vakanski" userId="220bd9087dddc248" providerId="LiveId" clId="{1BD61FFB-9E4E-488A-BC0F-3765562B018E}" dt="2020-11-24T05:03:01.070" v="9781" actId="1036"/>
          <ac:picMkLst>
            <pc:docMk/>
            <pc:sldMk cId="3460725474" sldId="648"/>
            <ac:picMk id="4" creationId="{B4132B5D-90FD-42E2-A46F-6B995CA9D5BE}"/>
          </ac:picMkLst>
        </pc:picChg>
      </pc:sldChg>
      <pc:sldChg chg="modSp new mod">
        <pc:chgData name="Alex Vakanski" userId="220bd9087dddc248" providerId="LiveId" clId="{1BD61FFB-9E4E-488A-BC0F-3765562B018E}" dt="2020-11-30T19:36:38.447" v="43823" actId="20577"/>
        <pc:sldMkLst>
          <pc:docMk/>
          <pc:sldMk cId="547663261" sldId="649"/>
        </pc:sldMkLst>
        <pc:spChg chg="mod">
          <ac:chgData name="Alex Vakanski" userId="220bd9087dddc248" providerId="LiveId" clId="{1BD61FFB-9E4E-488A-BC0F-3765562B018E}" dt="2020-11-23T22:12:24.346" v="6650"/>
          <ac:spMkLst>
            <pc:docMk/>
            <pc:sldMk cId="547663261" sldId="649"/>
            <ac:spMk id="2" creationId="{9D984D78-062B-4777-B816-00200D7161E9}"/>
          </ac:spMkLst>
        </pc:spChg>
        <pc:spChg chg="mod">
          <ac:chgData name="Alex Vakanski" userId="220bd9087dddc248" providerId="LiveId" clId="{1BD61FFB-9E4E-488A-BC0F-3765562B018E}" dt="2020-11-30T19:36:38.447" v="43823" actId="20577"/>
          <ac:spMkLst>
            <pc:docMk/>
            <pc:sldMk cId="547663261" sldId="649"/>
            <ac:spMk id="3" creationId="{A91ACFCA-26AF-4E69-86B2-8876BFC079A2}"/>
          </ac:spMkLst>
        </pc:spChg>
      </pc:sldChg>
      <pc:sldChg chg="addSp modSp new mod ord modNotesTx">
        <pc:chgData name="Alex Vakanski" userId="220bd9087dddc248" providerId="LiveId" clId="{1BD61FFB-9E4E-488A-BC0F-3765562B018E}" dt="2020-11-24T17:00:03.815" v="12022" actId="20577"/>
        <pc:sldMkLst>
          <pc:docMk/>
          <pc:sldMk cId="3175935689" sldId="650"/>
        </pc:sldMkLst>
        <pc:spChg chg="mod">
          <ac:chgData name="Alex Vakanski" userId="220bd9087dddc248" providerId="LiveId" clId="{1BD61FFB-9E4E-488A-BC0F-3765562B018E}" dt="2020-11-23T23:44:46.204" v="9261"/>
          <ac:spMkLst>
            <pc:docMk/>
            <pc:sldMk cId="3175935689" sldId="650"/>
            <ac:spMk id="2" creationId="{17D1D8DD-D9C0-485F-AC97-8A70FCE87C30}"/>
          </ac:spMkLst>
        </pc:spChg>
        <pc:spChg chg="mod">
          <ac:chgData name="Alex Vakanski" userId="220bd9087dddc248" providerId="LiveId" clId="{1BD61FFB-9E4E-488A-BC0F-3765562B018E}" dt="2020-11-24T17:00:03.815" v="12022" actId="20577"/>
          <ac:spMkLst>
            <pc:docMk/>
            <pc:sldMk cId="3175935689" sldId="650"/>
            <ac:spMk id="3" creationId="{3A177C75-D6E4-4309-8EE5-2B432FE81A5B}"/>
          </ac:spMkLst>
        </pc:spChg>
        <pc:picChg chg="add mod">
          <ac:chgData name="Alex Vakanski" userId="220bd9087dddc248" providerId="LiveId" clId="{1BD61FFB-9E4E-488A-BC0F-3765562B018E}" dt="2020-11-24T16:59:50.371" v="12018" actId="14100"/>
          <ac:picMkLst>
            <pc:docMk/>
            <pc:sldMk cId="3175935689" sldId="650"/>
            <ac:picMk id="4" creationId="{002F4327-4E02-4A3A-81A2-4C1B2C1CA7AB}"/>
          </ac:picMkLst>
        </pc:picChg>
      </pc:sldChg>
      <pc:sldChg chg="modSp new mod">
        <pc:chgData name="Alex Vakanski" userId="220bd9087dddc248" providerId="LiveId" clId="{1BD61FFB-9E4E-488A-BC0F-3765562B018E}" dt="2020-11-30T19:40:06.865" v="43844" actId="20577"/>
        <pc:sldMkLst>
          <pc:docMk/>
          <pc:sldMk cId="769026062" sldId="651"/>
        </pc:sldMkLst>
        <pc:spChg chg="mod">
          <ac:chgData name="Alex Vakanski" userId="220bd9087dddc248" providerId="LiveId" clId="{1BD61FFB-9E4E-488A-BC0F-3765562B018E}" dt="2020-11-24T16:32:04.708" v="11590" actId="20577"/>
          <ac:spMkLst>
            <pc:docMk/>
            <pc:sldMk cId="769026062" sldId="651"/>
            <ac:spMk id="2" creationId="{27E1426D-2A40-4AC4-88C7-C5B399244EBF}"/>
          </ac:spMkLst>
        </pc:spChg>
        <pc:spChg chg="mod">
          <ac:chgData name="Alex Vakanski" userId="220bd9087dddc248" providerId="LiveId" clId="{1BD61FFB-9E4E-488A-BC0F-3765562B018E}" dt="2020-11-30T19:40:06.865" v="43844" actId="20577"/>
          <ac:spMkLst>
            <pc:docMk/>
            <pc:sldMk cId="769026062" sldId="651"/>
            <ac:spMk id="3" creationId="{033E5D73-5C91-4E25-B0F7-EB2F3775F063}"/>
          </ac:spMkLst>
        </pc:spChg>
      </pc:sldChg>
      <pc:sldChg chg="addSp delSp modSp new mod">
        <pc:chgData name="Alex Vakanski" userId="220bd9087dddc248" providerId="LiveId" clId="{1BD61FFB-9E4E-488A-BC0F-3765562B018E}" dt="2020-12-01T00:07:51.891" v="47891" actId="14100"/>
        <pc:sldMkLst>
          <pc:docMk/>
          <pc:sldMk cId="3903862428" sldId="652"/>
        </pc:sldMkLst>
        <pc:spChg chg="mod">
          <ac:chgData name="Alex Vakanski" userId="220bd9087dddc248" providerId="LiveId" clId="{1BD61FFB-9E4E-488A-BC0F-3765562B018E}" dt="2020-11-30T21:52:03.398" v="45786" actId="6549"/>
          <ac:spMkLst>
            <pc:docMk/>
            <pc:sldMk cId="3903862428" sldId="652"/>
            <ac:spMk id="2" creationId="{F9D74653-1B87-4420-A4D1-BEB232F78716}"/>
          </ac:spMkLst>
        </pc:spChg>
        <pc:spChg chg="mod">
          <ac:chgData name="Alex Vakanski" userId="220bd9087dddc248" providerId="LiveId" clId="{1BD61FFB-9E4E-488A-BC0F-3765562B018E}" dt="2020-12-01T00:07:46.885" v="47890" actId="6549"/>
          <ac:spMkLst>
            <pc:docMk/>
            <pc:sldMk cId="3903862428" sldId="652"/>
            <ac:spMk id="3" creationId="{5F7DCED3-BEC0-4AF3-AABD-1DF464C1B065}"/>
          </ac:spMkLst>
        </pc:spChg>
        <pc:picChg chg="add del mod">
          <ac:chgData name="Alex Vakanski" userId="220bd9087dddc248" providerId="LiveId" clId="{1BD61FFB-9E4E-488A-BC0F-3765562B018E}" dt="2020-11-30T22:52:12.010" v="46784" actId="478"/>
          <ac:picMkLst>
            <pc:docMk/>
            <pc:sldMk cId="3903862428" sldId="652"/>
            <ac:picMk id="4" creationId="{ECBA838E-EB8C-44BB-A8C3-176C794C721F}"/>
          </ac:picMkLst>
        </pc:picChg>
        <pc:picChg chg="add mod">
          <ac:chgData name="Alex Vakanski" userId="220bd9087dddc248" providerId="LiveId" clId="{1BD61FFB-9E4E-488A-BC0F-3765562B018E}" dt="2020-12-01T00:07:51.891" v="47891" actId="14100"/>
          <ac:picMkLst>
            <pc:docMk/>
            <pc:sldMk cId="3903862428" sldId="652"/>
            <ac:picMk id="5" creationId="{2D1C1CC4-6F1C-4E4C-9759-B9287127806C}"/>
          </ac:picMkLst>
        </pc:picChg>
      </pc:sldChg>
      <pc:sldChg chg="addSp modSp new mod modNotesTx">
        <pc:chgData name="Alex Vakanski" userId="220bd9087dddc248" providerId="LiveId" clId="{1BD61FFB-9E4E-488A-BC0F-3765562B018E}" dt="2020-11-24T17:05:37.133" v="12087" actId="20577"/>
        <pc:sldMkLst>
          <pc:docMk/>
          <pc:sldMk cId="1815826688" sldId="653"/>
        </pc:sldMkLst>
        <pc:spChg chg="mod">
          <ac:chgData name="Alex Vakanski" userId="220bd9087dddc248" providerId="LiveId" clId="{1BD61FFB-9E4E-488A-BC0F-3765562B018E}" dt="2020-11-24T05:29:14.823" v="10884"/>
          <ac:spMkLst>
            <pc:docMk/>
            <pc:sldMk cId="1815826688" sldId="653"/>
            <ac:spMk id="2" creationId="{C6A110C1-A07C-49F4-B06F-6001932AEDF1}"/>
          </ac:spMkLst>
        </pc:spChg>
        <pc:spChg chg="mod">
          <ac:chgData name="Alex Vakanski" userId="220bd9087dddc248" providerId="LiveId" clId="{1BD61FFB-9E4E-488A-BC0F-3765562B018E}" dt="2020-11-24T17:05:37.133" v="12087" actId="20577"/>
          <ac:spMkLst>
            <pc:docMk/>
            <pc:sldMk cId="1815826688" sldId="653"/>
            <ac:spMk id="3" creationId="{2BD555F7-072C-4AC4-A736-916E3DA101A8}"/>
          </ac:spMkLst>
        </pc:spChg>
        <pc:spChg chg="add mod">
          <ac:chgData name="Alex Vakanski" userId="220bd9087dddc248" providerId="LiveId" clId="{1BD61FFB-9E4E-488A-BC0F-3765562B018E}" dt="2020-11-24T05:56:06.404" v="11391" actId="1038"/>
          <ac:spMkLst>
            <pc:docMk/>
            <pc:sldMk cId="1815826688" sldId="653"/>
            <ac:spMk id="5" creationId="{544A415A-D6B7-4909-836B-CE26BA3E748C}"/>
          </ac:spMkLst>
        </pc:spChg>
        <pc:spChg chg="add mod">
          <ac:chgData name="Alex Vakanski" userId="220bd9087dddc248" providerId="LiveId" clId="{1BD61FFB-9E4E-488A-BC0F-3765562B018E}" dt="2020-11-24T05:56:06.404" v="11391" actId="1038"/>
          <ac:spMkLst>
            <pc:docMk/>
            <pc:sldMk cId="1815826688" sldId="653"/>
            <ac:spMk id="7" creationId="{69B73F2D-A2DC-4AF1-98B7-A81B5B5906FF}"/>
          </ac:spMkLst>
        </pc:spChg>
        <pc:picChg chg="add mod">
          <ac:chgData name="Alex Vakanski" userId="220bd9087dddc248" providerId="LiveId" clId="{1BD61FFB-9E4E-488A-BC0F-3765562B018E}" dt="2020-11-24T05:55:42.050" v="11388" actId="1035"/>
          <ac:picMkLst>
            <pc:docMk/>
            <pc:sldMk cId="1815826688" sldId="653"/>
            <ac:picMk id="4" creationId="{0BD26F53-8963-4D3E-90A1-DDB531948598}"/>
          </ac:picMkLst>
        </pc:picChg>
        <pc:picChg chg="add mod">
          <ac:chgData name="Alex Vakanski" userId="220bd9087dddc248" providerId="LiveId" clId="{1BD61FFB-9E4E-488A-BC0F-3765562B018E}" dt="2020-11-24T05:56:06.404" v="11391" actId="1038"/>
          <ac:picMkLst>
            <pc:docMk/>
            <pc:sldMk cId="1815826688" sldId="653"/>
            <ac:picMk id="6" creationId="{A39C354A-C7A0-43D6-B7E7-DBFF158C3E71}"/>
          </ac:picMkLst>
        </pc:picChg>
        <pc:picChg chg="add mod">
          <ac:chgData name="Alex Vakanski" userId="220bd9087dddc248" providerId="LiveId" clId="{1BD61FFB-9E4E-488A-BC0F-3765562B018E}" dt="2020-11-24T05:56:06.404" v="11391" actId="1038"/>
          <ac:picMkLst>
            <pc:docMk/>
            <pc:sldMk cId="1815826688" sldId="653"/>
            <ac:picMk id="8" creationId="{41EF486D-2AA4-4E0C-B056-3D87FFE0FA75}"/>
          </ac:picMkLst>
        </pc:picChg>
      </pc:sldChg>
      <pc:sldChg chg="addSp delSp modSp new mod ord modNotesTx">
        <pc:chgData name="Alex Vakanski" userId="220bd9087dddc248" providerId="LiveId" clId="{1BD61FFB-9E4E-488A-BC0F-3765562B018E}" dt="2020-11-25T19:20:32.322" v="20927"/>
        <pc:sldMkLst>
          <pc:docMk/>
          <pc:sldMk cId="2399058613" sldId="654"/>
        </pc:sldMkLst>
        <pc:spChg chg="mod">
          <ac:chgData name="Alex Vakanski" userId="220bd9087dddc248" providerId="LiveId" clId="{1BD61FFB-9E4E-488A-BC0F-3765562B018E}" dt="2020-11-24T20:08:46.197" v="12630"/>
          <ac:spMkLst>
            <pc:docMk/>
            <pc:sldMk cId="2399058613" sldId="654"/>
            <ac:spMk id="2" creationId="{D345AA8A-A72A-433E-AE84-6985F3956DDC}"/>
          </ac:spMkLst>
        </pc:spChg>
        <pc:spChg chg="mod">
          <ac:chgData name="Alex Vakanski" userId="220bd9087dddc248" providerId="LiveId" clId="{1BD61FFB-9E4E-488A-BC0F-3765562B018E}" dt="2020-11-25T17:15:34.547" v="18955" actId="14100"/>
          <ac:spMkLst>
            <pc:docMk/>
            <pc:sldMk cId="2399058613" sldId="654"/>
            <ac:spMk id="3" creationId="{E563EA3F-4F56-42A1-BA40-9A5CD2638C74}"/>
          </ac:spMkLst>
        </pc:spChg>
        <pc:spChg chg="add mod topLvl">
          <ac:chgData name="Alex Vakanski" userId="220bd9087dddc248" providerId="LiveId" clId="{1BD61FFB-9E4E-488A-BC0F-3765562B018E}" dt="2020-11-25T17:06:46.897" v="18378" actId="164"/>
          <ac:spMkLst>
            <pc:docMk/>
            <pc:sldMk cId="2399058613" sldId="654"/>
            <ac:spMk id="5" creationId="{6ED9C3BA-592B-4B6C-87B3-8846676AF515}"/>
          </ac:spMkLst>
        </pc:spChg>
        <pc:spChg chg="add mod">
          <ac:chgData name="Alex Vakanski" userId="220bd9087dddc248" providerId="LiveId" clId="{1BD61FFB-9E4E-488A-BC0F-3765562B018E}" dt="2020-11-25T19:20:32.322" v="20927"/>
          <ac:spMkLst>
            <pc:docMk/>
            <pc:sldMk cId="2399058613" sldId="654"/>
            <ac:spMk id="7" creationId="{05E48ECB-84CA-4AF1-8C10-C92F00FAFACA}"/>
          </ac:spMkLst>
        </pc:spChg>
        <pc:grpChg chg="add del mod">
          <ac:chgData name="Alex Vakanski" userId="220bd9087dddc248" providerId="LiveId" clId="{1BD61FFB-9E4E-488A-BC0F-3765562B018E}" dt="2020-11-24T20:17:26.632" v="13213" actId="165"/>
          <ac:grpSpMkLst>
            <pc:docMk/>
            <pc:sldMk cId="2399058613" sldId="654"/>
            <ac:grpSpMk id="6" creationId="{3459BB2E-C5C2-461D-9A10-35D5B3595D8F}"/>
          </ac:grpSpMkLst>
        </pc:grpChg>
        <pc:grpChg chg="add mod">
          <ac:chgData name="Alex Vakanski" userId="220bd9087dddc248" providerId="LiveId" clId="{1BD61FFB-9E4E-488A-BC0F-3765562B018E}" dt="2020-11-25T17:15:38.517" v="18959" actId="1038"/>
          <ac:grpSpMkLst>
            <pc:docMk/>
            <pc:sldMk cId="2399058613" sldId="654"/>
            <ac:grpSpMk id="6" creationId="{557917E2-9A5B-4FB6-929D-267A52411384}"/>
          </ac:grpSpMkLst>
        </pc:grpChg>
        <pc:picChg chg="add mod topLvl">
          <ac:chgData name="Alex Vakanski" userId="220bd9087dddc248" providerId="LiveId" clId="{1BD61FFB-9E4E-488A-BC0F-3765562B018E}" dt="2020-11-25T17:06:46.897" v="18378" actId="164"/>
          <ac:picMkLst>
            <pc:docMk/>
            <pc:sldMk cId="2399058613" sldId="654"/>
            <ac:picMk id="4" creationId="{C1802B58-C2B5-48C5-B222-79FE07017077}"/>
          </ac:picMkLst>
        </pc:picChg>
      </pc:sldChg>
      <pc:sldChg chg="modSp new mod ord">
        <pc:chgData name="Alex Vakanski" userId="220bd9087dddc248" providerId="LiveId" clId="{1BD61FFB-9E4E-488A-BC0F-3765562B018E}" dt="2020-11-30T19:51:39.818" v="43874" actId="6549"/>
        <pc:sldMkLst>
          <pc:docMk/>
          <pc:sldMk cId="4066652460" sldId="655"/>
        </pc:sldMkLst>
        <pc:spChg chg="mod">
          <ac:chgData name="Alex Vakanski" userId="220bd9087dddc248" providerId="LiveId" clId="{1BD61FFB-9E4E-488A-BC0F-3765562B018E}" dt="2020-11-24T20:08:48.876" v="12631"/>
          <ac:spMkLst>
            <pc:docMk/>
            <pc:sldMk cId="4066652460" sldId="655"/>
            <ac:spMk id="2" creationId="{85467A06-DCAD-46C9-AC18-17EA0AC29D34}"/>
          </ac:spMkLst>
        </pc:spChg>
        <pc:spChg chg="mod">
          <ac:chgData name="Alex Vakanski" userId="220bd9087dddc248" providerId="LiveId" clId="{1BD61FFB-9E4E-488A-BC0F-3765562B018E}" dt="2020-11-30T19:51:39.818" v="43874" actId="6549"/>
          <ac:spMkLst>
            <pc:docMk/>
            <pc:sldMk cId="4066652460" sldId="655"/>
            <ac:spMk id="3" creationId="{543DEFB2-9A42-47D2-981A-8845A581481E}"/>
          </ac:spMkLst>
        </pc:spChg>
      </pc:sldChg>
      <pc:sldChg chg="addSp modSp new mod">
        <pc:chgData name="Alex Vakanski" userId="220bd9087dddc248" providerId="LiveId" clId="{1BD61FFB-9E4E-488A-BC0F-3765562B018E}" dt="2020-12-02T03:09:45.526" v="50908" actId="20577"/>
        <pc:sldMkLst>
          <pc:docMk/>
          <pc:sldMk cId="2826632827" sldId="656"/>
        </pc:sldMkLst>
        <pc:spChg chg="mod">
          <ac:chgData name="Alex Vakanski" userId="220bd9087dddc248" providerId="LiveId" clId="{1BD61FFB-9E4E-488A-BC0F-3765562B018E}" dt="2020-11-24T20:08:52.201" v="12632"/>
          <ac:spMkLst>
            <pc:docMk/>
            <pc:sldMk cId="2826632827" sldId="656"/>
            <ac:spMk id="2" creationId="{F7E70FA4-6F07-4DA3-BD46-6ED1A235386B}"/>
          </ac:spMkLst>
        </pc:spChg>
        <pc:spChg chg="mod">
          <ac:chgData name="Alex Vakanski" userId="220bd9087dddc248" providerId="LiveId" clId="{1BD61FFB-9E4E-488A-BC0F-3765562B018E}" dt="2020-12-02T03:09:45.526" v="50908" actId="20577"/>
          <ac:spMkLst>
            <pc:docMk/>
            <pc:sldMk cId="2826632827" sldId="656"/>
            <ac:spMk id="3" creationId="{80F8FCEE-50EA-4827-A478-D2AED46B7E40}"/>
          </ac:spMkLst>
        </pc:spChg>
        <pc:picChg chg="add mod">
          <ac:chgData name="Alex Vakanski" userId="220bd9087dddc248" providerId="LiveId" clId="{1BD61FFB-9E4E-488A-BC0F-3765562B018E}" dt="2020-11-24T21:45:50.139" v="13628" actId="1037"/>
          <ac:picMkLst>
            <pc:docMk/>
            <pc:sldMk cId="2826632827" sldId="656"/>
            <ac:picMk id="4" creationId="{5FE0F98A-CF7A-4772-A144-D074CFBF3A0C}"/>
          </ac:picMkLst>
        </pc:picChg>
      </pc:sldChg>
      <pc:sldChg chg="modSp new mod ord">
        <pc:chgData name="Alex Vakanski" userId="220bd9087dddc248" providerId="LiveId" clId="{1BD61FFB-9E4E-488A-BC0F-3765562B018E}" dt="2020-11-30T19:42:34.989" v="43869" actId="20577"/>
        <pc:sldMkLst>
          <pc:docMk/>
          <pc:sldMk cId="748479844" sldId="657"/>
        </pc:sldMkLst>
        <pc:spChg chg="mod">
          <ac:chgData name="Alex Vakanski" userId="220bd9087dddc248" providerId="LiveId" clId="{1BD61FFB-9E4E-488A-BC0F-3765562B018E}" dt="2020-11-24T23:01:33.107" v="14488"/>
          <ac:spMkLst>
            <pc:docMk/>
            <pc:sldMk cId="748479844" sldId="657"/>
            <ac:spMk id="2" creationId="{2BFA9A07-2E7F-4681-900A-6E2F22E6589E}"/>
          </ac:spMkLst>
        </pc:spChg>
        <pc:spChg chg="mod">
          <ac:chgData name="Alex Vakanski" userId="220bd9087dddc248" providerId="LiveId" clId="{1BD61FFB-9E4E-488A-BC0F-3765562B018E}" dt="2020-11-30T19:42:34.989" v="43869" actId="20577"/>
          <ac:spMkLst>
            <pc:docMk/>
            <pc:sldMk cId="748479844" sldId="657"/>
            <ac:spMk id="3" creationId="{1041B986-CDAC-409C-8DC1-73E3A15E4111}"/>
          </ac:spMkLst>
        </pc:spChg>
      </pc:sldChg>
      <pc:sldChg chg="addSp modSp new mod">
        <pc:chgData name="Alex Vakanski" userId="220bd9087dddc248" providerId="LiveId" clId="{1BD61FFB-9E4E-488A-BC0F-3765562B018E}" dt="2020-11-30T19:42:02.861" v="43857" actId="20577"/>
        <pc:sldMkLst>
          <pc:docMk/>
          <pc:sldMk cId="924552460" sldId="658"/>
        </pc:sldMkLst>
        <pc:spChg chg="mod">
          <ac:chgData name="Alex Vakanski" userId="220bd9087dddc248" providerId="LiveId" clId="{1BD61FFB-9E4E-488A-BC0F-3765562B018E}" dt="2020-11-24T21:59:51.610" v="14248"/>
          <ac:spMkLst>
            <pc:docMk/>
            <pc:sldMk cId="924552460" sldId="658"/>
            <ac:spMk id="2" creationId="{45B62338-FC23-435D-B401-C2B006C39E9B}"/>
          </ac:spMkLst>
        </pc:spChg>
        <pc:spChg chg="mod">
          <ac:chgData name="Alex Vakanski" userId="220bd9087dddc248" providerId="LiveId" clId="{1BD61FFB-9E4E-488A-BC0F-3765562B018E}" dt="2020-11-30T19:42:02.861" v="43857" actId="20577"/>
          <ac:spMkLst>
            <pc:docMk/>
            <pc:sldMk cId="924552460" sldId="658"/>
            <ac:spMk id="3" creationId="{D5B33C83-078A-4AA1-9B06-6FE6436F82E0}"/>
          </ac:spMkLst>
        </pc:spChg>
        <pc:picChg chg="add mod">
          <ac:chgData name="Alex Vakanski" userId="220bd9087dddc248" providerId="LiveId" clId="{1BD61FFB-9E4E-488A-BC0F-3765562B018E}" dt="2020-11-25T02:25:28.483" v="16568" actId="1035"/>
          <ac:picMkLst>
            <pc:docMk/>
            <pc:sldMk cId="924552460" sldId="658"/>
            <ac:picMk id="4" creationId="{4469AF2C-72A7-4CCC-B226-A1E8CEB85ECF}"/>
          </ac:picMkLst>
        </pc:picChg>
        <pc:picChg chg="add mod">
          <ac:chgData name="Alex Vakanski" userId="220bd9087dddc248" providerId="LiveId" clId="{1BD61FFB-9E4E-488A-BC0F-3765562B018E}" dt="2020-11-24T23:00:55.439" v="14484" actId="1076"/>
          <ac:picMkLst>
            <pc:docMk/>
            <pc:sldMk cId="924552460" sldId="658"/>
            <ac:picMk id="5" creationId="{29FE0DF9-1570-4036-880B-7F21860FE699}"/>
          </ac:picMkLst>
        </pc:picChg>
      </pc:sldChg>
      <pc:sldChg chg="modSp new mod">
        <pc:chgData name="Alex Vakanski" userId="220bd9087dddc248" providerId="LiveId" clId="{1BD61FFB-9E4E-488A-BC0F-3765562B018E}" dt="2020-11-25T02:33:51.157" v="16614" actId="20577"/>
        <pc:sldMkLst>
          <pc:docMk/>
          <pc:sldMk cId="1252842744" sldId="659"/>
        </pc:sldMkLst>
        <pc:spChg chg="mod">
          <ac:chgData name="Alex Vakanski" userId="220bd9087dddc248" providerId="LiveId" clId="{1BD61FFB-9E4E-488A-BC0F-3765562B018E}" dt="2020-11-24T23:23:27.108" v="15350"/>
          <ac:spMkLst>
            <pc:docMk/>
            <pc:sldMk cId="1252842744" sldId="659"/>
            <ac:spMk id="2" creationId="{F5B7F551-2E3A-4CD3-8CBE-242AF01FC3D1}"/>
          </ac:spMkLst>
        </pc:spChg>
        <pc:spChg chg="mod">
          <ac:chgData name="Alex Vakanski" userId="220bd9087dddc248" providerId="LiveId" clId="{1BD61FFB-9E4E-488A-BC0F-3765562B018E}" dt="2020-11-25T02:33:51.157" v="16614" actId="20577"/>
          <ac:spMkLst>
            <pc:docMk/>
            <pc:sldMk cId="1252842744" sldId="659"/>
            <ac:spMk id="3" creationId="{78E43F02-35D1-41D8-A66C-66D5A7EB6728}"/>
          </ac:spMkLst>
        </pc:spChg>
      </pc:sldChg>
      <pc:sldChg chg="addSp modSp new mod">
        <pc:chgData name="Alex Vakanski" userId="220bd9087dddc248" providerId="LiveId" clId="{1BD61FFB-9E4E-488A-BC0F-3765562B018E}" dt="2020-11-25T17:05:35.910" v="18359" actId="14100"/>
        <pc:sldMkLst>
          <pc:docMk/>
          <pc:sldMk cId="1305718602" sldId="660"/>
        </pc:sldMkLst>
        <pc:spChg chg="mod">
          <ac:chgData name="Alex Vakanski" userId="220bd9087dddc248" providerId="LiveId" clId="{1BD61FFB-9E4E-488A-BC0F-3765562B018E}" dt="2020-11-24T23:58:45.805" v="15956"/>
          <ac:spMkLst>
            <pc:docMk/>
            <pc:sldMk cId="1305718602" sldId="660"/>
            <ac:spMk id="2" creationId="{0265DDE2-1944-423C-A92B-79C8B52DC41C}"/>
          </ac:spMkLst>
        </pc:spChg>
        <pc:spChg chg="mod">
          <ac:chgData name="Alex Vakanski" userId="220bd9087dddc248" providerId="LiveId" clId="{1BD61FFB-9E4E-488A-BC0F-3765562B018E}" dt="2020-11-25T17:05:35.910" v="18359" actId="14100"/>
          <ac:spMkLst>
            <pc:docMk/>
            <pc:sldMk cId="1305718602" sldId="660"/>
            <ac:spMk id="3" creationId="{7E9AF635-8AC1-416A-A3D7-CD0C53D53C0C}"/>
          </ac:spMkLst>
        </pc:spChg>
        <pc:graphicFrameChg chg="add mod modGraphic">
          <ac:chgData name="Alex Vakanski" userId="220bd9087dddc248" providerId="LiveId" clId="{1BD61FFB-9E4E-488A-BC0F-3765562B018E}" dt="2020-11-25T17:05:35.910" v="18359" actId="14100"/>
          <ac:graphicFrameMkLst>
            <pc:docMk/>
            <pc:sldMk cId="1305718602" sldId="660"/>
            <ac:graphicFrameMk id="4" creationId="{38BEC880-F3C8-4F32-A156-4198BBB20C4E}"/>
          </ac:graphicFrameMkLst>
        </pc:graphicFrameChg>
      </pc:sldChg>
      <pc:sldChg chg="modSp new mod">
        <pc:chgData name="Alex Vakanski" userId="220bd9087dddc248" providerId="LiveId" clId="{1BD61FFB-9E4E-488A-BC0F-3765562B018E}" dt="2020-11-25T19:21:16.499" v="20942" actId="20577"/>
        <pc:sldMkLst>
          <pc:docMk/>
          <pc:sldMk cId="2383811965" sldId="661"/>
        </pc:sldMkLst>
        <pc:spChg chg="mod">
          <ac:chgData name="Alex Vakanski" userId="220bd9087dddc248" providerId="LiveId" clId="{1BD61FFB-9E4E-488A-BC0F-3765562B018E}" dt="2020-11-24T23:58:53.512" v="15960"/>
          <ac:spMkLst>
            <pc:docMk/>
            <pc:sldMk cId="2383811965" sldId="661"/>
            <ac:spMk id="2" creationId="{71904B4B-0754-4409-B632-57DB298C3FC0}"/>
          </ac:spMkLst>
        </pc:spChg>
        <pc:spChg chg="mod">
          <ac:chgData name="Alex Vakanski" userId="220bd9087dddc248" providerId="LiveId" clId="{1BD61FFB-9E4E-488A-BC0F-3765562B018E}" dt="2020-11-25T19:21:16.499" v="20942" actId="20577"/>
          <ac:spMkLst>
            <pc:docMk/>
            <pc:sldMk cId="2383811965" sldId="661"/>
            <ac:spMk id="3" creationId="{702DD3AE-32CD-4E1A-978E-0E60E64F8ECA}"/>
          </ac:spMkLst>
        </pc:spChg>
      </pc:sldChg>
      <pc:sldChg chg="addSp delSp modSp new mod">
        <pc:chgData name="Alex Vakanski" userId="220bd9087dddc248" providerId="LiveId" clId="{1BD61FFB-9E4E-488A-BC0F-3765562B018E}" dt="2020-12-02T03:32:16.679" v="50914" actId="6549"/>
        <pc:sldMkLst>
          <pc:docMk/>
          <pc:sldMk cId="4037462602" sldId="662"/>
        </pc:sldMkLst>
        <pc:spChg chg="mod">
          <ac:chgData name="Alex Vakanski" userId="220bd9087dddc248" providerId="LiveId" clId="{1BD61FFB-9E4E-488A-BC0F-3765562B018E}" dt="2020-11-24T23:58:57.857" v="15961"/>
          <ac:spMkLst>
            <pc:docMk/>
            <pc:sldMk cId="4037462602" sldId="662"/>
            <ac:spMk id="2" creationId="{37BCDD76-B998-4B54-A252-3585985904A1}"/>
          </ac:spMkLst>
        </pc:spChg>
        <pc:spChg chg="mod">
          <ac:chgData name="Alex Vakanski" userId="220bd9087dddc248" providerId="LiveId" clId="{1BD61FFB-9E4E-488A-BC0F-3765562B018E}" dt="2020-12-02T03:32:16.679" v="50914" actId="6549"/>
          <ac:spMkLst>
            <pc:docMk/>
            <pc:sldMk cId="4037462602" sldId="662"/>
            <ac:spMk id="3" creationId="{A01CB085-F08F-40A8-BE6D-1D96B88556C2}"/>
          </ac:spMkLst>
        </pc:spChg>
        <pc:spChg chg="add mod">
          <ac:chgData name="Alex Vakanski" userId="220bd9087dddc248" providerId="LiveId" clId="{1BD61FFB-9E4E-488A-BC0F-3765562B018E}" dt="2020-11-25T19:16:05.117" v="20917" actId="1037"/>
          <ac:spMkLst>
            <pc:docMk/>
            <pc:sldMk cId="4037462602" sldId="662"/>
            <ac:spMk id="6" creationId="{E17B06E0-E2A1-45FB-9FCA-B8346A08D8DB}"/>
          </ac:spMkLst>
        </pc:spChg>
        <pc:picChg chg="add del">
          <ac:chgData name="Alex Vakanski" userId="220bd9087dddc248" providerId="LiveId" clId="{1BD61FFB-9E4E-488A-BC0F-3765562B018E}" dt="2020-11-25T19:12:24.073" v="20892" actId="478"/>
          <ac:picMkLst>
            <pc:docMk/>
            <pc:sldMk cId="4037462602" sldId="662"/>
            <ac:picMk id="4" creationId="{9E97B833-10CB-4211-906A-C5C793BA2456}"/>
          </ac:picMkLst>
        </pc:picChg>
        <pc:picChg chg="add mod ord">
          <ac:chgData name="Alex Vakanski" userId="220bd9087dddc248" providerId="LiveId" clId="{1BD61FFB-9E4E-488A-BC0F-3765562B018E}" dt="2020-11-25T19:19:48.506" v="20926" actId="1038"/>
          <ac:picMkLst>
            <pc:docMk/>
            <pc:sldMk cId="4037462602" sldId="662"/>
            <ac:picMk id="5" creationId="{E388C3EC-49B5-4997-BB9A-79F5A6B864AB}"/>
          </ac:picMkLst>
        </pc:picChg>
      </pc:sldChg>
      <pc:sldChg chg="modSp new mod">
        <pc:chgData name="Alex Vakanski" userId="220bd9087dddc248" providerId="LiveId" clId="{1BD61FFB-9E4E-488A-BC0F-3765562B018E}" dt="2020-11-30T21:40:57.646" v="45784" actId="6549"/>
        <pc:sldMkLst>
          <pc:docMk/>
          <pc:sldMk cId="3074362410" sldId="663"/>
        </pc:sldMkLst>
        <pc:spChg chg="mod">
          <ac:chgData name="Alex Vakanski" userId="220bd9087dddc248" providerId="LiveId" clId="{1BD61FFB-9E4E-488A-BC0F-3765562B018E}" dt="2020-11-30T00:08:02.751" v="40583"/>
          <ac:spMkLst>
            <pc:docMk/>
            <pc:sldMk cId="3074362410" sldId="663"/>
            <ac:spMk id="2" creationId="{F0BFC4DF-11F7-48C2-A64D-585C51AB2455}"/>
          </ac:spMkLst>
        </pc:spChg>
        <pc:spChg chg="mod">
          <ac:chgData name="Alex Vakanski" userId="220bd9087dddc248" providerId="LiveId" clId="{1BD61FFB-9E4E-488A-BC0F-3765562B018E}" dt="2020-11-30T21:40:57.646" v="45784" actId="6549"/>
          <ac:spMkLst>
            <pc:docMk/>
            <pc:sldMk cId="3074362410" sldId="663"/>
            <ac:spMk id="3" creationId="{7C916DBC-E94C-4834-928D-54A29213B39D}"/>
          </ac:spMkLst>
        </pc:spChg>
      </pc:sldChg>
      <pc:sldChg chg="addSp modSp new mod">
        <pc:chgData name="Alex Vakanski" userId="220bd9087dddc248" providerId="LiveId" clId="{1BD61FFB-9E4E-488A-BC0F-3765562B018E}" dt="2020-11-30T19:55:31.637" v="43918" actId="14100"/>
        <pc:sldMkLst>
          <pc:docMk/>
          <pc:sldMk cId="2017599809" sldId="664"/>
        </pc:sldMkLst>
        <pc:spChg chg="mod">
          <ac:chgData name="Alex Vakanski" userId="220bd9087dddc248" providerId="LiveId" clId="{1BD61FFB-9E4E-488A-BC0F-3765562B018E}" dt="2020-11-25T19:23:44.314" v="20969"/>
          <ac:spMkLst>
            <pc:docMk/>
            <pc:sldMk cId="2017599809" sldId="664"/>
            <ac:spMk id="2" creationId="{7B65B71A-4234-42CC-A95F-1D1A82510489}"/>
          </ac:spMkLst>
        </pc:spChg>
        <pc:spChg chg="mod">
          <ac:chgData name="Alex Vakanski" userId="220bd9087dddc248" providerId="LiveId" clId="{1BD61FFB-9E4E-488A-BC0F-3765562B018E}" dt="2020-11-30T19:55:10.833" v="43917" actId="20578"/>
          <ac:spMkLst>
            <pc:docMk/>
            <pc:sldMk cId="2017599809" sldId="664"/>
            <ac:spMk id="3" creationId="{FBBDF9B6-2ABD-4C6E-BE8C-17CC2CF2A5C2}"/>
          </ac:spMkLst>
        </pc:spChg>
        <pc:spChg chg="add mod">
          <ac:chgData name="Alex Vakanski" userId="220bd9087dddc248" providerId="LiveId" clId="{1BD61FFB-9E4E-488A-BC0F-3765562B018E}" dt="2020-11-25T19:29:16.741" v="21438"/>
          <ac:spMkLst>
            <pc:docMk/>
            <pc:sldMk cId="2017599809" sldId="664"/>
            <ac:spMk id="4" creationId="{997FCC8D-3978-431B-A023-8F381AF079CC}"/>
          </ac:spMkLst>
        </pc:spChg>
        <pc:picChg chg="add mod">
          <ac:chgData name="Alex Vakanski" userId="220bd9087dddc248" providerId="LiveId" clId="{1BD61FFB-9E4E-488A-BC0F-3765562B018E}" dt="2020-11-30T19:55:31.637" v="43918" actId="14100"/>
          <ac:picMkLst>
            <pc:docMk/>
            <pc:sldMk cId="2017599809" sldId="664"/>
            <ac:picMk id="5" creationId="{DD3CF56B-C5B2-4A7E-8BBE-C02F07376966}"/>
          </ac:picMkLst>
        </pc:picChg>
      </pc:sldChg>
      <pc:sldChg chg="modSp new mod">
        <pc:chgData name="Alex Vakanski" userId="220bd9087dddc248" providerId="LiveId" clId="{1BD61FFB-9E4E-488A-BC0F-3765562B018E}" dt="2020-11-30T21:39:16.288" v="45777" actId="14100"/>
        <pc:sldMkLst>
          <pc:docMk/>
          <pc:sldMk cId="1100971115" sldId="665"/>
        </pc:sldMkLst>
        <pc:spChg chg="mod">
          <ac:chgData name="Alex Vakanski" userId="220bd9087dddc248" providerId="LiveId" clId="{1BD61FFB-9E4E-488A-BC0F-3765562B018E}" dt="2020-11-25T19:30:22.681" v="21452" actId="20577"/>
          <ac:spMkLst>
            <pc:docMk/>
            <pc:sldMk cId="1100971115" sldId="665"/>
            <ac:spMk id="2" creationId="{E8627B12-0176-41F2-A4E0-6C5E15C41913}"/>
          </ac:spMkLst>
        </pc:spChg>
        <pc:spChg chg="mod">
          <ac:chgData name="Alex Vakanski" userId="220bd9087dddc248" providerId="LiveId" clId="{1BD61FFB-9E4E-488A-BC0F-3765562B018E}" dt="2020-11-30T21:39:16.288" v="45777" actId="14100"/>
          <ac:spMkLst>
            <pc:docMk/>
            <pc:sldMk cId="1100971115" sldId="665"/>
            <ac:spMk id="3" creationId="{98BA5F02-760B-42CB-9EF9-51F7DAF81B77}"/>
          </ac:spMkLst>
        </pc:spChg>
      </pc:sldChg>
      <pc:sldChg chg="modSp new mod ord modNotesTx">
        <pc:chgData name="Alex Vakanski" userId="220bd9087dddc248" providerId="LiveId" clId="{1BD61FFB-9E4E-488A-BC0F-3765562B018E}" dt="2020-11-30T22:26:17.963" v="46279" actId="20577"/>
        <pc:sldMkLst>
          <pc:docMk/>
          <pc:sldMk cId="2512436719" sldId="666"/>
        </pc:sldMkLst>
        <pc:spChg chg="mod">
          <ac:chgData name="Alex Vakanski" userId="220bd9087dddc248" providerId="LiveId" clId="{1BD61FFB-9E4E-488A-BC0F-3765562B018E}" dt="2020-11-25T21:56:41.715" v="22115" actId="20577"/>
          <ac:spMkLst>
            <pc:docMk/>
            <pc:sldMk cId="2512436719" sldId="666"/>
            <ac:spMk id="2" creationId="{1A1F9818-DA21-4B18-A039-D25C90EB4B5C}"/>
          </ac:spMkLst>
        </pc:spChg>
        <pc:spChg chg="mod">
          <ac:chgData name="Alex Vakanski" userId="220bd9087dddc248" providerId="LiveId" clId="{1BD61FFB-9E4E-488A-BC0F-3765562B018E}" dt="2020-11-30T22:26:17.963" v="46279" actId="20577"/>
          <ac:spMkLst>
            <pc:docMk/>
            <pc:sldMk cId="2512436719" sldId="666"/>
            <ac:spMk id="3" creationId="{B4352211-7BC6-497C-9B55-9E69C42A6C23}"/>
          </ac:spMkLst>
        </pc:spChg>
      </pc:sldChg>
      <pc:sldChg chg="modSp new del mod">
        <pc:chgData name="Alex Vakanski" userId="220bd9087dddc248" providerId="LiveId" clId="{1BD61FFB-9E4E-488A-BC0F-3765562B018E}" dt="2020-11-25T19:37:14.348" v="21636" actId="2696"/>
        <pc:sldMkLst>
          <pc:docMk/>
          <pc:sldMk cId="3583558962" sldId="666"/>
        </pc:sldMkLst>
        <pc:spChg chg="mod">
          <ac:chgData name="Alex Vakanski" userId="220bd9087dddc248" providerId="LiveId" clId="{1BD61FFB-9E4E-488A-BC0F-3765562B018E}" dt="2020-11-25T19:37:05.784" v="21635"/>
          <ac:spMkLst>
            <pc:docMk/>
            <pc:sldMk cId="3583558962" sldId="666"/>
            <ac:spMk id="2" creationId="{E1194C1E-4628-4189-B877-24936C21973F}"/>
          </ac:spMkLst>
        </pc:spChg>
      </pc:sldChg>
      <pc:sldChg chg="addSp modSp new mod">
        <pc:chgData name="Alex Vakanski" userId="220bd9087dddc248" providerId="LiveId" clId="{1BD61FFB-9E4E-488A-BC0F-3765562B018E}" dt="2020-11-30T19:06:41.144" v="43459" actId="6549"/>
        <pc:sldMkLst>
          <pc:docMk/>
          <pc:sldMk cId="548044807" sldId="667"/>
        </pc:sldMkLst>
        <pc:spChg chg="mod">
          <ac:chgData name="Alex Vakanski" userId="220bd9087dddc248" providerId="LiveId" clId="{1BD61FFB-9E4E-488A-BC0F-3765562B018E}" dt="2020-11-27T17:58:29.858" v="22829" actId="20577"/>
          <ac:spMkLst>
            <pc:docMk/>
            <pc:sldMk cId="548044807" sldId="667"/>
            <ac:spMk id="2" creationId="{FE09724E-AB4E-4124-BC21-1FCA9BE2F643}"/>
          </ac:spMkLst>
        </pc:spChg>
        <pc:spChg chg="mod">
          <ac:chgData name="Alex Vakanski" userId="220bd9087dddc248" providerId="LiveId" clId="{1BD61FFB-9E4E-488A-BC0F-3765562B018E}" dt="2020-11-30T19:06:41.144" v="43459" actId="6549"/>
          <ac:spMkLst>
            <pc:docMk/>
            <pc:sldMk cId="548044807" sldId="667"/>
            <ac:spMk id="3" creationId="{D77A9ECF-00AF-4753-9D78-534E81354C56}"/>
          </ac:spMkLst>
        </pc:spChg>
        <pc:picChg chg="add mod">
          <ac:chgData name="Alex Vakanski" userId="220bd9087dddc248" providerId="LiveId" clId="{1BD61FFB-9E4E-488A-BC0F-3765562B018E}" dt="2020-11-28T01:54:48.488" v="27450" actId="1038"/>
          <ac:picMkLst>
            <pc:docMk/>
            <pc:sldMk cId="548044807" sldId="667"/>
            <ac:picMk id="4" creationId="{45718714-9582-459E-BE12-5B3DE8D52877}"/>
          </ac:picMkLst>
        </pc:picChg>
      </pc:sldChg>
      <pc:sldChg chg="modSp new del mod">
        <pc:chgData name="Alex Vakanski" userId="220bd9087dddc248" providerId="LiveId" clId="{1BD61FFB-9E4E-488A-BC0F-3765562B018E}" dt="2020-11-25T21:58:17.146" v="22239" actId="2696"/>
        <pc:sldMkLst>
          <pc:docMk/>
          <pc:sldMk cId="2545745289" sldId="667"/>
        </pc:sldMkLst>
        <pc:spChg chg="mod">
          <ac:chgData name="Alex Vakanski" userId="220bd9087dddc248" providerId="LiveId" clId="{1BD61FFB-9E4E-488A-BC0F-3765562B018E}" dt="2020-11-25T21:49:38.156" v="21760" actId="20577"/>
          <ac:spMkLst>
            <pc:docMk/>
            <pc:sldMk cId="2545745289" sldId="667"/>
            <ac:spMk id="2" creationId="{70347FAC-F740-43F0-A8B5-E7D4A506A753}"/>
          </ac:spMkLst>
        </pc:spChg>
      </pc:sldChg>
      <pc:sldChg chg="addSp delSp modSp new mod modNotesTx">
        <pc:chgData name="Alex Vakanski" userId="220bd9087dddc248" providerId="LiveId" clId="{1BD61FFB-9E4E-488A-BC0F-3765562B018E}" dt="2020-11-30T19:09:00.958" v="43490" actId="20577"/>
        <pc:sldMkLst>
          <pc:docMk/>
          <pc:sldMk cId="978410137" sldId="668"/>
        </pc:sldMkLst>
        <pc:spChg chg="mod">
          <ac:chgData name="Alex Vakanski" userId="220bd9087dddc248" providerId="LiveId" clId="{1BD61FFB-9E4E-488A-BC0F-3765562B018E}" dt="2020-11-27T18:07:19.962" v="23332"/>
          <ac:spMkLst>
            <pc:docMk/>
            <pc:sldMk cId="978410137" sldId="668"/>
            <ac:spMk id="2" creationId="{554DB511-27B2-4D91-8400-3636C8CEBCD1}"/>
          </ac:spMkLst>
        </pc:spChg>
        <pc:spChg chg="mod">
          <ac:chgData name="Alex Vakanski" userId="220bd9087dddc248" providerId="LiveId" clId="{1BD61FFB-9E4E-488A-BC0F-3765562B018E}" dt="2020-11-30T19:09:00.958" v="43490" actId="20577"/>
          <ac:spMkLst>
            <pc:docMk/>
            <pc:sldMk cId="978410137" sldId="668"/>
            <ac:spMk id="3" creationId="{1F3CC9FB-7430-4E46-8C05-69360689B5C0}"/>
          </ac:spMkLst>
        </pc:spChg>
        <pc:spChg chg="add mod">
          <ac:chgData name="Alex Vakanski" userId="220bd9087dddc248" providerId="LiveId" clId="{1BD61FFB-9E4E-488A-BC0F-3765562B018E}" dt="2020-11-27T18:38:30.549" v="24019" actId="1035"/>
          <ac:spMkLst>
            <pc:docMk/>
            <pc:sldMk cId="978410137" sldId="668"/>
            <ac:spMk id="5" creationId="{9F20B929-269D-4196-9C13-1ACAC96A908C}"/>
          </ac:spMkLst>
        </pc:spChg>
        <pc:spChg chg="add mod">
          <ac:chgData name="Alex Vakanski" userId="220bd9087dddc248" providerId="LiveId" clId="{1BD61FFB-9E4E-488A-BC0F-3765562B018E}" dt="2020-11-27T18:38:30.549" v="24019" actId="1035"/>
          <ac:spMkLst>
            <pc:docMk/>
            <pc:sldMk cId="978410137" sldId="668"/>
            <ac:spMk id="6" creationId="{B50D377F-C13C-4678-86BD-6E8935AF5DB3}"/>
          </ac:spMkLst>
        </pc:spChg>
        <pc:spChg chg="add mod">
          <ac:chgData name="Alex Vakanski" userId="220bd9087dddc248" providerId="LiveId" clId="{1BD61FFB-9E4E-488A-BC0F-3765562B018E}" dt="2020-11-27T18:38:30.549" v="24019" actId="1035"/>
          <ac:spMkLst>
            <pc:docMk/>
            <pc:sldMk cId="978410137" sldId="668"/>
            <ac:spMk id="7" creationId="{CB0477CC-CDC8-4FBB-904F-21B668712FC7}"/>
          </ac:spMkLst>
        </pc:spChg>
        <pc:spChg chg="add mod">
          <ac:chgData name="Alex Vakanski" userId="220bd9087dddc248" providerId="LiveId" clId="{1BD61FFB-9E4E-488A-BC0F-3765562B018E}" dt="2020-11-27T18:38:30.549" v="24019" actId="1035"/>
          <ac:spMkLst>
            <pc:docMk/>
            <pc:sldMk cId="978410137" sldId="668"/>
            <ac:spMk id="8" creationId="{B4D0E5A0-1F5B-45CF-ABDC-77965895E00A}"/>
          </ac:spMkLst>
        </pc:spChg>
        <pc:spChg chg="add mod">
          <ac:chgData name="Alex Vakanski" userId="220bd9087dddc248" providerId="LiveId" clId="{1BD61FFB-9E4E-488A-BC0F-3765562B018E}" dt="2020-11-27T18:38:30.549" v="24019" actId="1035"/>
          <ac:spMkLst>
            <pc:docMk/>
            <pc:sldMk cId="978410137" sldId="668"/>
            <ac:spMk id="9" creationId="{AA28EC96-3BBE-4DA8-B78C-EF4395FE2A65}"/>
          </ac:spMkLst>
        </pc:spChg>
        <pc:spChg chg="add mod">
          <ac:chgData name="Alex Vakanski" userId="220bd9087dddc248" providerId="LiveId" clId="{1BD61FFB-9E4E-488A-BC0F-3765562B018E}" dt="2020-11-27T18:38:30.549" v="24019" actId="1035"/>
          <ac:spMkLst>
            <pc:docMk/>
            <pc:sldMk cId="978410137" sldId="668"/>
            <ac:spMk id="10" creationId="{5358EB7A-8736-4571-BAF6-E3BA6033F658}"/>
          </ac:spMkLst>
        </pc:spChg>
        <pc:spChg chg="add mod">
          <ac:chgData name="Alex Vakanski" userId="220bd9087dddc248" providerId="LiveId" clId="{1BD61FFB-9E4E-488A-BC0F-3765562B018E}" dt="2020-11-27T18:38:30.549" v="24019" actId="1035"/>
          <ac:spMkLst>
            <pc:docMk/>
            <pc:sldMk cId="978410137" sldId="668"/>
            <ac:spMk id="11" creationId="{B36D09AF-C2A6-4C57-BBDB-C4AF80A1E059}"/>
          </ac:spMkLst>
        </pc:spChg>
        <pc:spChg chg="add del mod">
          <ac:chgData name="Alex Vakanski" userId="220bd9087dddc248" providerId="LiveId" clId="{1BD61FFB-9E4E-488A-BC0F-3765562B018E}" dt="2020-11-27T18:36:07.266" v="23964" actId="478"/>
          <ac:spMkLst>
            <pc:docMk/>
            <pc:sldMk cId="978410137" sldId="668"/>
            <ac:spMk id="12" creationId="{FAE87B22-2CD8-4158-8B63-699D2E6DFFF3}"/>
          </ac:spMkLst>
        </pc:spChg>
        <pc:spChg chg="add mod">
          <ac:chgData name="Alex Vakanski" userId="220bd9087dddc248" providerId="LiveId" clId="{1BD61FFB-9E4E-488A-BC0F-3765562B018E}" dt="2020-11-27T21:17:54.104" v="25593" actId="20577"/>
          <ac:spMkLst>
            <pc:docMk/>
            <pc:sldMk cId="978410137" sldId="668"/>
            <ac:spMk id="13" creationId="{CDCA882A-1C4C-4727-9A9F-3D02F2E187ED}"/>
          </ac:spMkLst>
        </pc:spChg>
        <pc:spChg chg="add mod">
          <ac:chgData name="Alex Vakanski" userId="220bd9087dddc248" providerId="LiveId" clId="{1BD61FFB-9E4E-488A-BC0F-3765562B018E}" dt="2020-11-27T18:41:17.613" v="24060" actId="1076"/>
          <ac:spMkLst>
            <pc:docMk/>
            <pc:sldMk cId="978410137" sldId="668"/>
            <ac:spMk id="14" creationId="{1FBC59FA-3274-4226-BAFD-EB04F7CB06CC}"/>
          </ac:spMkLst>
        </pc:spChg>
        <pc:spChg chg="add mod">
          <ac:chgData name="Alex Vakanski" userId="220bd9087dddc248" providerId="LiveId" clId="{1BD61FFB-9E4E-488A-BC0F-3765562B018E}" dt="2020-11-27T18:41:26.560" v="24061" actId="1076"/>
          <ac:spMkLst>
            <pc:docMk/>
            <pc:sldMk cId="978410137" sldId="668"/>
            <ac:spMk id="15" creationId="{8DAAD2CE-AB46-48E3-9269-A3C56C14B7D0}"/>
          </ac:spMkLst>
        </pc:spChg>
        <pc:picChg chg="add mod">
          <ac:chgData name="Alex Vakanski" userId="220bd9087dddc248" providerId="LiveId" clId="{1BD61FFB-9E4E-488A-BC0F-3765562B018E}" dt="2020-11-27T18:38:30.549" v="24019" actId="1035"/>
          <ac:picMkLst>
            <pc:docMk/>
            <pc:sldMk cId="978410137" sldId="668"/>
            <ac:picMk id="4" creationId="{ED8B9ECA-5901-40F2-B875-C54CDDC50923}"/>
          </ac:picMkLst>
        </pc:picChg>
      </pc:sldChg>
      <pc:sldChg chg="addSp modSp new mod">
        <pc:chgData name="Alex Vakanski" userId="220bd9087dddc248" providerId="LiveId" clId="{1BD61FFB-9E4E-488A-BC0F-3765562B018E}" dt="2020-11-28T02:01:16.845" v="27529" actId="20577"/>
        <pc:sldMkLst>
          <pc:docMk/>
          <pc:sldMk cId="3449845687" sldId="669"/>
        </pc:sldMkLst>
        <pc:spChg chg="mod">
          <ac:chgData name="Alex Vakanski" userId="220bd9087dddc248" providerId="LiveId" clId="{1BD61FFB-9E4E-488A-BC0F-3765562B018E}" dt="2020-11-27T18:07:25.433" v="23336"/>
          <ac:spMkLst>
            <pc:docMk/>
            <pc:sldMk cId="3449845687" sldId="669"/>
            <ac:spMk id="2" creationId="{64449327-93F8-43E4-AD21-449D6FDC892D}"/>
          </ac:spMkLst>
        </pc:spChg>
        <pc:spChg chg="mod">
          <ac:chgData name="Alex Vakanski" userId="220bd9087dddc248" providerId="LiveId" clId="{1BD61FFB-9E4E-488A-BC0F-3765562B018E}" dt="2020-11-28T02:01:16.845" v="27529" actId="20577"/>
          <ac:spMkLst>
            <pc:docMk/>
            <pc:sldMk cId="3449845687" sldId="669"/>
            <ac:spMk id="3" creationId="{D6759B0E-E9F4-458D-B7A8-6168A9ABB3CD}"/>
          </ac:spMkLst>
        </pc:spChg>
        <pc:picChg chg="add mod">
          <ac:chgData name="Alex Vakanski" userId="220bd9087dddc248" providerId="LiveId" clId="{1BD61FFB-9E4E-488A-BC0F-3765562B018E}" dt="2020-11-27T18:52:56.492" v="24384" actId="1037"/>
          <ac:picMkLst>
            <pc:docMk/>
            <pc:sldMk cId="3449845687" sldId="669"/>
            <ac:picMk id="4" creationId="{6ACC5CB8-8EBC-441A-BF90-C5B3D7D4C64C}"/>
          </ac:picMkLst>
        </pc:picChg>
        <pc:picChg chg="add mod">
          <ac:chgData name="Alex Vakanski" userId="220bd9087dddc248" providerId="LiveId" clId="{1BD61FFB-9E4E-488A-BC0F-3765562B018E}" dt="2020-11-27T18:52:52.054" v="24383" actId="14100"/>
          <ac:picMkLst>
            <pc:docMk/>
            <pc:sldMk cId="3449845687" sldId="669"/>
            <ac:picMk id="5" creationId="{71FB0A3C-7369-42EA-AC05-82C2F6E6F7CC}"/>
          </ac:picMkLst>
        </pc:picChg>
      </pc:sldChg>
      <pc:sldChg chg="addSp modSp new mod">
        <pc:chgData name="Alex Vakanski" userId="220bd9087dddc248" providerId="LiveId" clId="{1BD61FFB-9E4E-488A-BC0F-3765562B018E}" dt="2020-11-28T02:05:59.074" v="27633" actId="20577"/>
        <pc:sldMkLst>
          <pc:docMk/>
          <pc:sldMk cId="2787470282" sldId="670"/>
        </pc:sldMkLst>
        <pc:spChg chg="mod">
          <ac:chgData name="Alex Vakanski" userId="220bd9087dddc248" providerId="LiveId" clId="{1BD61FFB-9E4E-488A-BC0F-3765562B018E}" dt="2020-11-27T18:07:28.274" v="23337"/>
          <ac:spMkLst>
            <pc:docMk/>
            <pc:sldMk cId="2787470282" sldId="670"/>
            <ac:spMk id="2" creationId="{6E5C5FC5-FF52-4C75-ADFA-456AF322B69A}"/>
          </ac:spMkLst>
        </pc:spChg>
        <pc:spChg chg="mod">
          <ac:chgData name="Alex Vakanski" userId="220bd9087dddc248" providerId="LiveId" clId="{1BD61FFB-9E4E-488A-BC0F-3765562B018E}" dt="2020-11-28T02:05:59.074" v="27633" actId="20577"/>
          <ac:spMkLst>
            <pc:docMk/>
            <pc:sldMk cId="2787470282" sldId="670"/>
            <ac:spMk id="3" creationId="{EF00F2A5-943A-4320-BF73-DA2D6A677FD0}"/>
          </ac:spMkLst>
        </pc:spChg>
        <pc:spChg chg="add mod">
          <ac:chgData name="Alex Vakanski" userId="220bd9087dddc248" providerId="LiveId" clId="{1BD61FFB-9E4E-488A-BC0F-3765562B018E}" dt="2020-11-27T21:40:23.242" v="25980" actId="1038"/>
          <ac:spMkLst>
            <pc:docMk/>
            <pc:sldMk cId="2787470282" sldId="670"/>
            <ac:spMk id="7" creationId="{2D4C3ADD-1E65-41B0-89A5-EC537A9CA9B5}"/>
          </ac:spMkLst>
        </pc:spChg>
        <pc:grpChg chg="add mod">
          <ac:chgData name="Alex Vakanski" userId="220bd9087dddc248" providerId="LiveId" clId="{1BD61FFB-9E4E-488A-BC0F-3765562B018E}" dt="2020-11-27T21:23:16.995" v="25795" actId="1076"/>
          <ac:grpSpMkLst>
            <pc:docMk/>
            <pc:sldMk cId="2787470282" sldId="670"/>
            <ac:grpSpMk id="6" creationId="{69C5215B-B32A-4545-B185-C99EBD10EE7F}"/>
          </ac:grpSpMkLst>
        </pc:grpChg>
        <pc:picChg chg="add mod modCrop">
          <ac:chgData name="Alex Vakanski" userId="220bd9087dddc248" providerId="LiveId" clId="{1BD61FFB-9E4E-488A-BC0F-3765562B018E}" dt="2020-11-27T21:21:42.408" v="25635" actId="164"/>
          <ac:picMkLst>
            <pc:docMk/>
            <pc:sldMk cId="2787470282" sldId="670"/>
            <ac:picMk id="4" creationId="{9EAB12B6-CA5A-42A2-BCB2-A1C5B8CC3225}"/>
          </ac:picMkLst>
        </pc:picChg>
        <pc:picChg chg="add mod modCrop">
          <ac:chgData name="Alex Vakanski" userId="220bd9087dddc248" providerId="LiveId" clId="{1BD61FFB-9E4E-488A-BC0F-3765562B018E}" dt="2020-11-27T21:21:42.408" v="25635" actId="164"/>
          <ac:picMkLst>
            <pc:docMk/>
            <pc:sldMk cId="2787470282" sldId="670"/>
            <ac:picMk id="5" creationId="{48D6C9A8-EC64-49AC-9267-2BDB4B37061E}"/>
          </ac:picMkLst>
        </pc:picChg>
      </pc:sldChg>
      <pc:sldChg chg="modSp new mod">
        <pc:chgData name="Alex Vakanski" userId="220bd9087dddc248" providerId="LiveId" clId="{1BD61FFB-9E4E-488A-BC0F-3765562B018E}" dt="2020-12-02T04:24:36.869" v="51068" actId="20577"/>
        <pc:sldMkLst>
          <pc:docMk/>
          <pc:sldMk cId="533458949" sldId="671"/>
        </pc:sldMkLst>
        <pc:spChg chg="mod">
          <ac:chgData name="Alex Vakanski" userId="220bd9087dddc248" providerId="LiveId" clId="{1BD61FFB-9E4E-488A-BC0F-3765562B018E}" dt="2020-11-27T18:07:30.713" v="23338"/>
          <ac:spMkLst>
            <pc:docMk/>
            <pc:sldMk cId="533458949" sldId="671"/>
            <ac:spMk id="2" creationId="{35D3180D-5F1D-46D3-8D04-5FC9D496D9B8}"/>
          </ac:spMkLst>
        </pc:spChg>
        <pc:spChg chg="mod">
          <ac:chgData name="Alex Vakanski" userId="220bd9087dddc248" providerId="LiveId" clId="{1BD61FFB-9E4E-488A-BC0F-3765562B018E}" dt="2020-12-02T04:24:36.869" v="51068" actId="20577"/>
          <ac:spMkLst>
            <pc:docMk/>
            <pc:sldMk cId="533458949" sldId="671"/>
            <ac:spMk id="3" creationId="{0CA93E5D-39CF-4B2B-8A55-3969F9AF2B57}"/>
          </ac:spMkLst>
        </pc:spChg>
      </pc:sldChg>
      <pc:sldChg chg="addSp modSp new mod modNotesTx">
        <pc:chgData name="Alex Vakanski" userId="220bd9087dddc248" providerId="LiveId" clId="{1BD61FFB-9E4E-488A-BC0F-3765562B018E}" dt="2020-11-30T19:14:01.290" v="43504" actId="6549"/>
        <pc:sldMkLst>
          <pc:docMk/>
          <pc:sldMk cId="2130199169" sldId="672"/>
        </pc:sldMkLst>
        <pc:spChg chg="mod">
          <ac:chgData name="Alex Vakanski" userId="220bd9087dddc248" providerId="LiveId" clId="{1BD61FFB-9E4E-488A-BC0F-3765562B018E}" dt="2020-11-28T01:33:26.346" v="26738"/>
          <ac:spMkLst>
            <pc:docMk/>
            <pc:sldMk cId="2130199169" sldId="672"/>
            <ac:spMk id="2" creationId="{278B70FB-0DE7-4E92-B149-6EA3D9F7BAE4}"/>
          </ac:spMkLst>
        </pc:spChg>
        <pc:spChg chg="mod">
          <ac:chgData name="Alex Vakanski" userId="220bd9087dddc248" providerId="LiveId" clId="{1BD61FFB-9E4E-488A-BC0F-3765562B018E}" dt="2020-11-30T19:14:01.290" v="43504" actId="6549"/>
          <ac:spMkLst>
            <pc:docMk/>
            <pc:sldMk cId="2130199169" sldId="672"/>
            <ac:spMk id="3" creationId="{E98FC38D-F883-4A8F-9267-1803A884CA09}"/>
          </ac:spMkLst>
        </pc:spChg>
        <pc:picChg chg="add mod">
          <ac:chgData name="Alex Vakanski" userId="220bd9087dddc248" providerId="LiveId" clId="{1BD61FFB-9E4E-488A-BC0F-3765562B018E}" dt="2020-11-28T01:43:34.860" v="27392" actId="14100"/>
          <ac:picMkLst>
            <pc:docMk/>
            <pc:sldMk cId="2130199169" sldId="672"/>
            <ac:picMk id="4" creationId="{6D1D4639-5D93-4057-B753-21425F43B85F}"/>
          </ac:picMkLst>
        </pc:picChg>
      </pc:sldChg>
      <pc:sldChg chg="addSp modSp new mod">
        <pc:chgData name="Alex Vakanski" userId="220bd9087dddc248" providerId="LiveId" clId="{1BD61FFB-9E4E-488A-BC0F-3765562B018E}" dt="2020-11-30T19:15:18.353" v="43517" actId="20577"/>
        <pc:sldMkLst>
          <pc:docMk/>
          <pc:sldMk cId="2963880170" sldId="673"/>
        </pc:sldMkLst>
        <pc:spChg chg="mod">
          <ac:chgData name="Alex Vakanski" userId="220bd9087dddc248" providerId="LiveId" clId="{1BD61FFB-9E4E-488A-BC0F-3765562B018E}" dt="2020-11-28T18:35:13.726" v="27866" actId="20577"/>
          <ac:spMkLst>
            <pc:docMk/>
            <pc:sldMk cId="2963880170" sldId="673"/>
            <ac:spMk id="2" creationId="{6157C45A-6F69-4F96-8A47-F11F879400EF}"/>
          </ac:spMkLst>
        </pc:spChg>
        <pc:spChg chg="mod">
          <ac:chgData name="Alex Vakanski" userId="220bd9087dddc248" providerId="LiveId" clId="{1BD61FFB-9E4E-488A-BC0F-3765562B018E}" dt="2020-11-30T19:15:18.353" v="43517" actId="20577"/>
          <ac:spMkLst>
            <pc:docMk/>
            <pc:sldMk cId="2963880170" sldId="673"/>
            <ac:spMk id="3" creationId="{C749B4BA-E81B-4C0A-B535-43F986ABDED0}"/>
          </ac:spMkLst>
        </pc:spChg>
        <pc:picChg chg="add mod">
          <ac:chgData name="Alex Vakanski" userId="220bd9087dddc248" providerId="LiveId" clId="{1BD61FFB-9E4E-488A-BC0F-3765562B018E}" dt="2020-11-28T18:44:25.526" v="28314" actId="1038"/>
          <ac:picMkLst>
            <pc:docMk/>
            <pc:sldMk cId="2963880170" sldId="673"/>
            <ac:picMk id="4" creationId="{E05D036E-7E45-4ACD-9451-A4063415E885}"/>
          </ac:picMkLst>
        </pc:picChg>
      </pc:sldChg>
      <pc:sldChg chg="addSp modSp new mod modNotesTx">
        <pc:chgData name="Alex Vakanski" userId="220bd9087dddc248" providerId="LiveId" clId="{1BD61FFB-9E4E-488A-BC0F-3765562B018E}" dt="2020-12-02T05:07:28.436" v="51069" actId="6549"/>
        <pc:sldMkLst>
          <pc:docMk/>
          <pc:sldMk cId="3684547342" sldId="674"/>
        </pc:sldMkLst>
        <pc:spChg chg="mod">
          <ac:chgData name="Alex Vakanski" userId="220bd9087dddc248" providerId="LiveId" clId="{1BD61FFB-9E4E-488A-BC0F-3765562B018E}" dt="2020-11-28T18:35:21.173" v="27867"/>
          <ac:spMkLst>
            <pc:docMk/>
            <pc:sldMk cId="3684547342" sldId="674"/>
            <ac:spMk id="2" creationId="{870DB46B-A4E8-4409-B538-2C40A37B3CDC}"/>
          </ac:spMkLst>
        </pc:spChg>
        <pc:spChg chg="mod">
          <ac:chgData name="Alex Vakanski" userId="220bd9087dddc248" providerId="LiveId" clId="{1BD61FFB-9E4E-488A-BC0F-3765562B018E}" dt="2020-12-02T05:07:28.436" v="51069" actId="6549"/>
          <ac:spMkLst>
            <pc:docMk/>
            <pc:sldMk cId="3684547342" sldId="674"/>
            <ac:spMk id="3" creationId="{D1177757-2308-4B17-B475-7C237CEA7A55}"/>
          </ac:spMkLst>
        </pc:spChg>
        <pc:picChg chg="add mod modCrop">
          <ac:chgData name="Alex Vakanski" userId="220bd9087dddc248" providerId="LiveId" clId="{1BD61FFB-9E4E-488A-BC0F-3765562B018E}" dt="2020-11-28T20:21:46.215" v="29762" actId="1035"/>
          <ac:picMkLst>
            <pc:docMk/>
            <pc:sldMk cId="3684547342" sldId="674"/>
            <ac:picMk id="4" creationId="{5D2D38E2-86E6-4529-89FE-F9B34D3433CA}"/>
          </ac:picMkLst>
        </pc:picChg>
        <pc:picChg chg="add mod ord modCrop">
          <ac:chgData name="Alex Vakanski" userId="220bd9087dddc248" providerId="LiveId" clId="{1BD61FFB-9E4E-488A-BC0F-3765562B018E}" dt="2020-11-28T20:21:42.356" v="29761" actId="1035"/>
          <ac:picMkLst>
            <pc:docMk/>
            <pc:sldMk cId="3684547342" sldId="674"/>
            <ac:picMk id="5" creationId="{A32E78CF-D75D-475B-877C-24BD6CD23843}"/>
          </ac:picMkLst>
        </pc:picChg>
      </pc:sldChg>
      <pc:sldChg chg="addSp delSp modSp new mod">
        <pc:chgData name="Alex Vakanski" userId="220bd9087dddc248" providerId="LiveId" clId="{1BD61FFB-9E4E-488A-BC0F-3765562B018E}" dt="2020-11-30T19:17:08.700" v="43531" actId="20577"/>
        <pc:sldMkLst>
          <pc:docMk/>
          <pc:sldMk cId="561031407" sldId="675"/>
        </pc:sldMkLst>
        <pc:spChg chg="mod">
          <ac:chgData name="Alex Vakanski" userId="220bd9087dddc248" providerId="LiveId" clId="{1BD61FFB-9E4E-488A-BC0F-3765562B018E}" dt="2020-11-28T18:35:25.865" v="27868"/>
          <ac:spMkLst>
            <pc:docMk/>
            <pc:sldMk cId="561031407" sldId="675"/>
            <ac:spMk id="2" creationId="{83009398-5986-4490-91C0-4D1A9F75C27C}"/>
          </ac:spMkLst>
        </pc:spChg>
        <pc:spChg chg="mod">
          <ac:chgData name="Alex Vakanski" userId="220bd9087dddc248" providerId="LiveId" clId="{1BD61FFB-9E4E-488A-BC0F-3765562B018E}" dt="2020-11-30T19:17:08.700" v="43531" actId="20577"/>
          <ac:spMkLst>
            <pc:docMk/>
            <pc:sldMk cId="561031407" sldId="675"/>
            <ac:spMk id="3" creationId="{ABBD52CF-A8B4-4A09-B787-7DD1BA44C12E}"/>
          </ac:spMkLst>
        </pc:spChg>
        <pc:picChg chg="add mod modCrop">
          <ac:chgData name="Alex Vakanski" userId="220bd9087dddc248" providerId="LiveId" clId="{1BD61FFB-9E4E-488A-BC0F-3765562B018E}" dt="2020-11-28T20:32:51.183" v="30032" actId="1035"/>
          <ac:picMkLst>
            <pc:docMk/>
            <pc:sldMk cId="561031407" sldId="675"/>
            <ac:picMk id="4" creationId="{C891F658-1F6A-4485-9EFC-16F22ECB543D}"/>
          </ac:picMkLst>
        </pc:picChg>
        <pc:picChg chg="add mod">
          <ac:chgData name="Alex Vakanski" userId="220bd9087dddc248" providerId="LiveId" clId="{1BD61FFB-9E4E-488A-BC0F-3765562B018E}" dt="2020-11-28T20:32:51.183" v="30032" actId="1035"/>
          <ac:picMkLst>
            <pc:docMk/>
            <pc:sldMk cId="561031407" sldId="675"/>
            <ac:picMk id="5" creationId="{987B6A97-1C14-4953-AE86-88D035E6C3E4}"/>
          </ac:picMkLst>
        </pc:picChg>
        <pc:picChg chg="add mod">
          <ac:chgData name="Alex Vakanski" userId="220bd9087dddc248" providerId="LiveId" clId="{1BD61FFB-9E4E-488A-BC0F-3765562B018E}" dt="2020-11-28T20:32:51.183" v="30032" actId="1035"/>
          <ac:picMkLst>
            <pc:docMk/>
            <pc:sldMk cId="561031407" sldId="675"/>
            <ac:picMk id="6" creationId="{CA61BDAA-53D5-478E-B31C-D19E6E7A7D7E}"/>
          </ac:picMkLst>
        </pc:picChg>
        <pc:picChg chg="add mod">
          <ac:chgData name="Alex Vakanski" userId="220bd9087dddc248" providerId="LiveId" clId="{1BD61FFB-9E4E-488A-BC0F-3765562B018E}" dt="2020-11-28T20:32:51.183" v="30032" actId="1035"/>
          <ac:picMkLst>
            <pc:docMk/>
            <pc:sldMk cId="561031407" sldId="675"/>
            <ac:picMk id="7" creationId="{CB153E43-6E58-4EEE-A455-216C23E826D1}"/>
          </ac:picMkLst>
        </pc:picChg>
        <pc:picChg chg="add del mod">
          <ac:chgData name="Alex Vakanski" userId="220bd9087dddc248" providerId="LiveId" clId="{1BD61FFB-9E4E-488A-BC0F-3765562B018E}" dt="2020-11-28T20:31:14.827" v="29978" actId="478"/>
          <ac:picMkLst>
            <pc:docMk/>
            <pc:sldMk cId="561031407" sldId="675"/>
            <ac:picMk id="8" creationId="{A3E653B1-7EFF-4374-B837-9964DFB03524}"/>
          </ac:picMkLst>
        </pc:picChg>
      </pc:sldChg>
      <pc:sldChg chg="addSp modSp new mod">
        <pc:chgData name="Alex Vakanski" userId="220bd9087dddc248" providerId="LiveId" clId="{1BD61FFB-9E4E-488A-BC0F-3765562B018E}" dt="2020-11-30T19:17:53.812" v="43541" actId="20577"/>
        <pc:sldMkLst>
          <pc:docMk/>
          <pc:sldMk cId="3124790794" sldId="676"/>
        </pc:sldMkLst>
        <pc:spChg chg="mod">
          <ac:chgData name="Alex Vakanski" userId="220bd9087dddc248" providerId="LiveId" clId="{1BD61FFB-9E4E-488A-BC0F-3765562B018E}" dt="2020-11-28T20:19:03.064" v="29546"/>
          <ac:spMkLst>
            <pc:docMk/>
            <pc:sldMk cId="3124790794" sldId="676"/>
            <ac:spMk id="2" creationId="{7BF3E0AC-2A33-4324-BFC4-A96D5BD09AD1}"/>
          </ac:spMkLst>
        </pc:spChg>
        <pc:spChg chg="mod">
          <ac:chgData name="Alex Vakanski" userId="220bd9087dddc248" providerId="LiveId" clId="{1BD61FFB-9E4E-488A-BC0F-3765562B018E}" dt="2020-11-30T19:17:53.812" v="43541" actId="20577"/>
          <ac:spMkLst>
            <pc:docMk/>
            <pc:sldMk cId="3124790794" sldId="676"/>
            <ac:spMk id="3" creationId="{DB6D50AD-1C17-408F-9EE7-A877D2453740}"/>
          </ac:spMkLst>
        </pc:spChg>
        <pc:picChg chg="add mod">
          <ac:chgData name="Alex Vakanski" userId="220bd9087dddc248" providerId="LiveId" clId="{1BD61FFB-9E4E-488A-BC0F-3765562B018E}" dt="2020-11-28T22:04:11.303" v="30352" actId="1035"/>
          <ac:picMkLst>
            <pc:docMk/>
            <pc:sldMk cId="3124790794" sldId="676"/>
            <ac:picMk id="4" creationId="{C538B029-B172-4CF5-B3F7-C93AE2C46491}"/>
          </ac:picMkLst>
        </pc:picChg>
        <pc:picChg chg="add mod">
          <ac:chgData name="Alex Vakanski" userId="220bd9087dddc248" providerId="LiveId" clId="{1BD61FFB-9E4E-488A-BC0F-3765562B018E}" dt="2020-11-28T22:04:12.213" v="30353" actId="1035"/>
          <ac:picMkLst>
            <pc:docMk/>
            <pc:sldMk cId="3124790794" sldId="676"/>
            <ac:picMk id="5" creationId="{91B30121-96E2-4BE1-8AD0-6E6153DFD7C0}"/>
          </ac:picMkLst>
        </pc:picChg>
        <pc:picChg chg="add mod">
          <ac:chgData name="Alex Vakanski" userId="220bd9087dddc248" providerId="LiveId" clId="{1BD61FFB-9E4E-488A-BC0F-3765562B018E}" dt="2020-11-28T22:03:43.777" v="30347" actId="1038"/>
          <ac:picMkLst>
            <pc:docMk/>
            <pc:sldMk cId="3124790794" sldId="676"/>
            <ac:picMk id="6" creationId="{AF513F5F-C4F9-4ABC-B686-25E144B1532B}"/>
          </ac:picMkLst>
        </pc:picChg>
        <pc:picChg chg="add mod">
          <ac:chgData name="Alex Vakanski" userId="220bd9087dddc248" providerId="LiveId" clId="{1BD61FFB-9E4E-488A-BC0F-3765562B018E}" dt="2020-11-28T22:02:57.884" v="30330" actId="1037"/>
          <ac:picMkLst>
            <pc:docMk/>
            <pc:sldMk cId="3124790794" sldId="676"/>
            <ac:picMk id="7" creationId="{3DBAA0E6-C84E-4C51-8496-6CF2B3188E64}"/>
          </ac:picMkLst>
        </pc:picChg>
      </pc:sldChg>
      <pc:sldChg chg="addSp modSp new mod">
        <pc:chgData name="Alex Vakanski" userId="220bd9087dddc248" providerId="LiveId" clId="{1BD61FFB-9E4E-488A-BC0F-3765562B018E}" dt="2020-12-02T05:10:45.755" v="51070" actId="6549"/>
        <pc:sldMkLst>
          <pc:docMk/>
          <pc:sldMk cId="13439635" sldId="677"/>
        </pc:sldMkLst>
        <pc:spChg chg="mod">
          <ac:chgData name="Alex Vakanski" userId="220bd9087dddc248" providerId="LiveId" clId="{1BD61FFB-9E4E-488A-BC0F-3765562B018E}" dt="2020-11-28T22:10:19.785" v="30356"/>
          <ac:spMkLst>
            <pc:docMk/>
            <pc:sldMk cId="13439635" sldId="677"/>
            <ac:spMk id="2" creationId="{FF7EAF31-7C39-4DA3-92A5-22FF25896A98}"/>
          </ac:spMkLst>
        </pc:spChg>
        <pc:spChg chg="mod">
          <ac:chgData name="Alex Vakanski" userId="220bd9087dddc248" providerId="LiveId" clId="{1BD61FFB-9E4E-488A-BC0F-3765562B018E}" dt="2020-12-02T05:10:45.755" v="51070" actId="6549"/>
          <ac:spMkLst>
            <pc:docMk/>
            <pc:sldMk cId="13439635" sldId="677"/>
            <ac:spMk id="3" creationId="{FCA9588F-3B25-4750-98A5-2B3795CC7F32}"/>
          </ac:spMkLst>
        </pc:spChg>
        <pc:picChg chg="add mod">
          <ac:chgData name="Alex Vakanski" userId="220bd9087dddc248" providerId="LiveId" clId="{1BD61FFB-9E4E-488A-BC0F-3765562B018E}" dt="2020-11-28T22:16:51.408" v="30817" actId="1036"/>
          <ac:picMkLst>
            <pc:docMk/>
            <pc:sldMk cId="13439635" sldId="677"/>
            <ac:picMk id="4" creationId="{0B8DC540-FF39-48E3-9E45-F8C4A8AF4603}"/>
          </ac:picMkLst>
        </pc:picChg>
      </pc:sldChg>
      <pc:sldChg chg="modSp new mod">
        <pc:chgData name="Alex Vakanski" userId="220bd9087dddc248" providerId="LiveId" clId="{1BD61FFB-9E4E-488A-BC0F-3765562B018E}" dt="2020-11-30T19:23:15.668" v="43736" actId="6549"/>
        <pc:sldMkLst>
          <pc:docMk/>
          <pc:sldMk cId="2729919759" sldId="678"/>
        </pc:sldMkLst>
        <pc:spChg chg="mod">
          <ac:chgData name="Alex Vakanski" userId="220bd9087dddc248" providerId="LiveId" clId="{1BD61FFB-9E4E-488A-BC0F-3765562B018E}" dt="2020-11-28T22:18:08.053" v="30857" actId="20577"/>
          <ac:spMkLst>
            <pc:docMk/>
            <pc:sldMk cId="2729919759" sldId="678"/>
            <ac:spMk id="2" creationId="{ABCA7F35-382A-4044-ABBA-A082ADB0BAA3}"/>
          </ac:spMkLst>
        </pc:spChg>
        <pc:spChg chg="mod">
          <ac:chgData name="Alex Vakanski" userId="220bd9087dddc248" providerId="LiveId" clId="{1BD61FFB-9E4E-488A-BC0F-3765562B018E}" dt="2020-11-30T19:23:15.668" v="43736" actId="6549"/>
          <ac:spMkLst>
            <pc:docMk/>
            <pc:sldMk cId="2729919759" sldId="678"/>
            <ac:spMk id="3" creationId="{53B0FEF1-3734-45B7-AD02-547AAD5EA74E}"/>
          </ac:spMkLst>
        </pc:spChg>
      </pc:sldChg>
      <pc:sldChg chg="addSp modSp new mod modNotesTx">
        <pc:chgData name="Alex Vakanski" userId="220bd9087dddc248" providerId="LiveId" clId="{1BD61FFB-9E4E-488A-BC0F-3765562B018E}" dt="2020-11-29T22:46:31.418" v="40491" actId="313"/>
        <pc:sldMkLst>
          <pc:docMk/>
          <pc:sldMk cId="93227709" sldId="679"/>
        </pc:sldMkLst>
        <pc:spChg chg="mod">
          <ac:chgData name="Alex Vakanski" userId="220bd9087dddc248" providerId="LiveId" clId="{1BD61FFB-9E4E-488A-BC0F-3765562B018E}" dt="2020-11-29T21:23:30.495" v="38509"/>
          <ac:spMkLst>
            <pc:docMk/>
            <pc:sldMk cId="93227709" sldId="679"/>
            <ac:spMk id="2" creationId="{24D7E08F-9C32-4384-A621-143258ACD913}"/>
          </ac:spMkLst>
        </pc:spChg>
        <pc:spChg chg="mod">
          <ac:chgData name="Alex Vakanski" userId="220bd9087dddc248" providerId="LiveId" clId="{1BD61FFB-9E4E-488A-BC0F-3765562B018E}" dt="2020-11-29T22:46:31.418" v="40491" actId="313"/>
          <ac:spMkLst>
            <pc:docMk/>
            <pc:sldMk cId="93227709" sldId="679"/>
            <ac:spMk id="3" creationId="{D63BBFC3-448A-4D02-9176-F9A1E5C396BA}"/>
          </ac:spMkLst>
        </pc:spChg>
        <pc:spChg chg="add mod">
          <ac:chgData name="Alex Vakanski" userId="220bd9087dddc248" providerId="LiveId" clId="{1BD61FFB-9E4E-488A-BC0F-3765562B018E}" dt="2020-11-29T22:46:10.031" v="40481" actId="1037"/>
          <ac:spMkLst>
            <pc:docMk/>
            <pc:sldMk cId="93227709" sldId="679"/>
            <ac:spMk id="5" creationId="{BFFEC5CD-65A5-4953-B984-51E13D268F6D}"/>
          </ac:spMkLst>
        </pc:spChg>
        <pc:spChg chg="add mod">
          <ac:chgData name="Alex Vakanski" userId="220bd9087dddc248" providerId="LiveId" clId="{1BD61FFB-9E4E-488A-BC0F-3765562B018E}" dt="2020-11-29T22:46:10.031" v="40481" actId="1037"/>
          <ac:spMkLst>
            <pc:docMk/>
            <pc:sldMk cId="93227709" sldId="679"/>
            <ac:spMk id="6" creationId="{14D4BA2A-26D3-4937-B5E6-FB6F8D193405}"/>
          </ac:spMkLst>
        </pc:spChg>
        <pc:spChg chg="add mod">
          <ac:chgData name="Alex Vakanski" userId="220bd9087dddc248" providerId="LiveId" clId="{1BD61FFB-9E4E-488A-BC0F-3765562B018E}" dt="2020-11-29T22:46:10.031" v="40481" actId="1037"/>
          <ac:spMkLst>
            <pc:docMk/>
            <pc:sldMk cId="93227709" sldId="679"/>
            <ac:spMk id="15" creationId="{18A633BB-F85E-489B-8018-D2422AF6C794}"/>
          </ac:spMkLst>
        </pc:spChg>
        <pc:picChg chg="add mod">
          <ac:chgData name="Alex Vakanski" userId="220bd9087dddc248" providerId="LiveId" clId="{1BD61FFB-9E4E-488A-BC0F-3765562B018E}" dt="2020-11-29T22:46:10.031" v="40481" actId="1037"/>
          <ac:picMkLst>
            <pc:docMk/>
            <pc:sldMk cId="93227709" sldId="679"/>
            <ac:picMk id="4" creationId="{C90A7B26-4519-467D-8710-C369D17D06A0}"/>
          </ac:picMkLst>
        </pc:picChg>
        <pc:cxnChg chg="add mod">
          <ac:chgData name="Alex Vakanski" userId="220bd9087dddc248" providerId="LiveId" clId="{1BD61FFB-9E4E-488A-BC0F-3765562B018E}" dt="2020-11-29T22:46:10.031" v="40481" actId="1037"/>
          <ac:cxnSpMkLst>
            <pc:docMk/>
            <pc:sldMk cId="93227709" sldId="679"/>
            <ac:cxnSpMk id="8" creationId="{183CD9B4-81CC-470B-81E4-95D7EA49B165}"/>
          </ac:cxnSpMkLst>
        </pc:cxnChg>
        <pc:cxnChg chg="add mod">
          <ac:chgData name="Alex Vakanski" userId="220bd9087dddc248" providerId="LiveId" clId="{1BD61FFB-9E4E-488A-BC0F-3765562B018E}" dt="2020-11-29T22:46:10.031" v="40481" actId="1037"/>
          <ac:cxnSpMkLst>
            <pc:docMk/>
            <pc:sldMk cId="93227709" sldId="679"/>
            <ac:cxnSpMk id="9" creationId="{209F76FE-90BD-41AD-BF7F-22363725898E}"/>
          </ac:cxnSpMkLst>
        </pc:cxnChg>
        <pc:cxnChg chg="add mod">
          <ac:chgData name="Alex Vakanski" userId="220bd9087dddc248" providerId="LiveId" clId="{1BD61FFB-9E4E-488A-BC0F-3765562B018E}" dt="2020-11-29T22:46:10.031" v="40481" actId="1037"/>
          <ac:cxnSpMkLst>
            <pc:docMk/>
            <pc:sldMk cId="93227709" sldId="679"/>
            <ac:cxnSpMk id="12" creationId="{95EF6F95-0BFA-4043-857C-4F08A060F21B}"/>
          </ac:cxnSpMkLst>
        </pc:cxnChg>
        <pc:cxnChg chg="add mod">
          <ac:chgData name="Alex Vakanski" userId="220bd9087dddc248" providerId="LiveId" clId="{1BD61FFB-9E4E-488A-BC0F-3765562B018E}" dt="2020-11-29T22:46:10.031" v="40481" actId="1037"/>
          <ac:cxnSpMkLst>
            <pc:docMk/>
            <pc:sldMk cId="93227709" sldId="679"/>
            <ac:cxnSpMk id="16" creationId="{22E3ED0E-9A59-4B04-956D-905BD58A4CFC}"/>
          </ac:cxnSpMkLst>
        </pc:cxnChg>
        <pc:cxnChg chg="add mod">
          <ac:chgData name="Alex Vakanski" userId="220bd9087dddc248" providerId="LiveId" clId="{1BD61FFB-9E4E-488A-BC0F-3765562B018E}" dt="2020-11-29T22:46:10.031" v="40481" actId="1037"/>
          <ac:cxnSpMkLst>
            <pc:docMk/>
            <pc:sldMk cId="93227709" sldId="679"/>
            <ac:cxnSpMk id="19" creationId="{525EFDDC-BAC2-457F-99A1-EC5C59FC04E6}"/>
          </ac:cxnSpMkLst>
        </pc:cxnChg>
        <pc:cxnChg chg="add mod">
          <ac:chgData name="Alex Vakanski" userId="220bd9087dddc248" providerId="LiveId" clId="{1BD61FFB-9E4E-488A-BC0F-3765562B018E}" dt="2020-11-29T22:46:10.031" v="40481" actId="1037"/>
          <ac:cxnSpMkLst>
            <pc:docMk/>
            <pc:sldMk cId="93227709" sldId="679"/>
            <ac:cxnSpMk id="22" creationId="{02B478C4-80F2-492D-8D86-58B3E2199C31}"/>
          </ac:cxnSpMkLst>
        </pc:cxnChg>
      </pc:sldChg>
      <pc:sldChg chg="addSp modSp new mod">
        <pc:chgData name="Alex Vakanski" userId="220bd9087dddc248" providerId="LiveId" clId="{1BD61FFB-9E4E-488A-BC0F-3765562B018E}" dt="2020-11-29T21:14:11.747" v="38256" actId="1076"/>
        <pc:sldMkLst>
          <pc:docMk/>
          <pc:sldMk cId="178484007" sldId="680"/>
        </pc:sldMkLst>
        <pc:spChg chg="mod">
          <ac:chgData name="Alex Vakanski" userId="220bd9087dddc248" providerId="LiveId" clId="{1BD61FFB-9E4E-488A-BC0F-3765562B018E}" dt="2020-11-29T21:10:27.759" v="37994"/>
          <ac:spMkLst>
            <pc:docMk/>
            <pc:sldMk cId="178484007" sldId="680"/>
            <ac:spMk id="2" creationId="{A0B7A967-6ADA-44EA-BE9D-1C296CD00E4E}"/>
          </ac:spMkLst>
        </pc:spChg>
        <pc:spChg chg="mod">
          <ac:chgData name="Alex Vakanski" userId="220bd9087dddc248" providerId="LiveId" clId="{1BD61FFB-9E4E-488A-BC0F-3765562B018E}" dt="2020-11-29T21:12:46.084" v="38243" actId="20577"/>
          <ac:spMkLst>
            <pc:docMk/>
            <pc:sldMk cId="178484007" sldId="680"/>
            <ac:spMk id="3" creationId="{9235E989-9504-40B1-9715-98141B9A90F2}"/>
          </ac:spMkLst>
        </pc:spChg>
        <pc:picChg chg="add mod">
          <ac:chgData name="Alex Vakanski" userId="220bd9087dddc248" providerId="LiveId" clId="{1BD61FFB-9E4E-488A-BC0F-3765562B018E}" dt="2020-11-29T21:14:11.747" v="38256" actId="1076"/>
          <ac:picMkLst>
            <pc:docMk/>
            <pc:sldMk cId="178484007" sldId="680"/>
            <ac:picMk id="4" creationId="{027179E4-31BA-4296-9C55-3E904C6D79E8}"/>
          </ac:picMkLst>
        </pc:picChg>
      </pc:sldChg>
      <pc:sldChg chg="modSp new mod ord modNotesTx">
        <pc:chgData name="Alex Vakanski" userId="220bd9087dddc248" providerId="LiveId" clId="{1BD61FFB-9E4E-488A-BC0F-3765562B018E}" dt="2020-11-30T19:25:19.524" v="43762" actId="20577"/>
        <pc:sldMkLst>
          <pc:docMk/>
          <pc:sldMk cId="63134894" sldId="681"/>
        </pc:sldMkLst>
        <pc:spChg chg="mod">
          <ac:chgData name="Alex Vakanski" userId="220bd9087dddc248" providerId="LiveId" clId="{1BD61FFB-9E4E-488A-BC0F-3765562B018E}" dt="2020-11-28T22:19:36.997" v="30918"/>
          <ac:spMkLst>
            <pc:docMk/>
            <pc:sldMk cId="63134894" sldId="681"/>
            <ac:spMk id="2" creationId="{6D19169E-BDE9-4BB6-963B-AF5DB1B7DCEE}"/>
          </ac:spMkLst>
        </pc:spChg>
        <pc:spChg chg="mod">
          <ac:chgData name="Alex Vakanski" userId="220bd9087dddc248" providerId="LiveId" clId="{1BD61FFB-9E4E-488A-BC0F-3765562B018E}" dt="2020-11-30T19:25:19.524" v="43762" actId="20577"/>
          <ac:spMkLst>
            <pc:docMk/>
            <pc:sldMk cId="63134894" sldId="681"/>
            <ac:spMk id="3" creationId="{8EE103D0-6639-4D7C-AEA6-9EC8EEB7A758}"/>
          </ac:spMkLst>
        </pc:spChg>
      </pc:sldChg>
      <pc:sldChg chg="modSp new del mod">
        <pc:chgData name="Alex Vakanski" userId="220bd9087dddc248" providerId="LiveId" clId="{1BD61FFB-9E4E-488A-BC0F-3765562B018E}" dt="2020-11-29T00:29:45.145" v="32588" actId="47"/>
        <pc:sldMkLst>
          <pc:docMk/>
          <pc:sldMk cId="213189962" sldId="682"/>
        </pc:sldMkLst>
        <pc:spChg chg="mod">
          <ac:chgData name="Alex Vakanski" userId="220bd9087dddc248" providerId="LiveId" clId="{1BD61FFB-9E4E-488A-BC0F-3765562B018E}" dt="2020-11-28T23:38:04.772" v="32324" actId="21"/>
          <ac:spMkLst>
            <pc:docMk/>
            <pc:sldMk cId="213189962" sldId="682"/>
            <ac:spMk id="3" creationId="{2C8D9924-FFEF-4C34-A559-C60EF13E919E}"/>
          </ac:spMkLst>
        </pc:spChg>
      </pc:sldChg>
      <pc:sldChg chg="modSp new mod">
        <pc:chgData name="Alex Vakanski" userId="220bd9087dddc248" providerId="LiveId" clId="{1BD61FFB-9E4E-488A-BC0F-3765562B018E}" dt="2020-11-30T23:26:13.486" v="47866" actId="20577"/>
        <pc:sldMkLst>
          <pc:docMk/>
          <pc:sldMk cId="2861896146" sldId="682"/>
        </pc:sldMkLst>
        <pc:spChg chg="mod">
          <ac:chgData name="Alex Vakanski" userId="220bd9087dddc248" providerId="LiveId" clId="{1BD61FFB-9E4E-488A-BC0F-3765562B018E}" dt="2020-11-29T02:19:36.868" v="32713" actId="20577"/>
          <ac:spMkLst>
            <pc:docMk/>
            <pc:sldMk cId="2861896146" sldId="682"/>
            <ac:spMk id="2" creationId="{5C44BA3A-5726-4B9D-BBDC-A19BEDA977DF}"/>
          </ac:spMkLst>
        </pc:spChg>
        <pc:spChg chg="mod">
          <ac:chgData name="Alex Vakanski" userId="220bd9087dddc248" providerId="LiveId" clId="{1BD61FFB-9E4E-488A-BC0F-3765562B018E}" dt="2020-11-30T23:26:13.486" v="47866" actId="20577"/>
          <ac:spMkLst>
            <pc:docMk/>
            <pc:sldMk cId="2861896146" sldId="682"/>
            <ac:spMk id="3" creationId="{C250858F-55D4-43A1-B784-CC95574F65D4}"/>
          </ac:spMkLst>
        </pc:spChg>
      </pc:sldChg>
      <pc:sldChg chg="modSp new mod modNotesTx">
        <pc:chgData name="Alex Vakanski" userId="220bd9087dddc248" providerId="LiveId" clId="{1BD61FFB-9E4E-488A-BC0F-3765562B018E}" dt="2020-11-29T05:09:53.582" v="37514" actId="20577"/>
        <pc:sldMkLst>
          <pc:docMk/>
          <pc:sldMk cId="2594740719" sldId="683"/>
        </pc:sldMkLst>
        <pc:spChg chg="mod">
          <ac:chgData name="Alex Vakanski" userId="220bd9087dddc248" providerId="LiveId" clId="{1BD61FFB-9E4E-488A-BC0F-3765562B018E}" dt="2020-11-29T03:06:16.113" v="35504" actId="20577"/>
          <ac:spMkLst>
            <pc:docMk/>
            <pc:sldMk cId="2594740719" sldId="683"/>
            <ac:spMk id="2" creationId="{F7DE2574-4A1D-4B74-A7AC-ADDFCE3A7465}"/>
          </ac:spMkLst>
        </pc:spChg>
        <pc:spChg chg="mod">
          <ac:chgData name="Alex Vakanski" userId="220bd9087dddc248" providerId="LiveId" clId="{1BD61FFB-9E4E-488A-BC0F-3765562B018E}" dt="2020-11-29T05:09:53.582" v="37514" actId="20577"/>
          <ac:spMkLst>
            <pc:docMk/>
            <pc:sldMk cId="2594740719" sldId="683"/>
            <ac:spMk id="3" creationId="{B3272464-4EAA-4BF6-9853-0C3E9FFDAF00}"/>
          </ac:spMkLst>
        </pc:spChg>
      </pc:sldChg>
      <pc:sldChg chg="addSp delSp modSp new mod">
        <pc:chgData name="Alex Vakanski" userId="220bd9087dddc248" providerId="LiveId" clId="{1BD61FFB-9E4E-488A-BC0F-3765562B018E}" dt="2020-11-29T03:14:37.811" v="35660" actId="1076"/>
        <pc:sldMkLst>
          <pc:docMk/>
          <pc:sldMk cId="4280747341" sldId="684"/>
        </pc:sldMkLst>
        <pc:spChg chg="mod">
          <ac:chgData name="Alex Vakanski" userId="220bd9087dddc248" providerId="LiveId" clId="{1BD61FFB-9E4E-488A-BC0F-3765562B018E}" dt="2020-11-29T03:13:19.072" v="35623" actId="6549"/>
          <ac:spMkLst>
            <pc:docMk/>
            <pc:sldMk cId="4280747341" sldId="684"/>
            <ac:spMk id="2" creationId="{BEFB88FB-C8E1-4829-ADFF-E8FA675B084A}"/>
          </ac:spMkLst>
        </pc:spChg>
        <pc:spChg chg="del mod">
          <ac:chgData name="Alex Vakanski" userId="220bd9087dddc248" providerId="LiveId" clId="{1BD61FFB-9E4E-488A-BC0F-3765562B018E}" dt="2020-11-29T03:14:21.567" v="35652" actId="478"/>
          <ac:spMkLst>
            <pc:docMk/>
            <pc:sldMk cId="4280747341" sldId="684"/>
            <ac:spMk id="3" creationId="{D512E2FC-6889-486F-8F61-07405B5BF3C4}"/>
          </ac:spMkLst>
        </pc:spChg>
        <pc:spChg chg="add mod">
          <ac:chgData name="Alex Vakanski" userId="220bd9087dddc248" providerId="LiveId" clId="{1BD61FFB-9E4E-488A-BC0F-3765562B018E}" dt="2020-11-29T03:11:58.217" v="35609"/>
          <ac:spMkLst>
            <pc:docMk/>
            <pc:sldMk cId="4280747341" sldId="684"/>
            <ac:spMk id="4" creationId="{74B08F8D-3CA8-48DA-B911-6D7068F434EC}"/>
          </ac:spMkLst>
        </pc:spChg>
        <pc:spChg chg="add del mod">
          <ac:chgData name="Alex Vakanski" userId="220bd9087dddc248" providerId="LiveId" clId="{1BD61FFB-9E4E-488A-BC0F-3765562B018E}" dt="2020-11-29T03:14:27.560" v="35654" actId="478"/>
          <ac:spMkLst>
            <pc:docMk/>
            <pc:sldMk cId="4280747341" sldId="684"/>
            <ac:spMk id="8" creationId="{716F5DEC-E828-4B66-A63F-A18EE940C832}"/>
          </ac:spMkLst>
        </pc:spChg>
        <pc:picChg chg="add mod">
          <ac:chgData name="Alex Vakanski" userId="220bd9087dddc248" providerId="LiveId" clId="{1BD61FFB-9E4E-488A-BC0F-3765562B018E}" dt="2020-11-29T03:14:37.811" v="35660" actId="1076"/>
          <ac:picMkLst>
            <pc:docMk/>
            <pc:sldMk cId="4280747341" sldId="684"/>
            <ac:picMk id="5" creationId="{E0240A97-7F07-4D3E-8236-5513BCC3EAC1}"/>
          </ac:picMkLst>
        </pc:picChg>
        <pc:picChg chg="add del mod">
          <ac:chgData name="Alex Vakanski" userId="220bd9087dddc248" providerId="LiveId" clId="{1BD61FFB-9E4E-488A-BC0F-3765562B018E}" dt="2020-11-29T03:13:36.043" v="35638" actId="21"/>
          <ac:picMkLst>
            <pc:docMk/>
            <pc:sldMk cId="4280747341" sldId="684"/>
            <ac:picMk id="6" creationId="{72C8C8E0-652E-449C-BF79-E536A46E4287}"/>
          </ac:picMkLst>
        </pc:picChg>
      </pc:sldChg>
      <pc:sldChg chg="addSp delSp modSp new mod">
        <pc:chgData name="Alex Vakanski" userId="220bd9087dddc248" providerId="LiveId" clId="{1BD61FFB-9E4E-488A-BC0F-3765562B018E}" dt="2020-11-29T03:15:04.373" v="35668" actId="1038"/>
        <pc:sldMkLst>
          <pc:docMk/>
          <pc:sldMk cId="4266249512" sldId="685"/>
        </pc:sldMkLst>
        <pc:spChg chg="mod">
          <ac:chgData name="Alex Vakanski" userId="220bd9087dddc248" providerId="LiveId" clId="{1BD61FFB-9E4E-488A-BC0F-3765562B018E}" dt="2020-11-29T03:13:25.973" v="35636" actId="20577"/>
          <ac:spMkLst>
            <pc:docMk/>
            <pc:sldMk cId="4266249512" sldId="685"/>
            <ac:spMk id="2" creationId="{F75A4BEB-DF5E-44BA-AA86-C3C36537327A}"/>
          </ac:spMkLst>
        </pc:spChg>
        <pc:spChg chg="del mod">
          <ac:chgData name="Alex Vakanski" userId="220bd9087dddc248" providerId="LiveId" clId="{1BD61FFB-9E4E-488A-BC0F-3765562B018E}" dt="2020-11-29T03:14:53.178" v="35661" actId="478"/>
          <ac:spMkLst>
            <pc:docMk/>
            <pc:sldMk cId="4266249512" sldId="685"/>
            <ac:spMk id="3" creationId="{6F3AF1B9-7B08-4546-8D0A-E47821A9EF8C}"/>
          </ac:spMkLst>
        </pc:spChg>
        <pc:spChg chg="add mod">
          <ac:chgData name="Alex Vakanski" userId="220bd9087dddc248" providerId="LiveId" clId="{1BD61FFB-9E4E-488A-BC0F-3765562B018E}" dt="2020-11-29T03:13:57.371" v="35645"/>
          <ac:spMkLst>
            <pc:docMk/>
            <pc:sldMk cId="4266249512" sldId="685"/>
            <ac:spMk id="5" creationId="{E44C48CA-D974-4C9D-8CA2-F09629638063}"/>
          </ac:spMkLst>
        </pc:spChg>
        <pc:spChg chg="add del mod">
          <ac:chgData name="Alex Vakanski" userId="220bd9087dddc248" providerId="LiveId" clId="{1BD61FFB-9E4E-488A-BC0F-3765562B018E}" dt="2020-11-29T03:14:55.172" v="35662" actId="478"/>
          <ac:spMkLst>
            <pc:docMk/>
            <pc:sldMk cId="4266249512" sldId="685"/>
            <ac:spMk id="7" creationId="{BDB9361B-1643-46BD-AD0D-1321A2FD4E4C}"/>
          </ac:spMkLst>
        </pc:spChg>
        <pc:picChg chg="add mod">
          <ac:chgData name="Alex Vakanski" userId="220bd9087dddc248" providerId="LiveId" clId="{1BD61FFB-9E4E-488A-BC0F-3765562B018E}" dt="2020-11-29T03:15:04.373" v="35668" actId="1038"/>
          <ac:picMkLst>
            <pc:docMk/>
            <pc:sldMk cId="4266249512" sldId="685"/>
            <ac:picMk id="4" creationId="{B5ED538F-2E7F-47D7-BA76-70BC81C3C2EE}"/>
          </ac:picMkLst>
        </pc:picChg>
      </pc:sldChg>
      <pc:sldChg chg="addSp delSp modSp new mod">
        <pc:chgData name="Alex Vakanski" userId="220bd9087dddc248" providerId="LiveId" clId="{1BD61FFB-9E4E-488A-BC0F-3765562B018E}" dt="2020-11-29T04:35:44.294" v="36554" actId="20577"/>
        <pc:sldMkLst>
          <pc:docMk/>
          <pc:sldMk cId="3944808128" sldId="686"/>
        </pc:sldMkLst>
        <pc:spChg chg="mod">
          <ac:chgData name="Alex Vakanski" userId="220bd9087dddc248" providerId="LiveId" clId="{1BD61FFB-9E4E-488A-BC0F-3765562B018E}" dt="2020-11-29T03:23:43.957" v="35942" actId="20577"/>
          <ac:spMkLst>
            <pc:docMk/>
            <pc:sldMk cId="3944808128" sldId="686"/>
            <ac:spMk id="2" creationId="{EF8B1AA3-C6FA-4A73-8DAB-99D3E30B62DC}"/>
          </ac:spMkLst>
        </pc:spChg>
        <pc:spChg chg="mod">
          <ac:chgData name="Alex Vakanski" userId="220bd9087dddc248" providerId="LiveId" clId="{1BD61FFB-9E4E-488A-BC0F-3765562B018E}" dt="2020-11-29T04:35:44.294" v="36554" actId="20577"/>
          <ac:spMkLst>
            <pc:docMk/>
            <pc:sldMk cId="3944808128" sldId="686"/>
            <ac:spMk id="3" creationId="{5BA81CBA-6FD2-4E0B-BD24-93D228FFEC62}"/>
          </ac:spMkLst>
        </pc:spChg>
        <pc:spChg chg="add mod">
          <ac:chgData name="Alex Vakanski" userId="220bd9087dddc248" providerId="LiveId" clId="{1BD61FFB-9E4E-488A-BC0F-3765562B018E}" dt="2020-11-29T03:28:02.493" v="36239" actId="6549"/>
          <ac:spMkLst>
            <pc:docMk/>
            <pc:sldMk cId="3944808128" sldId="686"/>
            <ac:spMk id="5" creationId="{55745D0A-5A8E-4B5D-9ADC-B0F2DB8A1BB6}"/>
          </ac:spMkLst>
        </pc:spChg>
        <pc:spChg chg="add mod">
          <ac:chgData name="Alex Vakanski" userId="220bd9087dddc248" providerId="LiveId" clId="{1BD61FFB-9E4E-488A-BC0F-3765562B018E}" dt="2020-11-29T04:31:38.949" v="36360" actId="20577"/>
          <ac:spMkLst>
            <pc:docMk/>
            <pc:sldMk cId="3944808128" sldId="686"/>
            <ac:spMk id="7" creationId="{EABBB130-06C8-47E4-95ED-98B90DBA32E6}"/>
          </ac:spMkLst>
        </pc:spChg>
        <pc:spChg chg="add mod">
          <ac:chgData name="Alex Vakanski" userId="220bd9087dddc248" providerId="LiveId" clId="{1BD61FFB-9E4E-488A-BC0F-3765562B018E}" dt="2020-11-29T04:33:44.999" v="36446" actId="20577"/>
          <ac:spMkLst>
            <pc:docMk/>
            <pc:sldMk cId="3944808128" sldId="686"/>
            <ac:spMk id="8" creationId="{E77581DD-FB04-4271-A3EE-346731910761}"/>
          </ac:spMkLst>
        </pc:spChg>
        <pc:picChg chg="add del mod">
          <ac:chgData name="Alex Vakanski" userId="220bd9087dddc248" providerId="LiveId" clId="{1BD61FFB-9E4E-488A-BC0F-3765562B018E}" dt="2020-11-29T04:15:45.121" v="36247" actId="21"/>
          <ac:picMkLst>
            <pc:docMk/>
            <pc:sldMk cId="3944808128" sldId="686"/>
            <ac:picMk id="4" creationId="{99797F26-2888-48EC-BE54-8D28D0F3F629}"/>
          </ac:picMkLst>
        </pc:picChg>
        <pc:picChg chg="add mod">
          <ac:chgData name="Alex Vakanski" userId="220bd9087dddc248" providerId="LiveId" clId="{1BD61FFB-9E4E-488A-BC0F-3765562B018E}" dt="2020-11-29T04:17:14.522" v="36254" actId="1076"/>
          <ac:picMkLst>
            <pc:docMk/>
            <pc:sldMk cId="3944808128" sldId="686"/>
            <ac:picMk id="6" creationId="{9A978E43-AF0C-46BD-A488-BF4E333760A3}"/>
          </ac:picMkLst>
        </pc:picChg>
      </pc:sldChg>
      <pc:sldChg chg="addSp delSp modSp new mod modNotesTx">
        <pc:chgData name="Alex Vakanski" userId="220bd9087dddc248" providerId="LiveId" clId="{1BD61FFB-9E4E-488A-BC0F-3765562B018E}" dt="2020-12-01T00:02:03.685" v="47867" actId="6549"/>
        <pc:sldMkLst>
          <pc:docMk/>
          <pc:sldMk cId="1868294429" sldId="687"/>
        </pc:sldMkLst>
        <pc:spChg chg="mod">
          <ac:chgData name="Alex Vakanski" userId="220bd9087dddc248" providerId="LiveId" clId="{1BD61FFB-9E4E-488A-BC0F-3765562B018E}" dt="2020-11-29T04:56:58.233" v="36558"/>
          <ac:spMkLst>
            <pc:docMk/>
            <pc:sldMk cId="1868294429" sldId="687"/>
            <ac:spMk id="2" creationId="{BE974A35-D47B-4EED-B8CE-40EAE34638A6}"/>
          </ac:spMkLst>
        </pc:spChg>
        <pc:spChg chg="mod">
          <ac:chgData name="Alex Vakanski" userId="220bd9087dddc248" providerId="LiveId" clId="{1BD61FFB-9E4E-488A-BC0F-3765562B018E}" dt="2020-12-01T00:02:03.685" v="47867" actId="6549"/>
          <ac:spMkLst>
            <pc:docMk/>
            <pc:sldMk cId="1868294429" sldId="687"/>
            <ac:spMk id="3" creationId="{E5137083-9ACE-402D-B914-DA0150B3F962}"/>
          </ac:spMkLst>
        </pc:spChg>
        <pc:spChg chg="add mod">
          <ac:chgData name="Alex Vakanski" userId="220bd9087dddc248" providerId="LiveId" clId="{1BD61FFB-9E4E-488A-BC0F-3765562B018E}" dt="2020-11-29T05:03:49.833" v="37006" actId="6549"/>
          <ac:spMkLst>
            <pc:docMk/>
            <pc:sldMk cId="1868294429" sldId="687"/>
            <ac:spMk id="5" creationId="{44BF4C28-9A9D-4E5E-9C31-9851052D88C5}"/>
          </ac:spMkLst>
        </pc:spChg>
        <pc:picChg chg="add del mod">
          <ac:chgData name="Alex Vakanski" userId="220bd9087dddc248" providerId="LiveId" clId="{1BD61FFB-9E4E-488A-BC0F-3765562B018E}" dt="2020-11-29T05:04:28.661" v="37007" actId="478"/>
          <ac:picMkLst>
            <pc:docMk/>
            <pc:sldMk cId="1868294429" sldId="687"/>
            <ac:picMk id="4" creationId="{2774BFC4-AFDB-4840-AECF-8679C95841BE}"/>
          </ac:picMkLst>
        </pc:picChg>
        <pc:picChg chg="add mod">
          <ac:chgData name="Alex Vakanski" userId="220bd9087dddc248" providerId="LiveId" clId="{1BD61FFB-9E4E-488A-BC0F-3765562B018E}" dt="2020-11-29T05:05:10.272" v="37017" actId="692"/>
          <ac:picMkLst>
            <pc:docMk/>
            <pc:sldMk cId="1868294429" sldId="687"/>
            <ac:picMk id="6" creationId="{F032B055-8D76-46DA-90DD-29EDF7A9BDF3}"/>
          </ac:picMkLst>
        </pc:picChg>
      </pc:sldChg>
      <pc:sldChg chg="addSp modSp new del mod">
        <pc:chgData name="Alex Vakanski" userId="220bd9087dddc248" providerId="LiveId" clId="{1BD61FFB-9E4E-488A-BC0F-3765562B018E}" dt="2020-11-29T04:39:21.840" v="36555" actId="2696"/>
        <pc:sldMkLst>
          <pc:docMk/>
          <pc:sldMk cId="2559815104" sldId="687"/>
        </pc:sldMkLst>
        <pc:spChg chg="mod">
          <ac:chgData name="Alex Vakanski" userId="220bd9087dddc248" providerId="LiveId" clId="{1BD61FFB-9E4E-488A-BC0F-3765562B018E}" dt="2020-11-29T04:16:03.019" v="36250"/>
          <ac:spMkLst>
            <pc:docMk/>
            <pc:sldMk cId="2559815104" sldId="687"/>
            <ac:spMk id="2" creationId="{9263C2D1-3FAB-453D-BD7B-56670FE16806}"/>
          </ac:spMkLst>
        </pc:spChg>
        <pc:spChg chg="mod">
          <ac:chgData name="Alex Vakanski" userId="220bd9087dddc248" providerId="LiveId" clId="{1BD61FFB-9E4E-488A-BC0F-3765562B018E}" dt="2020-11-29T04:15:55.422" v="36249"/>
          <ac:spMkLst>
            <pc:docMk/>
            <pc:sldMk cId="2559815104" sldId="687"/>
            <ac:spMk id="3" creationId="{AA56C8EC-4547-4FB7-A4E6-717A1A2ACC4C}"/>
          </ac:spMkLst>
        </pc:spChg>
        <pc:picChg chg="add mod">
          <ac:chgData name="Alex Vakanski" userId="220bd9087dddc248" providerId="LiveId" clId="{1BD61FFB-9E4E-488A-BC0F-3765562B018E}" dt="2020-11-29T04:15:47.931" v="36248"/>
          <ac:picMkLst>
            <pc:docMk/>
            <pc:sldMk cId="2559815104" sldId="687"/>
            <ac:picMk id="4" creationId="{A3547435-EA57-4B49-8F48-572B5DC063B9}"/>
          </ac:picMkLst>
        </pc:picChg>
      </pc:sldChg>
      <pc:sldChg chg="addSp modSp new mod modNotesTx">
        <pc:chgData name="Alex Vakanski" userId="220bd9087dddc248" providerId="LiveId" clId="{1BD61FFB-9E4E-488A-BC0F-3765562B018E}" dt="2020-11-30T19:28:35.932" v="43790" actId="20577"/>
        <pc:sldMkLst>
          <pc:docMk/>
          <pc:sldMk cId="4224030304" sldId="688"/>
        </pc:sldMkLst>
        <pc:spChg chg="mod">
          <ac:chgData name="Alex Vakanski" userId="220bd9087dddc248" providerId="LiveId" clId="{1BD61FFB-9E4E-488A-BC0F-3765562B018E}" dt="2020-11-29T22:50:42.821" v="40562" actId="20577"/>
          <ac:spMkLst>
            <pc:docMk/>
            <pc:sldMk cId="4224030304" sldId="688"/>
            <ac:spMk id="2" creationId="{8F996044-4942-40FD-AEF8-46E867D59633}"/>
          </ac:spMkLst>
        </pc:spChg>
        <pc:spChg chg="mod">
          <ac:chgData name="Alex Vakanski" userId="220bd9087dddc248" providerId="LiveId" clId="{1BD61FFB-9E4E-488A-BC0F-3765562B018E}" dt="2020-11-30T19:28:35.932" v="43790" actId="20577"/>
          <ac:spMkLst>
            <pc:docMk/>
            <pc:sldMk cId="4224030304" sldId="688"/>
            <ac:spMk id="3" creationId="{C797DC9C-D161-4C90-8D85-B30AF3CDA5AE}"/>
          </ac:spMkLst>
        </pc:spChg>
        <pc:picChg chg="add mod">
          <ac:chgData name="Alex Vakanski" userId="220bd9087dddc248" providerId="LiveId" clId="{1BD61FFB-9E4E-488A-BC0F-3765562B018E}" dt="2020-11-30T17:47:43.570" v="41031" actId="1076"/>
          <ac:picMkLst>
            <pc:docMk/>
            <pc:sldMk cId="4224030304" sldId="688"/>
            <ac:picMk id="4" creationId="{BF3B0A68-B1A9-4C16-A5AE-00EFE9D61200}"/>
          </ac:picMkLst>
        </pc:picChg>
      </pc:sldChg>
      <pc:sldChg chg="addSp modSp new mod">
        <pc:chgData name="Alex Vakanski" userId="220bd9087dddc248" providerId="LiveId" clId="{1BD61FFB-9E4E-488A-BC0F-3765562B018E}" dt="2020-11-30T19:30:03.256" v="43792" actId="114"/>
        <pc:sldMkLst>
          <pc:docMk/>
          <pc:sldMk cId="963620254" sldId="689"/>
        </pc:sldMkLst>
        <pc:spChg chg="mod">
          <ac:chgData name="Alex Vakanski" userId="220bd9087dddc248" providerId="LiveId" clId="{1BD61FFB-9E4E-488A-BC0F-3765562B018E}" dt="2020-11-29T22:51:07.950" v="40574"/>
          <ac:spMkLst>
            <pc:docMk/>
            <pc:sldMk cId="963620254" sldId="689"/>
            <ac:spMk id="2" creationId="{A679DA6E-5600-4CA3-9C6C-5E88C3B9AE50}"/>
          </ac:spMkLst>
        </pc:spChg>
        <pc:spChg chg="mod">
          <ac:chgData name="Alex Vakanski" userId="220bd9087dddc248" providerId="LiveId" clId="{1BD61FFB-9E4E-488A-BC0F-3765562B018E}" dt="2020-11-30T19:30:03.256" v="43792" actId="114"/>
          <ac:spMkLst>
            <pc:docMk/>
            <pc:sldMk cId="963620254" sldId="689"/>
            <ac:spMk id="3" creationId="{21EF942A-0B4B-43FB-B71F-CAC8EB9E2614}"/>
          </ac:spMkLst>
        </pc:spChg>
        <pc:picChg chg="add mod modCrop">
          <ac:chgData name="Alex Vakanski" userId="220bd9087dddc248" providerId="LiveId" clId="{1BD61FFB-9E4E-488A-BC0F-3765562B018E}" dt="2020-11-30T18:07:36.482" v="41949" actId="1035"/>
          <ac:picMkLst>
            <pc:docMk/>
            <pc:sldMk cId="963620254" sldId="689"/>
            <ac:picMk id="4" creationId="{454DC4F0-6E9D-4915-8BA3-0845CB4F79AA}"/>
          </ac:picMkLst>
        </pc:picChg>
      </pc:sldChg>
      <pc:sldChg chg="modSp new mod">
        <pc:chgData name="Alex Vakanski" userId="220bd9087dddc248" providerId="LiveId" clId="{1BD61FFB-9E4E-488A-BC0F-3765562B018E}" dt="2020-11-30T19:25:44.500" v="43764" actId="207"/>
        <pc:sldMkLst>
          <pc:docMk/>
          <pc:sldMk cId="2863338847" sldId="690"/>
        </pc:sldMkLst>
        <pc:spChg chg="mod">
          <ac:chgData name="Alex Vakanski" userId="220bd9087dddc248" providerId="LiveId" clId="{1BD61FFB-9E4E-488A-BC0F-3765562B018E}" dt="2020-11-29T22:28:03.708" v="39400"/>
          <ac:spMkLst>
            <pc:docMk/>
            <pc:sldMk cId="2863338847" sldId="690"/>
            <ac:spMk id="2" creationId="{107DDAB3-7CA4-49D6-8B88-05011CC36D16}"/>
          </ac:spMkLst>
        </pc:spChg>
        <pc:spChg chg="mod">
          <ac:chgData name="Alex Vakanski" userId="220bd9087dddc248" providerId="LiveId" clId="{1BD61FFB-9E4E-488A-BC0F-3765562B018E}" dt="2020-11-30T19:25:44.500" v="43764" actId="207"/>
          <ac:spMkLst>
            <pc:docMk/>
            <pc:sldMk cId="2863338847" sldId="690"/>
            <ac:spMk id="3" creationId="{8BADD673-3695-4DFB-92E5-0F523C416F86}"/>
          </ac:spMkLst>
        </pc:spChg>
      </pc:sldChg>
      <pc:sldChg chg="addSp modSp new mod">
        <pc:chgData name="Alex Vakanski" userId="220bd9087dddc248" providerId="LiveId" clId="{1BD61FFB-9E4E-488A-BC0F-3765562B018E}" dt="2020-11-30T19:31:11.784" v="43802" actId="20577"/>
        <pc:sldMkLst>
          <pc:docMk/>
          <pc:sldMk cId="2906867703" sldId="691"/>
        </pc:sldMkLst>
        <pc:spChg chg="mod">
          <ac:chgData name="Alex Vakanski" userId="220bd9087dddc248" providerId="LiveId" clId="{1BD61FFB-9E4E-488A-BC0F-3765562B018E}" dt="2020-11-29T22:51:14.795" v="40577"/>
          <ac:spMkLst>
            <pc:docMk/>
            <pc:sldMk cId="2906867703" sldId="691"/>
            <ac:spMk id="2" creationId="{A6FCF3D9-346E-46DE-9A14-EEAB28256821}"/>
          </ac:spMkLst>
        </pc:spChg>
        <pc:spChg chg="mod">
          <ac:chgData name="Alex Vakanski" userId="220bd9087dddc248" providerId="LiveId" clId="{1BD61FFB-9E4E-488A-BC0F-3765562B018E}" dt="2020-11-30T19:31:11.784" v="43802" actId="20577"/>
          <ac:spMkLst>
            <pc:docMk/>
            <pc:sldMk cId="2906867703" sldId="691"/>
            <ac:spMk id="3" creationId="{F9429D6A-118A-47A6-985D-B14A39A6CD2D}"/>
          </ac:spMkLst>
        </pc:spChg>
        <pc:picChg chg="add mod">
          <ac:chgData name="Alex Vakanski" userId="220bd9087dddc248" providerId="LiveId" clId="{1BD61FFB-9E4E-488A-BC0F-3765562B018E}" dt="2020-11-30T18:24:51.138" v="42677" actId="1036"/>
          <ac:picMkLst>
            <pc:docMk/>
            <pc:sldMk cId="2906867703" sldId="691"/>
            <ac:picMk id="4" creationId="{73502839-682A-49B0-9478-1A0ECD4335AE}"/>
          </ac:picMkLst>
        </pc:picChg>
      </pc:sldChg>
      <pc:sldChg chg="addSp modSp new mod">
        <pc:chgData name="Alex Vakanski" userId="220bd9087dddc248" providerId="LiveId" clId="{1BD61FFB-9E4E-488A-BC0F-3765562B018E}" dt="2020-11-30T19:32:04.508" v="43813" actId="20577"/>
        <pc:sldMkLst>
          <pc:docMk/>
          <pc:sldMk cId="1219246384" sldId="692"/>
        </pc:sldMkLst>
        <pc:spChg chg="mod">
          <ac:chgData name="Alex Vakanski" userId="220bd9087dddc248" providerId="LiveId" clId="{1BD61FFB-9E4E-488A-BC0F-3765562B018E}" dt="2020-11-29T22:51:16.766" v="40578"/>
          <ac:spMkLst>
            <pc:docMk/>
            <pc:sldMk cId="1219246384" sldId="692"/>
            <ac:spMk id="2" creationId="{8796EEEC-6E7D-4079-84B4-58ABBFDBCA04}"/>
          </ac:spMkLst>
        </pc:spChg>
        <pc:spChg chg="mod">
          <ac:chgData name="Alex Vakanski" userId="220bd9087dddc248" providerId="LiveId" clId="{1BD61FFB-9E4E-488A-BC0F-3765562B018E}" dt="2020-11-30T19:32:04.508" v="43813" actId="20577"/>
          <ac:spMkLst>
            <pc:docMk/>
            <pc:sldMk cId="1219246384" sldId="692"/>
            <ac:spMk id="3" creationId="{CC7E71CF-52D5-47E9-99C7-CAC9C2CDBC04}"/>
          </ac:spMkLst>
        </pc:spChg>
        <pc:picChg chg="add mod">
          <ac:chgData name="Alex Vakanski" userId="220bd9087dddc248" providerId="LiveId" clId="{1BD61FFB-9E4E-488A-BC0F-3765562B018E}" dt="2020-11-30T19:02:30.443" v="43456" actId="1037"/>
          <ac:picMkLst>
            <pc:docMk/>
            <pc:sldMk cId="1219246384" sldId="692"/>
            <ac:picMk id="4" creationId="{8ED3ACD7-6170-4B48-B457-3A0C7253A923}"/>
          </ac:picMkLst>
        </pc:picChg>
      </pc:sldChg>
      <pc:sldChg chg="addSp modSp new mod">
        <pc:chgData name="Alex Vakanski" userId="220bd9087dddc248" providerId="LiveId" clId="{1BD61FFB-9E4E-488A-BC0F-3765562B018E}" dt="2020-11-30T21:37:24.603" v="45770" actId="1035"/>
        <pc:sldMkLst>
          <pc:docMk/>
          <pc:sldMk cId="616642528" sldId="693"/>
        </pc:sldMkLst>
        <pc:spChg chg="mod">
          <ac:chgData name="Alex Vakanski" userId="220bd9087dddc248" providerId="LiveId" clId="{1BD61FFB-9E4E-488A-BC0F-3765562B018E}" dt="2020-11-30T21:33:56.807" v="45519"/>
          <ac:spMkLst>
            <pc:docMk/>
            <pc:sldMk cId="616642528" sldId="693"/>
            <ac:spMk id="2" creationId="{DD912717-E477-45A3-9CC3-67F4B85203C6}"/>
          </ac:spMkLst>
        </pc:spChg>
        <pc:spChg chg="mod">
          <ac:chgData name="Alex Vakanski" userId="220bd9087dddc248" providerId="LiveId" clId="{1BD61FFB-9E4E-488A-BC0F-3765562B018E}" dt="2020-11-30T21:36:59.419" v="45762" actId="20577"/>
          <ac:spMkLst>
            <pc:docMk/>
            <pc:sldMk cId="616642528" sldId="693"/>
            <ac:spMk id="3" creationId="{85051940-BECC-49D5-A2D3-C56778ECF06D}"/>
          </ac:spMkLst>
        </pc:spChg>
        <pc:spChg chg="add mod">
          <ac:chgData name="Alex Vakanski" userId="220bd9087dddc248" providerId="LiveId" clId="{1BD61FFB-9E4E-488A-BC0F-3765562B018E}" dt="2020-11-30T21:37:22.060" v="45769"/>
          <ac:spMkLst>
            <pc:docMk/>
            <pc:sldMk cId="616642528" sldId="693"/>
            <ac:spMk id="5" creationId="{8CE831B6-8CA4-4492-A345-D185466209F1}"/>
          </ac:spMkLst>
        </pc:spChg>
        <pc:picChg chg="add mod">
          <ac:chgData name="Alex Vakanski" userId="220bd9087dddc248" providerId="LiveId" clId="{1BD61FFB-9E4E-488A-BC0F-3765562B018E}" dt="2020-11-30T21:37:24.603" v="45770" actId="1035"/>
          <ac:picMkLst>
            <pc:docMk/>
            <pc:sldMk cId="616642528" sldId="693"/>
            <ac:picMk id="4" creationId="{CEFB8F23-1D5C-4EA6-B1FE-9E848C642438}"/>
          </ac:picMkLst>
        </pc:picChg>
      </pc:sldChg>
      <pc:sldChg chg="modSp new del mod">
        <pc:chgData name="Alex Vakanski" userId="220bd9087dddc248" providerId="LiveId" clId="{1BD61FFB-9E4E-488A-BC0F-3765562B018E}" dt="2020-11-30T23:24:41.397" v="47837" actId="2696"/>
        <pc:sldMkLst>
          <pc:docMk/>
          <pc:sldMk cId="4074752988" sldId="694"/>
        </pc:sldMkLst>
        <pc:spChg chg="mod">
          <ac:chgData name="Alex Vakanski" userId="220bd9087dddc248" providerId="LiveId" clId="{1BD61FFB-9E4E-488A-BC0F-3765562B018E}" dt="2020-11-30T21:59:40.648" v="45791"/>
          <ac:spMkLst>
            <pc:docMk/>
            <pc:sldMk cId="4074752988" sldId="694"/>
            <ac:spMk id="2" creationId="{B413D7F5-8C54-4EDD-A415-F93D2201FED5}"/>
          </ac:spMkLst>
        </pc:spChg>
        <pc:spChg chg="mod">
          <ac:chgData name="Alex Vakanski" userId="220bd9087dddc248" providerId="LiveId" clId="{1BD61FFB-9E4E-488A-BC0F-3765562B018E}" dt="2020-11-30T22:01:15.511" v="45933" actId="20577"/>
          <ac:spMkLst>
            <pc:docMk/>
            <pc:sldMk cId="4074752988" sldId="694"/>
            <ac:spMk id="3" creationId="{896E924E-A993-4A78-A95F-01453D3FEB64}"/>
          </ac:spMkLst>
        </pc:spChg>
      </pc:sldChg>
      <pc:sldChg chg="addSp modSp new del mod ord">
        <pc:chgData name="Alex Vakanski" userId="220bd9087dddc248" providerId="LiveId" clId="{1BD61FFB-9E4E-488A-BC0F-3765562B018E}" dt="2020-12-01T19:08:32.488" v="49788" actId="47"/>
        <pc:sldMkLst>
          <pc:docMk/>
          <pc:sldMk cId="2155381848" sldId="695"/>
        </pc:sldMkLst>
        <pc:spChg chg="mod">
          <ac:chgData name="Alex Vakanski" userId="220bd9087dddc248" providerId="LiveId" clId="{1BD61FFB-9E4E-488A-BC0F-3765562B018E}" dt="2020-12-01T18:05:51.730" v="48372" actId="20577"/>
          <ac:spMkLst>
            <pc:docMk/>
            <pc:sldMk cId="2155381848" sldId="695"/>
            <ac:spMk id="2" creationId="{98321690-7C2B-4E62-9F6C-831E04CC8144}"/>
          </ac:spMkLst>
        </pc:spChg>
        <pc:spChg chg="mod">
          <ac:chgData name="Alex Vakanski" userId="220bd9087dddc248" providerId="LiveId" clId="{1BD61FFB-9E4E-488A-BC0F-3765562B018E}" dt="2020-12-01T18:45:30.038" v="49087" actId="20577"/>
          <ac:spMkLst>
            <pc:docMk/>
            <pc:sldMk cId="2155381848" sldId="695"/>
            <ac:spMk id="3" creationId="{6F92D352-1929-4E47-AEAC-4986D095A071}"/>
          </ac:spMkLst>
        </pc:spChg>
        <pc:picChg chg="add mod">
          <ac:chgData name="Alex Vakanski" userId="220bd9087dddc248" providerId="LiveId" clId="{1BD61FFB-9E4E-488A-BC0F-3765562B018E}" dt="2020-12-01T18:06:14.738" v="48385" actId="1038"/>
          <ac:picMkLst>
            <pc:docMk/>
            <pc:sldMk cId="2155381848" sldId="695"/>
            <ac:picMk id="4" creationId="{E7001E28-45A2-4D2E-B8E8-9E213A402EEF}"/>
          </ac:picMkLst>
        </pc:picChg>
        <pc:picChg chg="add mod">
          <ac:chgData name="Alex Vakanski" userId="220bd9087dddc248" providerId="LiveId" clId="{1BD61FFB-9E4E-488A-BC0F-3765562B018E}" dt="2020-12-01T18:06:18.242" v="48388" actId="1038"/>
          <ac:picMkLst>
            <pc:docMk/>
            <pc:sldMk cId="2155381848" sldId="695"/>
            <ac:picMk id="5" creationId="{534DE1C4-0DB5-41A8-B853-A922AA33F495}"/>
          </ac:picMkLst>
        </pc:picChg>
      </pc:sldChg>
      <pc:sldChg chg="addSp modSp new mod">
        <pc:chgData name="Alex Vakanski" userId="220bd9087dddc248" providerId="LiveId" clId="{1BD61FFB-9E4E-488A-BC0F-3765562B018E}" dt="2020-11-30T22:23:52.098" v="46168" actId="6549"/>
        <pc:sldMkLst>
          <pc:docMk/>
          <pc:sldMk cId="3323305631" sldId="696"/>
        </pc:sldMkLst>
        <pc:spChg chg="mod">
          <ac:chgData name="Alex Vakanski" userId="220bd9087dddc248" providerId="LiveId" clId="{1BD61FFB-9E4E-488A-BC0F-3765562B018E}" dt="2020-11-30T22:21:19.202" v="46051"/>
          <ac:spMkLst>
            <pc:docMk/>
            <pc:sldMk cId="3323305631" sldId="696"/>
            <ac:spMk id="2" creationId="{3C799941-614D-43FC-A188-5A3A72C9F0D5}"/>
          </ac:spMkLst>
        </pc:spChg>
        <pc:spChg chg="mod">
          <ac:chgData name="Alex Vakanski" userId="220bd9087dddc248" providerId="LiveId" clId="{1BD61FFB-9E4E-488A-BC0F-3765562B018E}" dt="2020-11-30T22:22:01.940" v="46111" actId="20577"/>
          <ac:spMkLst>
            <pc:docMk/>
            <pc:sldMk cId="3323305631" sldId="696"/>
            <ac:spMk id="3" creationId="{FEC955FD-876A-4466-AA36-5F5AA2E931EE}"/>
          </ac:spMkLst>
        </pc:spChg>
        <pc:spChg chg="add mod">
          <ac:chgData name="Alex Vakanski" userId="220bd9087dddc248" providerId="LiveId" clId="{1BD61FFB-9E4E-488A-BC0F-3765562B018E}" dt="2020-11-30T22:23:52.098" v="46168" actId="6549"/>
          <ac:spMkLst>
            <pc:docMk/>
            <pc:sldMk cId="3323305631" sldId="696"/>
            <ac:spMk id="5" creationId="{5183E16A-92D3-4031-9EE0-4CF82228BA0D}"/>
          </ac:spMkLst>
        </pc:spChg>
        <pc:picChg chg="add mod">
          <ac:chgData name="Alex Vakanski" userId="220bd9087dddc248" providerId="LiveId" clId="{1BD61FFB-9E4E-488A-BC0F-3765562B018E}" dt="2020-11-30T22:22:11.829" v="46115" actId="1076"/>
          <ac:picMkLst>
            <pc:docMk/>
            <pc:sldMk cId="3323305631" sldId="696"/>
            <ac:picMk id="4" creationId="{B8D7B615-5862-4FEE-BB75-DA3A1581C9DD}"/>
          </ac:picMkLst>
        </pc:picChg>
      </pc:sldChg>
      <pc:sldChg chg="addSp modSp new del mod">
        <pc:chgData name="Alex Vakanski" userId="220bd9087dddc248" providerId="LiveId" clId="{1BD61FFB-9E4E-488A-BC0F-3765562B018E}" dt="2020-11-30T23:10:29.614" v="47535" actId="47"/>
        <pc:sldMkLst>
          <pc:docMk/>
          <pc:sldMk cId="1907027976" sldId="697"/>
        </pc:sldMkLst>
        <pc:spChg chg="mod">
          <ac:chgData name="Alex Vakanski" userId="220bd9087dddc248" providerId="LiveId" clId="{1BD61FFB-9E4E-488A-BC0F-3765562B018E}" dt="2020-11-30T22:31:32.364" v="46308" actId="6549"/>
          <ac:spMkLst>
            <pc:docMk/>
            <pc:sldMk cId="1907027976" sldId="697"/>
            <ac:spMk id="3" creationId="{6A12ECC6-181E-410A-AEF3-EBBCB16786D2}"/>
          </ac:spMkLst>
        </pc:spChg>
        <pc:picChg chg="add mod">
          <ac:chgData name="Alex Vakanski" userId="220bd9087dddc248" providerId="LiveId" clId="{1BD61FFB-9E4E-488A-BC0F-3765562B018E}" dt="2020-11-30T22:31:50.467" v="46310" actId="1076"/>
          <ac:picMkLst>
            <pc:docMk/>
            <pc:sldMk cId="1907027976" sldId="697"/>
            <ac:picMk id="4" creationId="{28388363-04C5-47AF-8DE8-E045E34BFD59}"/>
          </ac:picMkLst>
        </pc:picChg>
      </pc:sldChg>
      <pc:sldChg chg="modSp new mod modNotesTx">
        <pc:chgData name="Alex Vakanski" userId="220bd9087dddc248" providerId="LiveId" clId="{1BD61FFB-9E4E-488A-BC0F-3765562B018E}" dt="2020-12-02T02:41:11.718" v="50890" actId="20577"/>
        <pc:sldMkLst>
          <pc:docMk/>
          <pc:sldMk cId="411960655" sldId="698"/>
        </pc:sldMkLst>
        <pc:spChg chg="mod">
          <ac:chgData name="Alex Vakanski" userId="220bd9087dddc248" providerId="LiveId" clId="{1BD61FFB-9E4E-488A-BC0F-3765562B018E}" dt="2020-11-30T22:34:39.790" v="46341"/>
          <ac:spMkLst>
            <pc:docMk/>
            <pc:sldMk cId="411960655" sldId="698"/>
            <ac:spMk id="2" creationId="{2EF93971-C6B3-4C8A-A63A-1E5AE2A9ED5E}"/>
          </ac:spMkLst>
        </pc:spChg>
        <pc:spChg chg="mod">
          <ac:chgData name="Alex Vakanski" userId="220bd9087dddc248" providerId="LiveId" clId="{1BD61FFB-9E4E-488A-BC0F-3765562B018E}" dt="2020-12-02T02:41:11.718" v="50890" actId="20577"/>
          <ac:spMkLst>
            <pc:docMk/>
            <pc:sldMk cId="411960655" sldId="698"/>
            <ac:spMk id="3" creationId="{B13BF4C5-5A09-47D3-AA3F-87A4888E373E}"/>
          </ac:spMkLst>
        </pc:spChg>
      </pc:sldChg>
      <pc:sldChg chg="addSp modSp new mod modNotesTx">
        <pc:chgData name="Alex Vakanski" userId="220bd9087dddc248" providerId="LiveId" clId="{1BD61FFB-9E4E-488A-BC0F-3765562B018E}" dt="2020-11-30T23:09:51.163" v="47534" actId="1036"/>
        <pc:sldMkLst>
          <pc:docMk/>
          <pc:sldMk cId="1596382975" sldId="699"/>
        </pc:sldMkLst>
        <pc:spChg chg="mod">
          <ac:chgData name="Alex Vakanski" userId="220bd9087dddc248" providerId="LiveId" clId="{1BD61FFB-9E4E-488A-BC0F-3765562B018E}" dt="2020-11-30T23:07:10.333" v="47480"/>
          <ac:spMkLst>
            <pc:docMk/>
            <pc:sldMk cId="1596382975" sldId="699"/>
            <ac:spMk id="2" creationId="{16D1B4F8-134C-4423-9377-3F11F2ADD88B}"/>
          </ac:spMkLst>
        </pc:spChg>
        <pc:spChg chg="mod">
          <ac:chgData name="Alex Vakanski" userId="220bd9087dddc248" providerId="LiveId" clId="{1BD61FFB-9E4E-488A-BC0F-3765562B018E}" dt="2020-11-30T23:08:12.078" v="47491" actId="20577"/>
          <ac:spMkLst>
            <pc:docMk/>
            <pc:sldMk cId="1596382975" sldId="699"/>
            <ac:spMk id="3" creationId="{9649C2F9-9B00-4959-97F9-05A7A56DF472}"/>
          </ac:spMkLst>
        </pc:spChg>
        <pc:picChg chg="add mod">
          <ac:chgData name="Alex Vakanski" userId="220bd9087dddc248" providerId="LiveId" clId="{1BD61FFB-9E4E-488A-BC0F-3765562B018E}" dt="2020-11-30T23:08:20.650" v="47493" actId="1076"/>
          <ac:picMkLst>
            <pc:docMk/>
            <pc:sldMk cId="1596382975" sldId="699"/>
            <ac:picMk id="4" creationId="{42EA98B6-980B-4744-81AD-E6B70463715D}"/>
          </ac:picMkLst>
        </pc:picChg>
        <pc:picChg chg="add mod">
          <ac:chgData name="Alex Vakanski" userId="220bd9087dddc248" providerId="LiveId" clId="{1BD61FFB-9E4E-488A-BC0F-3765562B018E}" dt="2020-11-30T23:09:51.163" v="47534" actId="1036"/>
          <ac:picMkLst>
            <pc:docMk/>
            <pc:sldMk cId="1596382975" sldId="699"/>
            <ac:picMk id="5" creationId="{5B1BB4CE-F82A-4489-ABAE-802395D3C745}"/>
          </ac:picMkLst>
        </pc:picChg>
      </pc:sldChg>
      <pc:sldChg chg="addSp modSp new mod">
        <pc:chgData name="Alex Vakanski" userId="220bd9087dddc248" providerId="LiveId" clId="{1BD61FFB-9E4E-488A-BC0F-3765562B018E}" dt="2020-12-01T23:59:10.773" v="50877" actId="1076"/>
        <pc:sldMkLst>
          <pc:docMk/>
          <pc:sldMk cId="3451763874" sldId="700"/>
        </pc:sldMkLst>
        <pc:spChg chg="mod">
          <ac:chgData name="Alex Vakanski" userId="220bd9087dddc248" providerId="LiveId" clId="{1BD61FFB-9E4E-488A-BC0F-3765562B018E}" dt="2020-12-01T17:03:44.524" v="47903" actId="20577"/>
          <ac:spMkLst>
            <pc:docMk/>
            <pc:sldMk cId="3451763874" sldId="700"/>
            <ac:spMk id="2" creationId="{52C22B9C-2786-4650-86AC-469AF7F582E2}"/>
          </ac:spMkLst>
        </pc:spChg>
        <pc:spChg chg="mod">
          <ac:chgData name="Alex Vakanski" userId="220bd9087dddc248" providerId="LiveId" clId="{1BD61FFB-9E4E-488A-BC0F-3765562B018E}" dt="2020-12-01T23:59:04.391" v="50875" actId="20577"/>
          <ac:spMkLst>
            <pc:docMk/>
            <pc:sldMk cId="3451763874" sldId="700"/>
            <ac:spMk id="3" creationId="{3674064A-7E49-4B26-99BF-3B1FDFA76EF4}"/>
          </ac:spMkLst>
        </pc:spChg>
        <pc:picChg chg="add mod">
          <ac:chgData name="Alex Vakanski" userId="220bd9087dddc248" providerId="LiveId" clId="{1BD61FFB-9E4E-488A-BC0F-3765562B018E}" dt="2020-12-01T23:59:10.773" v="50877" actId="1076"/>
          <ac:picMkLst>
            <pc:docMk/>
            <pc:sldMk cId="3451763874" sldId="700"/>
            <ac:picMk id="4" creationId="{19C78455-BBDA-4432-875A-443B810514B6}"/>
          </ac:picMkLst>
        </pc:picChg>
      </pc:sldChg>
      <pc:sldChg chg="modSp new mod ord">
        <pc:chgData name="Alex Vakanski" userId="220bd9087dddc248" providerId="LiveId" clId="{1BD61FFB-9E4E-488A-BC0F-3765562B018E}" dt="2020-12-01T19:28:43.138" v="50697" actId="20577"/>
        <pc:sldMkLst>
          <pc:docMk/>
          <pc:sldMk cId="633217426" sldId="701"/>
        </pc:sldMkLst>
        <pc:spChg chg="mod">
          <ac:chgData name="Alex Vakanski" userId="220bd9087dddc248" providerId="LiveId" clId="{1BD61FFB-9E4E-488A-BC0F-3765562B018E}" dt="2020-12-01T18:05:42.564" v="48367" actId="20577"/>
          <ac:spMkLst>
            <pc:docMk/>
            <pc:sldMk cId="633217426" sldId="701"/>
            <ac:spMk id="2" creationId="{9818B403-5D83-4633-B1CD-33A615D5FF31}"/>
          </ac:spMkLst>
        </pc:spChg>
        <pc:spChg chg="mod">
          <ac:chgData name="Alex Vakanski" userId="220bd9087dddc248" providerId="LiveId" clId="{1BD61FFB-9E4E-488A-BC0F-3765562B018E}" dt="2020-12-01T19:28:43.138" v="50697" actId="20577"/>
          <ac:spMkLst>
            <pc:docMk/>
            <pc:sldMk cId="633217426" sldId="701"/>
            <ac:spMk id="3" creationId="{18FB6265-1B8F-4C9A-92D3-084E0137E5F1}"/>
          </ac:spMkLst>
        </pc:spChg>
      </pc:sldChg>
      <pc:sldChg chg="addSp delSp modSp new mod">
        <pc:chgData name="Alex Vakanski" userId="220bd9087dddc248" providerId="LiveId" clId="{1BD61FFB-9E4E-488A-BC0F-3765562B018E}" dt="2020-12-02T00:04:26.740" v="50880" actId="20577"/>
        <pc:sldMkLst>
          <pc:docMk/>
          <pc:sldMk cId="2875439954" sldId="702"/>
        </pc:sldMkLst>
        <pc:spChg chg="mod">
          <ac:chgData name="Alex Vakanski" userId="220bd9087dddc248" providerId="LiveId" clId="{1BD61FFB-9E4E-488A-BC0F-3765562B018E}" dt="2020-12-01T18:46:38.964" v="49094"/>
          <ac:spMkLst>
            <pc:docMk/>
            <pc:sldMk cId="2875439954" sldId="702"/>
            <ac:spMk id="2" creationId="{AD57DF6E-A4CD-4558-A039-9B7306C0D3D9}"/>
          </ac:spMkLst>
        </pc:spChg>
        <pc:spChg chg="mod">
          <ac:chgData name="Alex Vakanski" userId="220bd9087dddc248" providerId="LiveId" clId="{1BD61FFB-9E4E-488A-BC0F-3765562B018E}" dt="2020-12-02T00:04:26.740" v="50880" actId="20577"/>
          <ac:spMkLst>
            <pc:docMk/>
            <pc:sldMk cId="2875439954" sldId="702"/>
            <ac:spMk id="3" creationId="{5E7EF6C6-8329-4312-9C2B-EB2E08A2C271}"/>
          </ac:spMkLst>
        </pc:spChg>
        <pc:spChg chg="add del mod">
          <ac:chgData name="Alex Vakanski" userId="220bd9087dddc248" providerId="LiveId" clId="{1BD61FFB-9E4E-488A-BC0F-3765562B018E}" dt="2020-12-01T18:51:37.369" v="49182" actId="478"/>
          <ac:spMkLst>
            <pc:docMk/>
            <pc:sldMk cId="2875439954" sldId="702"/>
            <ac:spMk id="6" creationId="{8FC8CE3C-B92D-4FB0-82BD-3B89CEDC019C}"/>
          </ac:spMkLst>
        </pc:spChg>
        <pc:picChg chg="add mod">
          <ac:chgData name="Alex Vakanski" userId="220bd9087dddc248" providerId="LiveId" clId="{1BD61FFB-9E4E-488A-BC0F-3765562B018E}" dt="2020-12-01T19:04:32.901" v="49571" actId="1037"/>
          <ac:picMkLst>
            <pc:docMk/>
            <pc:sldMk cId="2875439954" sldId="702"/>
            <ac:picMk id="4" creationId="{FB9CA839-5468-4A51-9A84-23649CA0E06E}"/>
          </ac:picMkLst>
        </pc:picChg>
        <pc:picChg chg="add mod">
          <ac:chgData name="Alex Vakanski" userId="220bd9087dddc248" providerId="LiveId" clId="{1BD61FFB-9E4E-488A-BC0F-3765562B018E}" dt="2020-12-01T19:04:23.049" v="49570" actId="1036"/>
          <ac:picMkLst>
            <pc:docMk/>
            <pc:sldMk cId="2875439954" sldId="702"/>
            <ac:picMk id="5" creationId="{843BB3F7-1F8A-455C-BEE9-ED43CF110E06}"/>
          </ac:picMkLst>
        </pc:picChg>
      </pc:sldChg>
      <pc:sldMasterChg chg="modSldLayout">
        <pc:chgData name="Alex Vakanski" userId="220bd9087dddc248" providerId="LiveId" clId="{1BD61FFB-9E4E-488A-BC0F-3765562B018E}" dt="2020-11-25T17:04:14.947" v="18356" actId="179"/>
        <pc:sldMasterMkLst>
          <pc:docMk/>
          <pc:sldMasterMk cId="3003686311" sldId="2147483648"/>
        </pc:sldMasterMkLst>
        <pc:sldLayoutChg chg="modSp mod">
          <pc:chgData name="Alex Vakanski" userId="220bd9087dddc248" providerId="LiveId" clId="{1BD61FFB-9E4E-488A-BC0F-3765562B018E}" dt="2020-11-25T17:04:14.947" v="18356" actId="179"/>
          <pc:sldLayoutMkLst>
            <pc:docMk/>
            <pc:sldMasterMk cId="3003686311" sldId="2147483648"/>
            <pc:sldLayoutMk cId="3883262027" sldId="2147483650"/>
          </pc:sldLayoutMkLst>
          <pc:spChg chg="mod">
            <ac:chgData name="Alex Vakanski" userId="220bd9087dddc248" providerId="LiveId" clId="{1BD61FFB-9E4E-488A-BC0F-3765562B018E}" dt="2020-11-25T17:04:14.947" v="18356" actId="179"/>
            <ac:spMkLst>
              <pc:docMk/>
              <pc:sldMasterMk cId="3003686311" sldId="2147483648"/>
              <pc:sldLayoutMk cId="3883262027" sldId="2147483650"/>
              <ac:spMk id="3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7A162-7AE0-4734-8329-E6EF15A67CA1}" type="datetimeFigureOut">
              <a:rPr lang="en-US" smtClean="0"/>
              <a:t>5/1/2025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FD3E08-1F1D-453D-99F1-53E4B2E465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6193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E38D01-B6A8-4E40-A11C-85D5B25719CF}" type="datetimeFigureOut">
              <a:rPr lang="en-US" smtClean="0"/>
              <a:t>5/1/2025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B02277-9392-41C3-AA11-A5F619BDEE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422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88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B02277-9392-41C3-AA11-A5F619BDEE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59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B02277-9392-41C3-AA11-A5F619BDEEA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128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B02277-9392-41C3-AA11-A5F619BDEEA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306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2"/>
            <a:ext cx="8549640" cy="16660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FEE5-8EAD-403C-AFC6-4E09610A51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52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8621"/>
            <a:ext cx="10058400" cy="1050573"/>
          </a:xfrm>
        </p:spPr>
        <p:txBody>
          <a:bodyPr>
            <a:normAutofit/>
          </a:bodyPr>
          <a:lstStyle>
            <a:lvl1pPr>
              <a:defRPr sz="4399">
                <a:solidFill>
                  <a:srgbClr val="002060"/>
                </a:solidFill>
                <a:latin typeface="Palatino Linotype" panose="0204050205050503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673" y="2090803"/>
            <a:ext cx="9584265" cy="5467805"/>
          </a:xfrm>
        </p:spPr>
        <p:txBody>
          <a:bodyPr/>
          <a:lstStyle>
            <a:lvl1pPr marL="288925" indent="-288925">
              <a:buClr>
                <a:schemeClr val="tx2"/>
              </a:buClr>
              <a:buSzPct val="90000"/>
              <a:buFont typeface="Palatino Linotype" panose="02040502050505030304" pitchFamily="18" charset="0"/>
              <a:buChar char="•"/>
              <a:defRPr sz="2000">
                <a:latin typeface="Palatino Linotype" panose="02040502050505030304" pitchFamily="18" charset="0"/>
              </a:defRPr>
            </a:lvl1pPr>
            <a:lvl2pPr marL="631825" indent="-227013"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sz="1800">
                <a:latin typeface="Palatino Linotype" panose="02040502050505030304" pitchFamily="18" charset="0"/>
              </a:defRPr>
            </a:lvl2pPr>
            <a:lvl3pPr marL="973138" indent="-231775">
              <a:buClr>
                <a:schemeClr val="tx2"/>
              </a:buClr>
              <a:buFont typeface="Courier New" panose="02070309020205020404" pitchFamily="49" charset="0"/>
              <a:buChar char="o"/>
              <a:defRPr sz="1600">
                <a:latin typeface="Palatino Linotype" panose="02040502050505030304" pitchFamily="18" charset="0"/>
              </a:defRPr>
            </a:lvl3pPr>
            <a:lvl4pPr marL="1254125" indent="-222250">
              <a:buClr>
                <a:schemeClr val="tx2"/>
              </a:buClr>
              <a:defRPr sz="1400">
                <a:latin typeface="Palatino Linotype" panose="02040502050505030304" pitchFamily="18" charset="0"/>
              </a:defRPr>
            </a:lvl4pPr>
            <a:lvl5pPr marL="1430338" indent="-176213">
              <a:buClr>
                <a:schemeClr val="tx2"/>
              </a:buClr>
              <a:defRPr sz="1200">
                <a:latin typeface="Palatino Linotype" panose="0204050205050503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8910432" y="7458470"/>
            <a:ext cx="1108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0102D1B-0293-4647-B4E5-AE469158D403}" type="slidenum">
              <a:rPr lang="en-US" sz="12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76673" y="1519537"/>
            <a:ext cx="9584265" cy="0"/>
          </a:xfrm>
          <a:prstGeom prst="line">
            <a:avLst/>
          </a:prstGeom>
          <a:ln w="25400" cap="rnd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/>
          <p:cNvSpPr>
            <a:spLocks noGrp="1"/>
          </p:cNvSpPr>
          <p:nvPr>
            <p:ph idx="10" hasCustomPrompt="1"/>
          </p:nvPr>
        </p:nvSpPr>
        <p:spPr>
          <a:xfrm>
            <a:off x="276673" y="1509936"/>
            <a:ext cx="6192687" cy="350293"/>
          </a:xfrm>
        </p:spPr>
        <p:txBody>
          <a:bodyPr>
            <a:normAutofit/>
          </a:bodyPr>
          <a:lstStyle>
            <a:lvl1pPr marL="0" indent="0">
              <a:buNone/>
              <a:defRPr sz="1400" i="1">
                <a:latin typeface="Palatino Linotype" panose="02040502050505030304" pitchFamily="18" charset="0"/>
              </a:defRPr>
            </a:lvl1pPr>
            <a:lvl2pPr marL="690563" indent="-233363">
              <a:defRPr sz="1800">
                <a:latin typeface="Palatino Linotype" panose="02040502050505030304" pitchFamily="18" charset="0"/>
              </a:defRPr>
            </a:lvl2pPr>
            <a:lvl3pPr marL="1031875" indent="-234950">
              <a:buFont typeface="Wingdings" panose="05000000000000000000" pitchFamily="2" charset="2"/>
              <a:buChar char="§"/>
              <a:defRPr sz="1600">
                <a:latin typeface="Palatino Linotype" panose="02040502050505030304" pitchFamily="18" charset="0"/>
              </a:defRPr>
            </a:lvl3pPr>
            <a:lvl4pPr marL="1371600" indent="-223838">
              <a:buFont typeface="Arial" panose="020B0604020202020204" pitchFamily="34" charset="0"/>
              <a:buChar char="»"/>
              <a:defRPr sz="1400">
                <a:latin typeface="Palatino Linotype" panose="02040502050505030304" pitchFamily="18" charset="0"/>
              </a:defRPr>
            </a:lvl4pPr>
            <a:lvl5pPr>
              <a:defRPr sz="1506">
                <a:latin typeface="Palatino Linotype" panose="0204050205050503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CA4F1E3-3016-4B45-64AD-98C4C4D5EACF}"/>
              </a:ext>
            </a:extLst>
          </p:cNvPr>
          <p:cNvGrpSpPr/>
          <p:nvPr userDrawn="1"/>
        </p:nvGrpSpPr>
        <p:grpSpPr>
          <a:xfrm>
            <a:off x="108039" y="50030"/>
            <a:ext cx="9817706" cy="307778"/>
            <a:chOff x="58915" y="49776"/>
            <a:chExt cx="8925187" cy="27156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8CE018B-DAFB-947A-939C-6C1416E4BCD4}"/>
                </a:ext>
              </a:extLst>
            </p:cNvPr>
            <p:cNvSpPr txBox="1"/>
            <p:nvPr userDrawn="1"/>
          </p:nvSpPr>
          <p:spPr>
            <a:xfrm>
              <a:off x="58915" y="49776"/>
              <a:ext cx="8925187" cy="271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i="1" baseline="0" dirty="0">
                  <a:latin typeface="Palatino Linotype" panose="02040502050505030304" pitchFamily="18" charset="0"/>
                </a:rPr>
                <a:t>CS 487/587, Spring 2025</a:t>
              </a:r>
              <a:endParaRPr lang="en-US" sz="1400" b="1" i="1" dirty="0">
                <a:latin typeface="Palatino Linotype" panose="02040502050505030304" pitchFamily="18" charset="0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905E3F4-85A6-E78A-C8E1-AF6191650550}"/>
                </a:ext>
              </a:extLst>
            </p:cNvPr>
            <p:cNvCxnSpPr/>
            <p:nvPr userDrawn="1"/>
          </p:nvCxnSpPr>
          <p:spPr>
            <a:xfrm>
              <a:off x="277680" y="321344"/>
              <a:ext cx="8647507" cy="0"/>
            </a:xfrm>
            <a:prstGeom prst="line">
              <a:avLst/>
            </a:prstGeom>
            <a:ln w="19050">
              <a:gradFill flip="none" rotWithShape="1">
                <a:gsLst>
                  <a:gs pos="0">
                    <a:srgbClr val="F1B300"/>
                  </a:gs>
                  <a:gs pos="100000">
                    <a:srgbClr val="808080">
                      <a:alpha val="55686"/>
                    </a:srgbClr>
                  </a:gs>
                  <a:gs pos="100000">
                    <a:srgbClr val="191919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5C651BC9-9F42-C762-35D7-52766BEA88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665" r="84819" b="-1"/>
          <a:stretch/>
        </p:blipFill>
        <p:spPr>
          <a:xfrm>
            <a:off x="60648" y="-21795"/>
            <a:ext cx="227386" cy="45477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90BB894-2C38-7ABA-A169-BA2A42C7BF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5" t="15437" b="21141"/>
          <a:stretch/>
        </p:blipFill>
        <p:spPr>
          <a:xfrm>
            <a:off x="348681" y="13149"/>
            <a:ext cx="1440159" cy="30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50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632184"/>
            <a:ext cx="9052560" cy="1050573"/>
          </a:xfrm>
        </p:spPr>
        <p:txBody>
          <a:bodyPr>
            <a:normAutofit/>
          </a:bodyPr>
          <a:lstStyle>
            <a:lvl1pPr>
              <a:defRPr sz="3599">
                <a:solidFill>
                  <a:srgbClr val="002060"/>
                </a:solidFill>
                <a:latin typeface="Palatino Linotype" panose="0204050205050503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673" y="2090803"/>
            <a:ext cx="9584265" cy="5367667"/>
          </a:xfrm>
        </p:spPr>
        <p:txBody>
          <a:bodyPr/>
          <a:lstStyle>
            <a:lvl1pPr>
              <a:defRPr sz="2400">
                <a:latin typeface="Palatino Linotype" panose="02040502050505030304" pitchFamily="18" charset="0"/>
              </a:defRPr>
            </a:lvl1pPr>
            <a:lvl2pPr marL="693680" indent="-236518">
              <a:defRPr sz="2000">
                <a:latin typeface="Palatino Linotype" panose="02040502050505030304" pitchFamily="18" charset="0"/>
              </a:defRPr>
            </a:lvl2pPr>
            <a:lvl3pPr>
              <a:defRPr sz="1800">
                <a:latin typeface="Palatino Linotype" panose="02040502050505030304" pitchFamily="18" charset="0"/>
              </a:defRPr>
            </a:lvl3pPr>
            <a:lvl4pPr>
              <a:defRPr sz="1600">
                <a:latin typeface="Palatino Linotype" panose="02040502050505030304" pitchFamily="18" charset="0"/>
              </a:defRPr>
            </a:lvl4pPr>
            <a:lvl5pPr>
              <a:defRPr sz="1400">
                <a:latin typeface="Palatino Linotype" panose="0204050205050503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8910432" y="7458470"/>
            <a:ext cx="1108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0102D1B-0293-4647-B4E5-AE469158D403}" type="slidenum">
              <a:rPr lang="en-US" sz="12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C960DB6-E2C3-2BEF-2E7E-3EDCC83483B4}"/>
              </a:ext>
            </a:extLst>
          </p:cNvPr>
          <p:cNvGrpSpPr/>
          <p:nvPr userDrawn="1"/>
        </p:nvGrpSpPr>
        <p:grpSpPr>
          <a:xfrm>
            <a:off x="108039" y="50030"/>
            <a:ext cx="9817706" cy="307778"/>
            <a:chOff x="58915" y="49776"/>
            <a:chExt cx="8925187" cy="27156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0EC99CE-9046-1353-284E-530893340553}"/>
                </a:ext>
              </a:extLst>
            </p:cNvPr>
            <p:cNvSpPr txBox="1"/>
            <p:nvPr userDrawn="1"/>
          </p:nvSpPr>
          <p:spPr>
            <a:xfrm>
              <a:off x="58915" y="49776"/>
              <a:ext cx="8925187" cy="271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i="1" baseline="0" dirty="0">
                  <a:latin typeface="Palatino Linotype" panose="02040502050505030304" pitchFamily="18" charset="0"/>
                </a:rPr>
                <a:t>CS 487/587, Spring 2025</a:t>
              </a:r>
              <a:endParaRPr lang="en-US" sz="1400" b="1" i="1" dirty="0">
                <a:latin typeface="Palatino Linotype" panose="02040502050505030304" pitchFamily="18" charset="0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97D1DEF-045D-99BB-A5CA-7AB83C4ECDE2}"/>
                </a:ext>
              </a:extLst>
            </p:cNvPr>
            <p:cNvCxnSpPr/>
            <p:nvPr userDrawn="1"/>
          </p:nvCxnSpPr>
          <p:spPr>
            <a:xfrm>
              <a:off x="277680" y="321344"/>
              <a:ext cx="8647507" cy="0"/>
            </a:xfrm>
            <a:prstGeom prst="line">
              <a:avLst/>
            </a:prstGeom>
            <a:ln w="19050">
              <a:gradFill flip="none" rotWithShape="1">
                <a:gsLst>
                  <a:gs pos="0">
                    <a:srgbClr val="F1B300"/>
                  </a:gs>
                  <a:gs pos="100000">
                    <a:srgbClr val="808080">
                      <a:alpha val="55686"/>
                    </a:srgbClr>
                  </a:gs>
                  <a:gs pos="100000">
                    <a:srgbClr val="191919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BD0565E6-E24F-315B-9184-7684AD28AE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665" r="84819" b="-1"/>
          <a:stretch/>
        </p:blipFill>
        <p:spPr>
          <a:xfrm>
            <a:off x="60648" y="-21795"/>
            <a:ext cx="227386" cy="4547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CEAD4C-715B-8FF0-F819-C06C04D0DC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5" t="15437" b="21141"/>
          <a:stretch/>
        </p:blipFill>
        <p:spPr>
          <a:xfrm>
            <a:off x="348681" y="13149"/>
            <a:ext cx="1440159" cy="30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299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resentation Title Black Angle">
  <p:cSld name="Presentation Title Black Ang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0" y="0"/>
            <a:ext cx="4589630" cy="7772400"/>
          </a:xfrm>
          <a:custGeom>
            <a:avLst/>
            <a:gdLst/>
            <a:ahLst/>
            <a:cxnLst/>
            <a:rect l="l" t="t" r="r" b="b"/>
            <a:pathLst>
              <a:path w="11127100" h="13717588" extrusionOk="0">
                <a:moveTo>
                  <a:pt x="0" y="0"/>
                </a:moveTo>
                <a:lnTo>
                  <a:pt x="11127100" y="0"/>
                </a:lnTo>
                <a:lnTo>
                  <a:pt x="8708318" y="13717588"/>
                </a:lnTo>
                <a:lnTo>
                  <a:pt x="0" y="1371758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7710" tIns="18850" rIns="37710" bIns="18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8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4999499" y="1149896"/>
            <a:ext cx="4247295" cy="2966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600"/>
              <a:buFont typeface="Franklin Gothic"/>
              <a:buNone/>
              <a:defRPr sz="4000" b="1" cap="none">
                <a:solidFill>
                  <a:srgbClr val="F1B300"/>
                </a:solidFill>
                <a:latin typeface="Franklin Gothic Demi" panose="020B07030201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" name="Google Shape;15;p2"/>
          <p:cNvSpPr txBox="1">
            <a:spLocks noGrp="1"/>
          </p:cNvSpPr>
          <p:nvPr>
            <p:ph type="body" idx="1"/>
          </p:nvPr>
        </p:nvSpPr>
        <p:spPr>
          <a:xfrm>
            <a:off x="4996675" y="4966320"/>
            <a:ext cx="4250119" cy="1019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188595" marR="0" lvl="0" indent="-94298" algn="ctr" rtl="0">
              <a:lnSpc>
                <a:spcPct val="108333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2400" b="1" i="1" u="none" strike="noStrike" cap="none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  <a:sym typeface="Libre Franklin"/>
              </a:defRPr>
            </a:lvl1pPr>
            <a:lvl2pPr marL="377190" marR="0" lvl="1" indent="-94298" algn="l" rtl="0">
              <a:lnSpc>
                <a:spcPct val="90000"/>
              </a:lnSpc>
              <a:spcBef>
                <a:spcPts val="20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99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565785" marR="0" lvl="2" indent="-94298" algn="l" rtl="0">
              <a:lnSpc>
                <a:spcPct val="90000"/>
              </a:lnSpc>
              <a:spcBef>
                <a:spcPts val="206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825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754380" marR="0" lvl="3" indent="-94298" algn="l" rtl="0">
              <a:lnSpc>
                <a:spcPct val="90000"/>
              </a:lnSpc>
              <a:spcBef>
                <a:spcPts val="20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743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942975" marR="0" lvl="4" indent="-94298" algn="l" rtl="0">
              <a:lnSpc>
                <a:spcPct val="90000"/>
              </a:lnSpc>
              <a:spcBef>
                <a:spcPts val="20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743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1131570" marR="0" lvl="5" indent="-141446" algn="l" rtl="0">
              <a:lnSpc>
                <a:spcPct val="90000"/>
              </a:lnSpc>
              <a:spcBef>
                <a:spcPts val="20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743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1320165" marR="0" lvl="6" indent="-141446" algn="l" rtl="0">
              <a:lnSpc>
                <a:spcPct val="90000"/>
              </a:lnSpc>
              <a:spcBef>
                <a:spcPts val="20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743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1508760" marR="0" lvl="7" indent="-141446" algn="l" rtl="0">
              <a:lnSpc>
                <a:spcPct val="90000"/>
              </a:lnSpc>
              <a:spcBef>
                <a:spcPts val="20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743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1697355" marR="0" lvl="8" indent="-141446" algn="l" rtl="0">
              <a:lnSpc>
                <a:spcPct val="90000"/>
              </a:lnSpc>
              <a:spcBef>
                <a:spcPts val="20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743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52" y="2446040"/>
            <a:ext cx="2974372" cy="189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34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2"/>
            <a:ext cx="9052560" cy="512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1" y="7203864"/>
            <a:ext cx="31851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CFEE5-8EAD-403C-AFC6-4E09610A51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686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5" r:id="rId2"/>
    <p:sldLayoutId id="2147483686" r:id="rId3"/>
    <p:sldLayoutId id="2147483684" r:id="rId4"/>
  </p:sldLayoutIdLst>
  <p:hf hdr="0" ftr="0" dt="0"/>
  <p:txStyles>
    <p:titleStyle>
      <a:lvl1pPr algn="ctr" defTabSz="914323" rtl="0" eaLnBrk="1" latinLnBrk="0" hangingPunct="1"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1" indent="-342871" algn="l" defTabSz="914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87" indent="-285726" algn="l" defTabSz="91432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04" indent="-228581" algn="l" defTabSz="914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66" indent="-228581" algn="l" defTabSz="914323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27" indent="-228581" algn="l" defTabSz="914323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89" indent="-228581" algn="l" defTabSz="914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51" indent="-228581" algn="l" defTabSz="914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13" indent="-228581" algn="l" defTabSz="914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74" indent="-228581" algn="l" defTabSz="914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2" algn="l" defTabSz="9143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3" algn="l" defTabSz="9143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5" algn="l" defTabSz="9143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7" algn="l" defTabSz="9143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08" algn="l" defTabSz="9143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70" algn="l" defTabSz="9143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32" algn="l" defTabSz="9143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94" algn="l" defTabSz="9143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10.1145/3442188.3445922" TargetMode="External"/><Relationship Id="rId2" Type="http://schemas.openxmlformats.org/officeDocument/2006/relationships/hyperlink" Target="https://nyupress.org/9781479837243/algorithms-of-oppress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jia.georgetown.edu/2024/07/12/war-artificial-intelligence-and-the-future-of-conflict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publica.org/article/how-we-analyzed-the-compas-recidivism-algorithm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l.acm.org/doi/fullHtml/10.1145/3582269.3615599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.sjsu.edu/ai-bia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3DD0A-0E8E-B7DE-C4FA-5A20FE0B4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675" y="1538636"/>
            <a:ext cx="4247295" cy="2347564"/>
          </a:xfrm>
        </p:spPr>
        <p:txBody>
          <a:bodyPr/>
          <a:lstStyle/>
          <a:p>
            <a:pPr algn="ctr"/>
            <a:r>
              <a:rPr lang="en-US" altLang="en-US" dirty="0"/>
              <a:t>CS 487/587</a:t>
            </a:r>
            <a:r>
              <a:rPr lang="en-US" dirty="0"/>
              <a:t> Adversarial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en-US" dirty="0"/>
              <a:t>Dr. Alex Vakanski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87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F6E6A-94D1-91A6-9A26-D0A05CC15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Bias in ML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8C059-C045-828C-0558-38AE63F6E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Safiya Umoja Noble (2018) Algorithms of Oppression</a:t>
            </a:r>
            <a:endParaRPr lang="en-US" dirty="0"/>
          </a:p>
          <a:p>
            <a:pPr lvl="1"/>
            <a:r>
              <a:rPr lang="en-US" dirty="0"/>
              <a:t>Examines how search engines often prioritize content that reinforces racial stereotypes, showing how algorithmic structures reflect societal biases</a:t>
            </a:r>
          </a:p>
          <a:p>
            <a:r>
              <a:rPr lang="en-US" dirty="0">
                <a:hlinkClick r:id="rId3"/>
              </a:rPr>
              <a:t>Bender (2021) On the Dangers of Stochastic Parrots</a:t>
            </a:r>
            <a:endParaRPr lang="en-US" dirty="0"/>
          </a:p>
          <a:p>
            <a:pPr lvl="1"/>
            <a:r>
              <a:rPr lang="en-US" dirty="0"/>
              <a:t>Discusses risks in LLMs emphasizing that over-reliance on biased data leads to “parroting” harmful or inaccurate stereotypes</a:t>
            </a:r>
          </a:p>
          <a:p>
            <a:pPr lvl="1"/>
            <a:r>
              <a:rPr lang="en-US" dirty="0"/>
              <a:t>Highlights the responsibility of tech companies in managing and reducing bias in generative AI systems</a:t>
            </a:r>
          </a:p>
          <a:p>
            <a:r>
              <a:rPr lang="en-US" dirty="0">
                <a:hlinkClick r:id="rId4"/>
              </a:rPr>
              <a:t>Humble (2024) War, Artificial Intelligence, and the Future of Conflict</a:t>
            </a:r>
            <a:endParaRPr lang="en-US" dirty="0"/>
          </a:p>
          <a:p>
            <a:pPr lvl="1"/>
            <a:r>
              <a:rPr lang="en-US" dirty="0"/>
              <a:t>Explores ethical concerns around AI deployment in military and conflict scenarios</a:t>
            </a:r>
          </a:p>
          <a:p>
            <a:pPr lvl="1"/>
            <a:r>
              <a:rPr lang="en-US" dirty="0"/>
              <a:t>Raises awareness of how biased AI in conflict situations could disproportionately target specific groups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492D0-DACA-6382-8116-4C5E628C57A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Algorithmic Bias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046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FF74D-6C3A-2D44-1DA7-DA6583662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Bias Amplification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57912-8734-AE03-FF70-EDB2D00B4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most concerning aspects of bias in ML is the potential for </a:t>
            </a:r>
            <a:r>
              <a:rPr lang="en-US" b="1" i="1" dirty="0">
                <a:solidFill>
                  <a:srgbClr val="0070C0"/>
                </a:solidFill>
              </a:rPr>
              <a:t>bias amplification</a:t>
            </a:r>
            <a:r>
              <a:rPr lang="en-US" dirty="0"/>
              <a:t> effects</a:t>
            </a:r>
          </a:p>
          <a:p>
            <a:pPr lvl="1"/>
            <a:r>
              <a:rPr lang="en-US" dirty="0"/>
              <a:t>When ML models trained on biased data are deployed in real-world scenarios, they can create feedback loops that reinforce existing inequalities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ML algorithms direct more officers to neighborhoods with historically higher arrest rates</a:t>
            </a:r>
          </a:p>
          <a:p>
            <a:pPr lvl="1"/>
            <a:r>
              <a:rPr lang="en-US" dirty="0"/>
              <a:t>The increased police presence leads to more arrests</a:t>
            </a:r>
          </a:p>
          <a:p>
            <a:pPr lvl="1"/>
            <a:r>
              <a:rPr lang="en-US" dirty="0"/>
              <a:t>This generates more data points that reinforce the model's prediction that these areas have higher crime rates, regardless of the actual crime rate</a:t>
            </a:r>
          </a:p>
          <a:p>
            <a:r>
              <a:rPr lang="en-US" dirty="0"/>
              <a:t>Similar feedback effects can occur in hiring, lending, healthcare, and other domains, creating a cycle that becomes difficult to break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1204BB-FDD2-337C-87F6-E10FA2A7D73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Bias Amplification</a:t>
            </a:r>
          </a:p>
        </p:txBody>
      </p:sp>
    </p:spTree>
    <p:extLst>
      <p:ext uri="{BB962C8B-B14F-4D97-AF65-F5344CB8AC3E}">
        <p14:creationId xmlns:p14="http://schemas.microsoft.com/office/powerpoint/2010/main" val="3572448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50C6555B-CBCA-C6DA-0CD2-F5D213796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930" y="2441838"/>
            <a:ext cx="4700526" cy="46898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E82FDB-6721-3FED-C6BD-B0B5F743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Amplification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8CAF9D-EA50-0159-23E3-3CBD30A7E50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Bias Amplification</a:t>
            </a:r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7BA09C39-02C2-866B-B2FD-C8E2B7F1A7C5}"/>
              </a:ext>
            </a:extLst>
          </p:cNvPr>
          <p:cNvSpPr/>
          <p:nvPr/>
        </p:nvSpPr>
        <p:spPr>
          <a:xfrm>
            <a:off x="775155" y="2683797"/>
            <a:ext cx="2173843" cy="2634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>
              <a:lnSpc>
                <a:spcPts val="2100"/>
              </a:lnSpc>
            </a:pPr>
            <a:r>
              <a:rPr lang="en-US" sz="1800" dirty="0">
                <a:latin typeface="Palatino Linotype" panose="02040502050505030304" pitchFamily="18" charset="0"/>
              </a:rPr>
              <a:t>Biased data collection: </a:t>
            </a:r>
          </a:p>
          <a:p>
            <a:pPr marL="0" indent="0" algn="r">
              <a:lnSpc>
                <a:spcPts val="2100"/>
              </a:lnSpc>
              <a:buNone/>
            </a:pPr>
            <a:r>
              <a:rPr lang="en-US" sz="1800" dirty="0">
                <a:latin typeface="Palatino Linotype" panose="02040502050505030304" pitchFamily="18" charset="0"/>
              </a:rPr>
              <a:t>historical inequities create </a:t>
            </a:r>
          </a:p>
          <a:p>
            <a:pPr marL="0" indent="0" algn="r">
              <a:lnSpc>
                <a:spcPts val="2100"/>
              </a:lnSpc>
              <a:buNone/>
            </a:pPr>
            <a:r>
              <a:rPr lang="en-US" sz="1800" dirty="0">
                <a:latin typeface="Palatino Linotype" panose="02040502050505030304" pitchFamily="18" charset="0"/>
              </a:rPr>
              <a:t>imbalanced datasets</a:t>
            </a:r>
          </a:p>
          <a:p>
            <a:pPr algn="r">
              <a:lnSpc>
                <a:spcPts val="2100"/>
              </a:lnSpc>
            </a:pPr>
            <a:endParaRPr lang="en-US" sz="1800" dirty="0">
              <a:latin typeface="Palatino Linotype" panose="02040502050505030304" pitchFamily="18" charset="0"/>
            </a:endParaRPr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30F4F6C0-344A-422B-F8F8-57FA1D2A47EE}"/>
              </a:ext>
            </a:extLst>
          </p:cNvPr>
          <p:cNvSpPr/>
          <p:nvPr/>
        </p:nvSpPr>
        <p:spPr>
          <a:xfrm>
            <a:off x="812347" y="3545346"/>
            <a:ext cx="2265458" cy="13594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100"/>
              </a:lnSpc>
              <a:buNone/>
            </a:pPr>
            <a:endParaRPr lang="en-US" sz="1800" dirty="0">
              <a:latin typeface="Palatino Linotype" panose="02040502050505030304" pitchFamily="18" charset="0"/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F4BFB9C3-5810-9E05-2ECB-C73EDC2CC891}"/>
              </a:ext>
            </a:extLst>
          </p:cNvPr>
          <p:cNvSpPr/>
          <p:nvPr/>
        </p:nvSpPr>
        <p:spPr>
          <a:xfrm>
            <a:off x="6889703" y="2683796"/>
            <a:ext cx="2108835" cy="2634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050"/>
              </a:lnSpc>
            </a:pPr>
            <a:r>
              <a:rPr lang="en-US" sz="1800" dirty="0">
                <a:latin typeface="Palatino Linotype" panose="02040502050505030304" pitchFamily="18" charset="0"/>
              </a:rPr>
              <a:t>Model training:</a:t>
            </a:r>
          </a:p>
          <a:p>
            <a:pPr marL="0" indent="0" algn="just">
              <a:lnSpc>
                <a:spcPts val="2100"/>
              </a:lnSpc>
              <a:buNone/>
            </a:pPr>
            <a:r>
              <a:rPr lang="en-US" sz="1800" dirty="0">
                <a:latin typeface="Palatino Linotype" panose="02040502050505030304" pitchFamily="18" charset="0"/>
              </a:rPr>
              <a:t>algorithms learn and</a:t>
            </a:r>
          </a:p>
          <a:p>
            <a:pPr marL="0" indent="0" algn="just">
              <a:lnSpc>
                <a:spcPts val="2100"/>
              </a:lnSpc>
              <a:buNone/>
            </a:pPr>
            <a:r>
              <a:rPr lang="en-US" sz="1800" dirty="0">
                <a:latin typeface="Palatino Linotype" panose="02040502050505030304" pitchFamily="18" charset="0"/>
              </a:rPr>
              <a:t> amplify patterns of bias</a:t>
            </a:r>
          </a:p>
        </p:txBody>
      </p:sp>
      <p:sp>
        <p:nvSpPr>
          <p:cNvPr id="10" name="Text 4">
            <a:extLst>
              <a:ext uri="{FF2B5EF4-FFF2-40B4-BE49-F238E27FC236}">
                <a16:creationId xmlns:a16="http://schemas.microsoft.com/office/drawing/2014/main" id="{39E28C5C-84F7-2922-121E-6E334B35A596}"/>
              </a:ext>
            </a:extLst>
          </p:cNvPr>
          <p:cNvSpPr/>
          <p:nvPr/>
        </p:nvSpPr>
        <p:spPr>
          <a:xfrm>
            <a:off x="7180642" y="3404775"/>
            <a:ext cx="1448450" cy="10625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just">
              <a:lnSpc>
                <a:spcPts val="2100"/>
              </a:lnSpc>
              <a:buNone/>
            </a:pPr>
            <a:endParaRPr lang="en-US" sz="1800" dirty="0">
              <a:latin typeface="Palatino Linotype" panose="02040502050505030304" pitchFamily="18" charset="0"/>
            </a:endParaRPr>
          </a:p>
        </p:txBody>
      </p:sp>
      <p:sp>
        <p:nvSpPr>
          <p:cNvPr id="13" name="Text 5">
            <a:extLst>
              <a:ext uri="{FF2B5EF4-FFF2-40B4-BE49-F238E27FC236}">
                <a16:creationId xmlns:a16="http://schemas.microsoft.com/office/drawing/2014/main" id="{44070092-A033-E4D3-95D8-FE832686961F}"/>
              </a:ext>
            </a:extLst>
          </p:cNvPr>
          <p:cNvSpPr/>
          <p:nvPr/>
        </p:nvSpPr>
        <p:spPr>
          <a:xfrm>
            <a:off x="7180642" y="5614392"/>
            <a:ext cx="2173010" cy="2634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800" dirty="0">
                <a:latin typeface="Palatino Linotype" panose="02040502050505030304" pitchFamily="18" charset="0"/>
              </a:rPr>
              <a:t>Deployment decisions:</a:t>
            </a:r>
          </a:p>
          <a:p>
            <a:pPr marL="0" indent="0" algn="l">
              <a:lnSpc>
                <a:spcPts val="2100"/>
              </a:lnSpc>
              <a:buNone/>
            </a:pPr>
            <a:r>
              <a:rPr lang="en-US" sz="1800" dirty="0">
                <a:latin typeface="Palatino Linotype" panose="02040502050505030304" pitchFamily="18" charset="0"/>
              </a:rPr>
              <a:t>biased predictions lead</a:t>
            </a:r>
          </a:p>
          <a:p>
            <a:pPr marL="0" indent="0" algn="l">
              <a:lnSpc>
                <a:spcPts val="2100"/>
              </a:lnSpc>
              <a:buNone/>
            </a:pPr>
            <a:r>
              <a:rPr lang="en-US" sz="1800" dirty="0">
                <a:latin typeface="Palatino Linotype" panose="02040502050505030304" pitchFamily="18" charset="0"/>
              </a:rPr>
              <a:t>to unfair outcomes</a:t>
            </a:r>
          </a:p>
          <a:p>
            <a:pPr marL="0" indent="0" algn="l">
              <a:lnSpc>
                <a:spcPts val="2050"/>
              </a:lnSpc>
              <a:buNone/>
            </a:pPr>
            <a:endParaRPr lang="en-US" sz="1800" dirty="0">
              <a:latin typeface="Palatino Linotype" panose="02040502050505030304" pitchFamily="18" charset="0"/>
            </a:endParaRPr>
          </a:p>
        </p:txBody>
      </p:sp>
      <p:sp>
        <p:nvSpPr>
          <p:cNvPr id="14" name="Text 6">
            <a:extLst>
              <a:ext uri="{FF2B5EF4-FFF2-40B4-BE49-F238E27FC236}">
                <a16:creationId xmlns:a16="http://schemas.microsoft.com/office/drawing/2014/main" id="{6CE3C7F6-5E97-6831-C424-5CBA2ED39A51}"/>
              </a:ext>
            </a:extLst>
          </p:cNvPr>
          <p:cNvSpPr/>
          <p:nvPr/>
        </p:nvSpPr>
        <p:spPr>
          <a:xfrm>
            <a:off x="7487735" y="5769863"/>
            <a:ext cx="2108835" cy="10625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endParaRPr lang="en-US" sz="1800" dirty="0">
              <a:latin typeface="Palatino Linotype" panose="02040502050505030304" pitchFamily="18" charset="0"/>
            </a:endParaRPr>
          </a:p>
        </p:txBody>
      </p:sp>
      <p:sp>
        <p:nvSpPr>
          <p:cNvPr id="17" name="Text 7">
            <a:extLst>
              <a:ext uri="{FF2B5EF4-FFF2-40B4-BE49-F238E27FC236}">
                <a16:creationId xmlns:a16="http://schemas.microsoft.com/office/drawing/2014/main" id="{3B346D83-B56E-11F5-254F-858F1E952966}"/>
              </a:ext>
            </a:extLst>
          </p:cNvPr>
          <p:cNvSpPr/>
          <p:nvPr/>
        </p:nvSpPr>
        <p:spPr>
          <a:xfrm>
            <a:off x="636712" y="5592307"/>
            <a:ext cx="2108835" cy="2634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050"/>
              </a:lnSpc>
              <a:buNone/>
            </a:pPr>
            <a:r>
              <a:rPr lang="en-US" sz="1800" dirty="0">
                <a:latin typeface="Palatino Linotype" panose="02040502050505030304" pitchFamily="18" charset="0"/>
              </a:rPr>
              <a:t>Feedback loop:</a:t>
            </a:r>
          </a:p>
          <a:p>
            <a:pPr algn="r">
              <a:lnSpc>
                <a:spcPts val="2050"/>
              </a:lnSpc>
            </a:pPr>
            <a:r>
              <a:rPr lang="en-US" sz="1800" dirty="0">
                <a:latin typeface="Palatino Linotype" panose="02040502050505030304" pitchFamily="18" charset="0"/>
              </a:rPr>
              <a:t>new data reinforces </a:t>
            </a:r>
          </a:p>
          <a:p>
            <a:pPr algn="r">
              <a:lnSpc>
                <a:spcPts val="2050"/>
              </a:lnSpc>
            </a:pPr>
            <a:r>
              <a:rPr lang="en-US" sz="1800" dirty="0">
                <a:latin typeface="Palatino Linotype" panose="02040502050505030304" pitchFamily="18" charset="0"/>
              </a:rPr>
              <a:t>existing patterns</a:t>
            </a:r>
          </a:p>
          <a:p>
            <a:pPr marL="0" indent="0" algn="r">
              <a:lnSpc>
                <a:spcPts val="2050"/>
              </a:lnSpc>
              <a:buNone/>
            </a:pPr>
            <a:endParaRPr lang="en-US" sz="18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978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F79EE-4761-D575-D5A1-51B543149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ML Bias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6B1CA-4F89-AC85-9691-B30E70FFD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ML bias can have significant impact on society</a:t>
            </a:r>
          </a:p>
          <a:p>
            <a:pPr lvl="1"/>
            <a:r>
              <a:rPr lang="en-US" dirty="0"/>
              <a:t>Impact on discrimination: biased AI can lead to discriminatory decisions, affecting hiring, lending, policing, and healthcare</a:t>
            </a:r>
          </a:p>
          <a:p>
            <a:pPr lvl="2"/>
            <a:r>
              <a:rPr lang="en-US" dirty="0"/>
              <a:t>E.g., biased facial recognition algorithms may lead to wrongful arrests or surveillance of marginalized communities</a:t>
            </a:r>
          </a:p>
          <a:p>
            <a:pPr lvl="2"/>
            <a:r>
              <a:rPr lang="en-US" dirty="0"/>
              <a:t>E.g., predictive algorithms use historical crime data to predict future crimes: if past data overrepresents certain neighborhoods, ML models will produce biased outcomes</a:t>
            </a:r>
          </a:p>
          <a:p>
            <a:pPr lvl="1"/>
            <a:r>
              <a:rPr lang="en-US" dirty="0"/>
              <a:t>Impact on opportunities: AI bias can result in lost opportunities for demographic groups</a:t>
            </a:r>
          </a:p>
          <a:p>
            <a:pPr lvl="2"/>
            <a:r>
              <a:rPr lang="en-US" dirty="0"/>
              <a:t>E.g., biased hiring algorithms exclude qualified candidates based on gender, race, or socioeconomic background</a:t>
            </a:r>
          </a:p>
          <a:p>
            <a:r>
              <a:rPr lang="en-US" dirty="0"/>
              <a:t>Importance of awareness of ML bias</a:t>
            </a:r>
          </a:p>
          <a:p>
            <a:pPr lvl="1"/>
            <a:r>
              <a:rPr lang="en-US" dirty="0"/>
              <a:t>For ML developers: being aware helps developers create fair ML systems, conduct bias testing, and promote the development of inclusive datasets for model training</a:t>
            </a:r>
          </a:p>
          <a:p>
            <a:pPr lvl="1"/>
            <a:r>
              <a:rPr lang="en-US" dirty="0"/>
              <a:t>For society: a better-informed public can hold AI developers and companies accountable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967C94-E880-9F84-CAF5-4D31C0D3478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Introduction to ML Bias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088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9D0D2-2335-66CF-50DF-CD1FB0745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COMPAS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91187-C4FA-24CD-B56E-AB6A1120A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COMPAS is an ML system that has been used in New York, Wisconsin, California, Florida, and other states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Person commits a crime, is arrested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COMPAS software predicts the chance that the person will commit another crime in the future (recidivism)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Recidivism scores impact criminal sentences: if a person is likely to commit another crime, they may get a longer sentence</a:t>
            </a:r>
          </a:p>
          <a:p>
            <a:r>
              <a:rPr lang="en-US" dirty="0">
                <a:hlinkClick r:id="rId2"/>
              </a:rPr>
              <a:t>2016 ProPublica article </a:t>
            </a:r>
            <a:r>
              <a:rPr lang="en-US" dirty="0"/>
              <a:t>analyzed COMPAS scores for over 7,000 people arrested in Florida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5C745-2591-BF2B-DA63-D9080D5A19C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Case Study: COMPAS</a:t>
            </a:r>
          </a:p>
        </p:txBody>
      </p:sp>
    </p:spTree>
    <p:extLst>
      <p:ext uri="{BB962C8B-B14F-4D97-AF65-F5344CB8AC3E}">
        <p14:creationId xmlns:p14="http://schemas.microsoft.com/office/powerpoint/2010/main" val="1585390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9D0D2-2335-66CF-50DF-CD1FB0745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COMPAS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D91187-C4FA-24CD-B56E-AB6A1120A9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Error metrics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sz="1800" b="0" i="0" u="none" strike="noStrike" baseline="0" dirty="0">
                  <a:solidFill>
                    <a:srgbClr val="FF0000"/>
                  </a:solidFill>
                </a:endParaRPr>
              </a:p>
              <a:p>
                <a:r>
                  <a:rPr lang="en-US" sz="1800" b="0" i="0" u="none" strike="noStrike" baseline="0" dirty="0">
                    <a:solidFill>
                      <a:srgbClr val="FF0000"/>
                    </a:solidFill>
                  </a:rPr>
                  <a:t>Error Rate 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dirty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sz="1800" b="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dirty="0">
                            <a:latin typeface="Cambria Math" panose="02040503050406030204" pitchFamily="18" charset="0"/>
                          </a:rPr>
                          <m:t>𝐹𝑁</m:t>
                        </m:r>
                      </m:num>
                      <m:den>
                        <m:r>
                          <a:rPr lang="en-US" sz="1800" b="0" i="1" dirty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sz="1800" b="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dirty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sz="1800" b="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dirty="0">
                            <a:latin typeface="Cambria Math" panose="02040503050406030204" pitchFamily="18" charset="0"/>
                          </a:rPr>
                          <m:t>𝐹𝑁</m:t>
                        </m:r>
                        <m:r>
                          <a:rPr lang="en-US" sz="1800" b="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dirty="0">
                            <a:latin typeface="Cambria Math" panose="02040503050406030204" pitchFamily="18" charset="0"/>
                          </a:rPr>
                          <m:t>𝑇𝑃</m:t>
                        </m:r>
                      </m:den>
                    </m:f>
                  </m:oMath>
                </a14:m>
                <a:endParaRPr lang="en-US" sz="1800" b="1" i="0" u="none" strike="noStrike" baseline="0" dirty="0"/>
              </a:p>
              <a:p>
                <a:pPr lvl="1"/>
                <a:r>
                  <a:rPr lang="en-US" sz="1600" b="0" u="none" strike="noStrike" baseline="0" dirty="0">
                    <a:solidFill>
                      <a:srgbClr val="000000"/>
                    </a:solidFill>
                  </a:rPr>
                  <a:t>How often is the prediction wrong (opposite to accuracy)</a:t>
                </a:r>
              </a:p>
              <a:p>
                <a:r>
                  <a:rPr lang="en-US" sz="1800" dirty="0">
                    <a:solidFill>
                      <a:srgbClr val="FF0000"/>
                    </a:solidFill>
                  </a:rPr>
                  <a:t>False Positive Rate 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dirty="0">
                            <a:latin typeface="Cambria Math" panose="02040503050406030204" pitchFamily="18" charset="0"/>
                          </a:rPr>
                          <m:t>𝐹𝑃</m:t>
                        </m:r>
                      </m:num>
                      <m:den>
                        <m:r>
                          <a:rPr lang="en-US" sz="1800" b="0" i="1" dirty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800" b="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dirty="0">
                            <a:latin typeface="Cambria Math" panose="02040503050406030204" pitchFamily="18" charset="0"/>
                          </a:rPr>
                          <m:t>𝑇𝑁</m:t>
                        </m:r>
                      </m:den>
                    </m:f>
                  </m:oMath>
                </a14:m>
                <a:endParaRPr lang="en-US" sz="1800" b="1" i="0" u="none" strike="noStrike" baseline="0" dirty="0"/>
              </a:p>
              <a:p>
                <a:pPr lvl="1"/>
                <a:r>
                  <a:rPr lang="en-US" sz="1600" b="1" u="none" strike="noStrike" baseline="0" dirty="0">
                    <a:solidFill>
                      <a:srgbClr val="000000"/>
                    </a:solidFill>
                  </a:rPr>
                  <a:t>False alarm</a:t>
                </a:r>
                <a:r>
                  <a:rPr lang="en-US" sz="1600" b="0" u="none" strike="noStrike" baseline="0" dirty="0">
                    <a:solidFill>
                      <a:srgbClr val="000000"/>
                    </a:solidFill>
                  </a:rPr>
                  <a:t>: How often were non-offenders predicted to reoffend</a:t>
                </a:r>
                <a:r>
                  <a:rPr lang="en-US" sz="1600" b="0" i="1" u="none" strike="noStrike" baseline="0" dirty="0">
                    <a:solidFill>
                      <a:srgbClr val="000000"/>
                    </a:solidFill>
                  </a:rPr>
                  <a:t>?</a:t>
                </a:r>
              </a:p>
              <a:p>
                <a:pPr lvl="1"/>
                <a:r>
                  <a:rPr lang="en-US" sz="1600" dirty="0">
                    <a:solidFill>
                      <a:srgbClr val="000000"/>
                    </a:solidFill>
                  </a:rPr>
                  <a:t>A true negative (non-offender) is incorrectly classified as positive (offender)</a:t>
                </a:r>
                <a:endParaRPr lang="en-US" dirty="0"/>
              </a:p>
              <a:p>
                <a:r>
                  <a:rPr lang="en-US" sz="1800" b="0" i="0" u="none" strike="noStrike" baseline="0" dirty="0">
                    <a:solidFill>
                      <a:srgbClr val="FF0000"/>
                    </a:solidFill>
                  </a:rPr>
                  <a:t>False Negative Rate 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dirty="0">
                            <a:latin typeface="Cambria Math" panose="02040503050406030204" pitchFamily="18" charset="0"/>
                          </a:rPr>
                          <m:t>𝐹𝑁</m:t>
                        </m:r>
                      </m:num>
                      <m:den>
                        <m:r>
                          <a:rPr lang="en-US" sz="1800" b="0" i="1" dirty="0">
                            <a:latin typeface="Cambria Math" panose="02040503050406030204" pitchFamily="18" charset="0"/>
                          </a:rPr>
                          <m:t>𝐹𝑁</m:t>
                        </m:r>
                        <m:r>
                          <a:rPr lang="en-US" sz="1800" b="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dirty="0">
                            <a:latin typeface="Cambria Math" panose="02040503050406030204" pitchFamily="18" charset="0"/>
                          </a:rPr>
                          <m:t>𝑇𝑃</m:t>
                        </m:r>
                      </m:den>
                    </m:f>
                  </m:oMath>
                </a14:m>
                <a:endParaRPr lang="en-US" sz="1800" b="1" i="0" u="none" strike="noStrike" baseline="0" dirty="0"/>
              </a:p>
              <a:p>
                <a:pPr lvl="1"/>
                <a:r>
                  <a:rPr lang="en-US" sz="1600" b="1" u="none" strike="noStrike" baseline="0" dirty="0"/>
                  <a:t>Miss</a:t>
                </a:r>
                <a:r>
                  <a:rPr lang="en-US" sz="1600" b="0" u="none" strike="noStrike" baseline="0" dirty="0">
                    <a:solidFill>
                      <a:srgbClr val="000000"/>
                    </a:solidFill>
                  </a:rPr>
                  <a:t>: How often were offenders predicted not to reoffend</a:t>
                </a:r>
                <a:r>
                  <a:rPr lang="en-US" sz="1600" b="0" i="1" u="none" strike="noStrike" baseline="0" dirty="0">
                    <a:solidFill>
                      <a:srgbClr val="000000"/>
                    </a:solidFill>
                  </a:rPr>
                  <a:t>?</a:t>
                </a:r>
              </a:p>
              <a:p>
                <a:pPr lvl="1"/>
                <a:r>
                  <a:rPr lang="en-US" sz="1600" dirty="0">
                    <a:solidFill>
                      <a:srgbClr val="000000"/>
                    </a:solidFill>
                  </a:rPr>
                  <a:t>A true positive (offender) is incorrectly classified as negative (non-offender)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D91187-C4FA-24CD-B56E-AB6A1120A9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9" t="-780" b="-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5C745-2591-BF2B-DA63-D9080D5A19C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Case Study: COMPAS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FAB467-8B4B-A06C-D762-685375C8B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9000" y="2302024"/>
            <a:ext cx="4915842" cy="223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384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9D0D2-2335-66CF-50DF-CD1FB0745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COMPAS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D91187-C4FA-24CD-B56E-AB6A1120A9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Metrics by the COMPAS model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sz="1800" b="0" i="0" u="none" strike="noStrike" baseline="0" dirty="0">
                    <a:solidFill>
                      <a:schemeClr val="tx1"/>
                    </a:solidFill>
                  </a:rPr>
                  <a:t>Error Rate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 u="none" strike="noStrike" baseline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sz="18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𝐹𝑁</m:t>
                        </m:r>
                      </m:num>
                      <m:den>
                        <m:r>
                          <a:rPr lang="en-US" sz="18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sz="18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sz="18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𝐹𝑁</m:t>
                        </m:r>
                        <m:r>
                          <a:rPr lang="en-US" sz="18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</m:den>
                    </m:f>
                  </m:oMath>
                </a14:m>
                <a:r>
                  <a:rPr lang="en-US" sz="1800" b="1" i="0" u="none" strike="noStrike" baseline="0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b="1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≈ </a:t>
                </a:r>
                <a:r>
                  <a:rPr lang="en-US" sz="1800" i="0" u="none" strike="noStrike" baseline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34.6%</a:t>
                </a:r>
                <a:endParaRPr lang="en-US" sz="1800" i="0" u="none" strike="noStrike" baseline="0" dirty="0">
                  <a:solidFill>
                    <a:schemeClr val="tx1"/>
                  </a:solidFill>
                </a:endParaRPr>
              </a:p>
              <a:p>
                <a:r>
                  <a:rPr lang="en-US" sz="1800" dirty="0">
                    <a:solidFill>
                      <a:schemeClr val="tx1"/>
                    </a:solidFill>
                  </a:rPr>
                  <a:t>False Positive Rate </a:t>
                </a:r>
                <a:r>
                  <a:rPr lang="en-US" sz="1800" b="0" i="0" u="none" strike="noStrike" baseline="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 u="none" strike="noStrike" baseline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</m:num>
                      <m:den>
                        <m:r>
                          <a:rPr lang="en-US" sz="18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18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𝑇𝑁</m:t>
                        </m:r>
                      </m:den>
                    </m:f>
                  </m:oMath>
                </a14:m>
                <a:r>
                  <a:rPr lang="en-US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≈ 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32.4%</a:t>
                </a:r>
                <a:endParaRPr lang="en-US" sz="1800" b="1" i="0" u="none" strike="noStrike" baseline="0" dirty="0">
                  <a:solidFill>
                    <a:schemeClr val="tx1"/>
                  </a:solidFill>
                </a:endParaRPr>
              </a:p>
              <a:p>
                <a:r>
                  <a:rPr lang="en-US" sz="1800" b="0" i="0" u="none" strike="noStrike" baseline="0" dirty="0">
                    <a:solidFill>
                      <a:schemeClr val="tx1"/>
                    </a:solidFill>
                  </a:rPr>
                  <a:t>False Negative Rate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 u="none" strike="noStrike" baseline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𝐹𝑁</m:t>
                        </m:r>
                      </m:num>
                      <m:den>
                        <m:r>
                          <a:rPr lang="en-US" sz="18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𝐹𝑁</m:t>
                        </m:r>
                        <m:r>
                          <a:rPr lang="en-US" sz="18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</m:den>
                    </m:f>
                  </m:oMath>
                </a14:m>
                <a:r>
                  <a:rPr lang="en-US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≈ 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37.4%</a:t>
                </a:r>
                <a:endParaRPr lang="en-US" sz="1800" b="1" dirty="0"/>
              </a:p>
              <a:p>
                <a:endParaRPr lang="en-US" sz="1800" b="1" i="0" u="none" strike="noStrike" baseline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D91187-C4FA-24CD-B56E-AB6A1120A9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9" t="-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5C745-2591-BF2B-DA63-D9080D5A19C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Case Study: COMPAS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C65FFC-1B6D-D927-C00C-9B434AA82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2896" y="2690327"/>
            <a:ext cx="5122912" cy="234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021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9D0D2-2335-66CF-50DF-CD1FB0745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COMPAS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91187-C4FA-24CD-B56E-AB6A1120A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Metrics by the COMPAS model for black defendants and white defendants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966788">
              <a:buNone/>
            </a:pPr>
            <a:r>
              <a:rPr lang="en-US" sz="2000" b="0" i="0" u="none" strike="noStrike" baseline="0" dirty="0">
                <a:solidFill>
                  <a:schemeClr val="tx1"/>
                </a:solidFill>
              </a:rPr>
              <a:t>Error Rate </a:t>
            </a:r>
            <a:r>
              <a:rPr lang="en-US" sz="2000" b="1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≈ </a:t>
            </a:r>
            <a:r>
              <a:rPr lang="en-US" sz="200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36.2% 			</a:t>
            </a:r>
            <a:r>
              <a:rPr lang="en-US" sz="2000" b="0" i="0" u="none" strike="noStrike" baseline="0" dirty="0">
                <a:solidFill>
                  <a:schemeClr val="tx1"/>
                </a:solidFill>
              </a:rPr>
              <a:t>Error Rate </a:t>
            </a:r>
            <a:r>
              <a:rPr lang="en-US" sz="2000" b="1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≈ </a:t>
            </a:r>
            <a:r>
              <a:rPr lang="en-US" sz="200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33.0% </a:t>
            </a:r>
            <a:endParaRPr lang="en-US" sz="2000" i="0" u="none" strike="noStrike" baseline="0" dirty="0">
              <a:solidFill>
                <a:schemeClr val="tx1"/>
              </a:solidFill>
            </a:endParaRPr>
          </a:p>
          <a:p>
            <a:pPr marL="0" indent="966788">
              <a:buNone/>
            </a:pPr>
            <a:r>
              <a:rPr lang="en-US" sz="2000" dirty="0">
                <a:solidFill>
                  <a:schemeClr val="tx1"/>
                </a:solidFill>
              </a:rPr>
              <a:t>False Positive Rate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≈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44.9%		</a:t>
            </a:r>
            <a:r>
              <a:rPr lang="en-US" sz="2000" dirty="0">
                <a:solidFill>
                  <a:schemeClr val="tx1"/>
                </a:solidFill>
              </a:rPr>
              <a:t>False Positive Rate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≈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23.5%</a:t>
            </a:r>
            <a:endParaRPr lang="en-US" sz="2000" b="1" i="0" u="none" strike="noStrike" baseline="0" dirty="0">
              <a:solidFill>
                <a:schemeClr val="tx1"/>
              </a:solidFill>
            </a:endParaRPr>
          </a:p>
          <a:p>
            <a:pPr marL="0" indent="966788">
              <a:buNone/>
            </a:pPr>
            <a:r>
              <a:rPr lang="en-US" sz="2000" b="0" i="0" u="none" strike="noStrike" baseline="0" dirty="0">
                <a:solidFill>
                  <a:schemeClr val="tx1"/>
                </a:solidFill>
              </a:rPr>
              <a:t>False Negative Rate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≈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28.0%		</a:t>
            </a:r>
            <a:r>
              <a:rPr lang="en-US" sz="2000" b="0" i="0" u="none" strike="noStrike" baseline="0" dirty="0">
                <a:solidFill>
                  <a:schemeClr val="tx1"/>
                </a:solidFill>
              </a:rPr>
              <a:t>False Negative Rate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≈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47.7%</a:t>
            </a:r>
          </a:p>
          <a:p>
            <a:r>
              <a:rPr lang="en-US" dirty="0"/>
              <a:t>Similar error rates between white and black defendants</a:t>
            </a:r>
          </a:p>
          <a:p>
            <a:r>
              <a:rPr lang="en-US" dirty="0"/>
              <a:t>Black defendants have almost 2 times higher False Positive Rate (false alarm)</a:t>
            </a:r>
          </a:p>
          <a:p>
            <a:r>
              <a:rPr lang="en-US" dirty="0"/>
              <a:t>White defendants have almost 2 times higher False Negative Rate (miss)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5C745-2591-BF2B-DA63-D9080D5A19C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Case Study: COMPAS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8073DD-12B0-A466-1209-F8871E64D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984" y="2590056"/>
            <a:ext cx="3414159" cy="23042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F523E8-9761-117E-CB78-86FE70EF3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3256" y="2590056"/>
            <a:ext cx="3527845" cy="233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826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9D0D2-2335-66CF-50DF-CD1FB0745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COMPAS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91187-C4FA-24CD-B56E-AB6A1120A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COMPAS gives very different outcomes for white vs black defendants, but it does not use race as an input to the algorithm</a:t>
            </a:r>
          </a:p>
          <a:p>
            <a:r>
              <a:rPr lang="en-US" dirty="0"/>
              <a:t>Even if a sensitive feature (e.g. race) is not an input to the algorithm, other features (e.g. zip code) may correlate with the sensitive feature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5C745-2591-BF2B-DA63-D9080D5A19C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Case Study: COMPAS</a:t>
            </a:r>
          </a:p>
        </p:txBody>
      </p:sp>
    </p:spTree>
    <p:extLst>
      <p:ext uri="{BB962C8B-B14F-4D97-AF65-F5344CB8AC3E}">
        <p14:creationId xmlns:p14="http://schemas.microsoft.com/office/powerpoint/2010/main" val="1716372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4264C-0EBB-1BDB-08CF-8ECEF27BF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COMPAS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2CD6BF-7C52-11D2-34C1-37003703112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Case Study: COMPAS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74432E-D014-393E-B11E-06EE65270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64" y="2302024"/>
            <a:ext cx="9649072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120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502920" y="1293912"/>
            <a:ext cx="9052560" cy="1050573"/>
          </a:xfrm>
        </p:spPr>
        <p:txBody>
          <a:bodyPr>
            <a:normAutofit/>
          </a:bodyPr>
          <a:lstStyle/>
          <a:p>
            <a:pPr eaLnBrk="1" hangingPunct="1"/>
            <a:r>
              <a:rPr lang="en-CA" altLang="en-US" sz="5400" b="1" dirty="0"/>
              <a:t>Lecture 14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276673" y="3526160"/>
            <a:ext cx="9584265" cy="3932310"/>
          </a:xfrm>
        </p:spPr>
        <p:txBody>
          <a:bodyPr>
            <a:normAutofit/>
          </a:bodyPr>
          <a:lstStyle/>
          <a:p>
            <a:pPr algn="ctr" eaLnBrk="1" hangingPunct="1">
              <a:buFont typeface="Arial" charset="0"/>
              <a:buNone/>
            </a:pPr>
            <a:r>
              <a:rPr lang="en-US" altLang="en-US" sz="4000" b="1" dirty="0"/>
              <a:t>Bias and Fairness in Machine Learning</a:t>
            </a:r>
          </a:p>
          <a:p>
            <a:pPr>
              <a:buNone/>
            </a:pPr>
            <a:r>
              <a:rPr lang="en-US" sz="1800" dirty="0"/>
              <a:t>	</a:t>
            </a:r>
            <a:endParaRPr lang="en-US" sz="1800" dirty="0">
              <a:solidFill>
                <a:srgbClr val="002060"/>
              </a:solidFill>
            </a:endParaRPr>
          </a:p>
          <a:p>
            <a:pPr algn="ctr" eaLnBrk="1" hangingPunct="1">
              <a:buFont typeface="Arial" charset="0"/>
              <a:buNone/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50201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6A13C-9F4A-14C4-0993-71BD09957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Fairness Metrics: Statistical Parity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107C06-E136-47A0-CE1F-01F2D485F1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6673" y="2090803"/>
                <a:ext cx="9781727" cy="5467805"/>
              </a:xfrm>
            </p:spPr>
            <p:txBody>
              <a:bodyPr/>
              <a:lstStyle/>
              <a:p>
                <a:r>
                  <a:rPr lang="en-US" b="1" i="1" dirty="0">
                    <a:solidFill>
                      <a:srgbClr val="0070C0"/>
                    </a:solidFill>
                  </a:rPr>
                  <a:t>Statistical Parity </a:t>
                </a:r>
                <a:r>
                  <a:rPr lang="en-US" dirty="0"/>
                  <a:t>(a.k.a. Demographic Parity): requires the probability of receiving a positive outcome to be equal across all groups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(Ŷ=1 |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(Ŷ=1 |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for all values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the protected attribute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Notation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Ŷ</m:t>
                    </m:r>
                  </m:oMath>
                </a14:m>
                <a:r>
                  <a:rPr lang="en-US" dirty="0"/>
                  <a:t> – prediction by the model</a:t>
                </a:r>
              </a:p>
              <a:p>
                <a:pPr lvl="2"/>
                <a:r>
                  <a:rPr lang="en-US" dirty="0"/>
                  <a:t>A is a protected attribute like race, gender, or age</a:t>
                </a:r>
              </a:p>
              <a:p>
                <a:pPr lvl="2"/>
                <a:r>
                  <a:rPr lang="en-US" dirty="0"/>
                  <a:t>a and 𝑏 are two different groups</a:t>
                </a:r>
              </a:p>
              <a:p>
                <a:r>
                  <a:rPr lang="en-US" dirty="0"/>
                  <a:t>E.g., in a loan approval system, the approval rate must be the same for all demographic groups, regardless of other factors</a:t>
                </a:r>
              </a:p>
              <a:p>
                <a:pPr lvl="1"/>
                <a:r>
                  <a:rPr lang="en-US" dirty="0"/>
                  <a:t> Let’s assume the protected attribute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gender, with groups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𝑓𝑒𝑚𝑎𝑙𝑒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𝑚𝑎𝑙𝑒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Ŷ=1</m:t>
                    </m:r>
                  </m:oMath>
                </a14:m>
                <a:r>
                  <a:rPr lang="en-US" dirty="0"/>
                  <a:t> means the model outputs a positive decision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(Ŷ=1 |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probability the loan is approved for a female applicants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(Ŷ=1 |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probability the loan is approved for a male applicants</a:t>
                </a:r>
              </a:p>
              <a:p>
                <a:pPr lvl="2"/>
                <a:r>
                  <a:rPr lang="en-US" dirty="0"/>
                  <a:t>If 200 women applied for the loan, and 120 were approved, then: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(Ŷ=1 |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=0.6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If 250 men applied for the loan, and 200 were approved, then: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(Ŷ=1 |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=0.8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Fair model should have approximately the same approval rate for men and women</a:t>
                </a:r>
              </a:p>
              <a:p>
                <a:pPr lvl="2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107C06-E136-47A0-CE1F-01F2D485F1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6673" y="2090803"/>
                <a:ext cx="9781727" cy="5467805"/>
              </a:xfrm>
              <a:blipFill>
                <a:blip r:embed="rId2"/>
                <a:stretch>
                  <a:fillRect l="-685" t="-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5CB2C-A795-1A1A-8E3A-EE39085C3E2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Fairness Metrics</a:t>
            </a:r>
          </a:p>
        </p:txBody>
      </p:sp>
    </p:spTree>
    <p:extLst>
      <p:ext uri="{BB962C8B-B14F-4D97-AF65-F5344CB8AC3E}">
        <p14:creationId xmlns:p14="http://schemas.microsoft.com/office/powerpoint/2010/main" val="2919824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91BF6-D254-9C3A-2E89-445C93074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Fairness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19887E-4345-CB72-1702-DD5EE268E2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6673" y="2090803"/>
                <a:ext cx="9584265" cy="5107765"/>
              </a:xfrm>
            </p:spPr>
            <p:txBody>
              <a:bodyPr>
                <a:normAutofit/>
              </a:bodyPr>
              <a:lstStyle/>
              <a:p>
                <a:r>
                  <a:rPr lang="en-US" b="1" i="1" dirty="0">
                    <a:solidFill>
                      <a:srgbClr val="0070C0"/>
                    </a:solidFill>
                  </a:rPr>
                  <a:t>Equalized Odds: </a:t>
                </a:r>
                <a:r>
                  <a:rPr lang="en-US" dirty="0"/>
                  <a:t>requires that both true positive and false positive rates are equal across groups</a:t>
                </a:r>
              </a:p>
              <a:p>
                <a:pPr lvl="1"/>
                <a:r>
                  <a:rPr lang="en-US" dirty="0"/>
                  <a:t>E.g., the COMPAS example</a:t>
                </a:r>
              </a:p>
              <a:p>
                <a:r>
                  <a:rPr lang="en-US" b="1" i="1" dirty="0">
                    <a:solidFill>
                      <a:srgbClr val="0070C0"/>
                    </a:solidFill>
                  </a:rPr>
                  <a:t>Equal Opportunity: </a:t>
                </a:r>
                <a:r>
                  <a:rPr lang="en-US" dirty="0"/>
                  <a:t>focuses on fairness for qualified individuals, ensuring they have the same chance of favorable outcomes regardless of their protected characteristics</a:t>
                </a:r>
                <a:endParaRPr lang="en-US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(Ŷ=1 |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=1, 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(Ŷ=1 |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=1, 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Ŷ=1 </m:t>
                    </m:r>
                  </m:oMath>
                </a14:m>
                <a:r>
                  <a:rPr lang="en-US" dirty="0"/>
                  <a:t>means the model predicts a positive outcome, 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means the person is qualified </a:t>
                </a:r>
              </a:p>
              <a:p>
                <a:pPr lvl="1"/>
                <a:r>
                  <a:rPr lang="en-US" dirty="0"/>
                  <a:t>Qualified individuals have equal chance of positive prediction regardless of group</a:t>
                </a:r>
              </a:p>
              <a:p>
                <a:pPr lvl="2"/>
                <a:r>
                  <a:rPr lang="en-US" dirty="0"/>
                  <a:t>E.g., qualified candidates from all demographics have equal chance of receiving job interview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19887E-4345-CB72-1702-DD5EE268E2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6673" y="2090803"/>
                <a:ext cx="9584265" cy="5107765"/>
              </a:xfrm>
              <a:blipFill>
                <a:blip r:embed="rId3"/>
                <a:stretch>
                  <a:fillRect l="-699" t="-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15568-2944-7BEF-2FA5-6B420EC5EF6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Fairness Metrics</a:t>
            </a:r>
          </a:p>
        </p:txBody>
      </p:sp>
    </p:spTree>
    <p:extLst>
      <p:ext uri="{BB962C8B-B14F-4D97-AF65-F5344CB8AC3E}">
        <p14:creationId xmlns:p14="http://schemas.microsoft.com/office/powerpoint/2010/main" val="2827860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A3564-CF29-64AA-4B3B-5FA4B36B4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Fairness Metrics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A4E6C8-2B85-20B9-85D7-68545B75C7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i="1" dirty="0">
                    <a:solidFill>
                      <a:srgbClr val="0070C0"/>
                    </a:solidFill>
                  </a:rPr>
                  <a:t>Predictive Parity: </a:t>
                </a:r>
                <a:r>
                  <a:rPr lang="en-US" dirty="0"/>
                  <a:t>focuses on fairness in positive predictions, ensuring they are equally reliable across all demographic groups regardless of protected characteristics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=1 | Ŷ=1,  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=1 | Ŷ=1,  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s-E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ES" dirty="0"/>
              </a:p>
              <a:p>
                <a:pPr lvl="1"/>
                <a:r>
                  <a:rPr lang="en-US" noProof="0" dirty="0"/>
                  <a:t>When the model predicts a positive outcome, that prediction is equally likely to be correct for all demographic groups</a:t>
                </a:r>
              </a:p>
              <a:p>
                <a:pPr lvl="2"/>
                <a:r>
                  <a:rPr lang="en-US" noProof="0" dirty="0"/>
                  <a:t>E.g., loan approvals have same default rate regardless of borrower demographics</a:t>
                </a:r>
              </a:p>
              <a:p>
                <a:endParaRPr lang="en-US" dirty="0"/>
              </a:p>
              <a:p>
                <a:r>
                  <a:rPr lang="en-US" dirty="0"/>
                  <a:t>Different fairness metrics capture different aspects of what it means for a system to be "fair" </a:t>
                </a:r>
              </a:p>
              <a:p>
                <a:r>
                  <a:rPr lang="en-US" dirty="0"/>
                  <a:t>Unfortunately, mathematical impossibility results show that these different fairness criteria cannot all be satisfied simultaneously when groups have different base rates, forcing practitioners to make principled trade-offs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A4E6C8-2B85-20B9-85D7-68545B75C7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9" t="-780" r="-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26C2B-51B7-BB33-1F88-23B4C519938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Fairness Metrics</a:t>
            </a:r>
          </a:p>
        </p:txBody>
      </p:sp>
    </p:spTree>
    <p:extLst>
      <p:ext uri="{BB962C8B-B14F-4D97-AF65-F5344CB8AC3E}">
        <p14:creationId xmlns:p14="http://schemas.microsoft.com/office/powerpoint/2010/main" val="39059060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580E8-989B-D992-14AA-72DC5D4E0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for Bias in Language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D09CD-BF21-ECF9-FD9E-F6BEB2BE2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Kotek (2024) “Gender bias and stereotypes in Large Language Models”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Researchers tested prompts like “The doctor phoned the nurse because she was late for the morning shift.” </a:t>
            </a:r>
          </a:p>
          <a:p>
            <a:pPr lvl="1"/>
            <a:r>
              <a:rPr lang="en-US" dirty="0"/>
              <a:t>The AI often inferred that the nurse was female and the doctor male</a:t>
            </a:r>
          </a:p>
          <a:p>
            <a:r>
              <a:rPr lang="en-US" dirty="0"/>
              <a:t>Findings</a:t>
            </a:r>
          </a:p>
          <a:p>
            <a:pPr lvl="1"/>
            <a:r>
              <a:rPr lang="en-US" dirty="0"/>
              <a:t>On average, models were 6.8 times more likely to assign stereotypical female occupations to female pronouns and male occupations to male pronouns</a:t>
            </a:r>
          </a:p>
          <a:p>
            <a:pPr lvl="1"/>
            <a:r>
              <a:rPr lang="en-US" dirty="0"/>
              <a:t>Reinforces gender stereotypes, potentially affecting how language models are applied in industries like hiring and social media</a:t>
            </a:r>
          </a:p>
          <a:p>
            <a:r>
              <a:rPr lang="en-US" dirty="0"/>
              <a:t>Impact</a:t>
            </a:r>
          </a:p>
          <a:p>
            <a:pPr lvl="1"/>
            <a:r>
              <a:rPr lang="en-US" dirty="0"/>
              <a:t>This kind of bias, if unchecked, may influence societal expectations and perpetuate harmful stereotypes</a:t>
            </a:r>
          </a:p>
          <a:p>
            <a:pPr lvl="1"/>
            <a:r>
              <a:rPr lang="en-US" dirty="0"/>
              <a:t>Biases affect users’ trust in AI and the decisions influenced by AI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19EF93-384F-AA66-A984-28E09AC6BAD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Bias in LLMs</a:t>
            </a:r>
          </a:p>
        </p:txBody>
      </p:sp>
    </p:spTree>
    <p:extLst>
      <p:ext uri="{BB962C8B-B14F-4D97-AF65-F5344CB8AC3E}">
        <p14:creationId xmlns:p14="http://schemas.microsoft.com/office/powerpoint/2010/main" val="18671277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283ED-29A8-F29F-0EA3-859286D2D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Randomness and Bias in LLMs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8E092-32B7-65D5-018D-F7CCD975B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mitigate the potential harms of biased training data, LLM developers often implement safeguards such as fine-tuning and alignment techniques to reduce biased outputs</a:t>
            </a:r>
          </a:p>
          <a:p>
            <a:pPr lvl="1"/>
            <a:r>
              <a:rPr lang="en-US" dirty="0"/>
              <a:t>However, increasing the model’s temperature introduces more randomness into its responses, which can reduce the consistency and reliability of the safeguards</a:t>
            </a:r>
          </a:p>
          <a:p>
            <a:pPr lvl="1"/>
            <a:r>
              <a:rPr lang="en-US" dirty="0"/>
              <a:t>This raises concerns about the effectiveness of bias mitigation under high-temperature settings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CC999A-D291-3A8C-69FE-A09862771C4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Bias in LLMs</a:t>
            </a:r>
          </a:p>
          <a:p>
            <a:endParaRPr lang="en-US" dirty="0"/>
          </a:p>
        </p:txBody>
      </p:sp>
      <p:pic>
        <p:nvPicPr>
          <p:cNvPr id="5" name="object 4">
            <a:extLst>
              <a:ext uri="{FF2B5EF4-FFF2-40B4-BE49-F238E27FC236}">
                <a16:creationId xmlns:a16="http://schemas.microsoft.com/office/drawing/2014/main" id="{492E5F26-8589-EB57-747F-D5F1102550F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2696" y="4318248"/>
            <a:ext cx="9143999" cy="327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7153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16438-5CEA-A6E6-478D-10D70D8F4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Mitigation Strategies: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0135C-9C6C-09A0-2334-D98DFA11D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0070C0"/>
                </a:solidFill>
              </a:rPr>
              <a:t>Pre-processing techniques </a:t>
            </a:r>
            <a:r>
              <a:rPr lang="en-US" dirty="0"/>
              <a:t>focus on addressing bias in the training data</a:t>
            </a:r>
          </a:p>
          <a:p>
            <a:pPr lvl="1"/>
            <a:r>
              <a:rPr lang="en-US" dirty="0"/>
              <a:t>By modifying the dataset before ML model training, these approaches can help prevent biases from being encoded into the model</a:t>
            </a:r>
          </a:p>
          <a:p>
            <a:pPr lvl="1"/>
            <a:r>
              <a:rPr lang="en-US" dirty="0"/>
              <a:t>Pre-processing strategies are model-agnostic and can be applied regardless of the specific algorithm being used</a:t>
            </a:r>
          </a:p>
          <a:p>
            <a:r>
              <a:rPr lang="en-US" dirty="0"/>
              <a:t>Pre-processing techniques include:</a:t>
            </a:r>
          </a:p>
          <a:p>
            <a:r>
              <a:rPr lang="en-US" dirty="0">
                <a:solidFill>
                  <a:srgbClr val="FF0000"/>
                </a:solidFill>
              </a:rPr>
              <a:t>Data reweighing</a:t>
            </a:r>
          </a:p>
          <a:p>
            <a:pPr lvl="1"/>
            <a:r>
              <a:rPr lang="en-US" dirty="0"/>
              <a:t>Assign different weights to training examples to counteract representation imbalances</a:t>
            </a:r>
          </a:p>
          <a:p>
            <a:pPr lvl="1"/>
            <a:r>
              <a:rPr lang="en-US" dirty="0"/>
              <a:t>Examples from underrepresented groups receive higher weights, increasing their influence during model training</a:t>
            </a:r>
          </a:p>
          <a:p>
            <a:pPr lvl="2"/>
            <a:r>
              <a:rPr lang="en-US" dirty="0"/>
              <a:t>Reduces impact of majority group dominance</a:t>
            </a:r>
          </a:p>
          <a:p>
            <a:pPr lvl="2"/>
            <a:r>
              <a:rPr lang="en-US" dirty="0"/>
              <a:t>Preserves all original data points</a:t>
            </a:r>
          </a:p>
          <a:p>
            <a:pPr lvl="2"/>
            <a:r>
              <a:rPr lang="en-US" dirty="0"/>
              <a:t>Helps model learn patterns from minority groups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B4891F-B06B-32FD-9823-17D3933DDEA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Mitigation Strategies</a:t>
            </a:r>
          </a:p>
        </p:txBody>
      </p:sp>
    </p:spTree>
    <p:extLst>
      <p:ext uri="{BB962C8B-B14F-4D97-AF65-F5344CB8AC3E}">
        <p14:creationId xmlns:p14="http://schemas.microsoft.com/office/powerpoint/2010/main" val="28341528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D3B6E-DF6B-EB08-D505-179AF7C5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Mitigation Strategies: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E0F77-07C9-4B8E-726D-D9DAA9983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Strategic resampling</a:t>
            </a:r>
          </a:p>
          <a:p>
            <a:pPr lvl="1"/>
            <a:r>
              <a:rPr lang="en-US" dirty="0"/>
              <a:t>Modify the training dataset by either duplicating instances from underrepresented groups (over-sampling) or removing instances from overrepresented groups (under-sampling)</a:t>
            </a:r>
          </a:p>
          <a:p>
            <a:pPr lvl="2"/>
            <a:r>
              <a:rPr lang="en-US" dirty="0"/>
              <a:t>Creates more balanced class distribution</a:t>
            </a:r>
          </a:p>
          <a:p>
            <a:pPr lvl="2"/>
            <a:r>
              <a:rPr lang="en-US" dirty="0"/>
              <a:t>Relatively simple to implement</a:t>
            </a:r>
          </a:p>
          <a:p>
            <a:pPr lvl="2"/>
            <a:r>
              <a:rPr lang="en-US" dirty="0"/>
              <a:t>Can be combined with other techniques</a:t>
            </a:r>
          </a:p>
          <a:p>
            <a:r>
              <a:rPr lang="en-US" dirty="0">
                <a:solidFill>
                  <a:srgbClr val="FF0000"/>
                </a:solidFill>
              </a:rPr>
              <a:t>Synthetic data generation</a:t>
            </a:r>
          </a:p>
          <a:p>
            <a:pPr lvl="1"/>
            <a:r>
              <a:rPr lang="en-US" dirty="0"/>
              <a:t>Create artificial data points to increase representation of underrepresented groups</a:t>
            </a:r>
          </a:p>
          <a:p>
            <a:pPr lvl="1"/>
            <a:r>
              <a:rPr lang="en-US" dirty="0"/>
              <a:t>E.g., using techniques like SMOTE (Synthetic Minority Over-sampling Technique) or generative models</a:t>
            </a:r>
          </a:p>
          <a:p>
            <a:pPr lvl="2"/>
            <a:r>
              <a:rPr lang="en-US" dirty="0"/>
              <a:t>Addresses data imbalance</a:t>
            </a:r>
          </a:p>
          <a:p>
            <a:pPr lvl="2"/>
            <a:r>
              <a:rPr lang="en-US" dirty="0"/>
              <a:t>Creates novel training examples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9BA4CD-3417-7E03-3840-A30537EAFDF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Mitigation Strategies</a:t>
            </a:r>
          </a:p>
        </p:txBody>
      </p:sp>
    </p:spTree>
    <p:extLst>
      <p:ext uri="{BB962C8B-B14F-4D97-AF65-F5344CB8AC3E}">
        <p14:creationId xmlns:p14="http://schemas.microsoft.com/office/powerpoint/2010/main" val="12045351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C1B19-AC22-7E9E-5916-E68D94A0B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Mitigation Strategies: In-processing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46493-D25A-0293-0B0D-7E7B45E2D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0070C0"/>
                </a:solidFill>
              </a:rPr>
              <a:t>In-processing techniques </a:t>
            </a:r>
            <a:r>
              <a:rPr lang="en-US" dirty="0"/>
              <a:t>modify the ML algorithm to incorporate fairness considerations during training</a:t>
            </a:r>
          </a:p>
          <a:p>
            <a:pPr lvl="1"/>
            <a:r>
              <a:rPr lang="en-US" dirty="0"/>
              <a:t>This can be achieved via constrained optimization methods that balance prediction accuracy with fairness metrics</a:t>
            </a:r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Incorporate fairness constraints directly into the learning algorithm</a:t>
            </a:r>
          </a:p>
          <a:p>
            <a:pPr lvl="1"/>
            <a:r>
              <a:rPr lang="en-US" dirty="0"/>
              <a:t>Add regularization terms that penalize unfair solutions during training</a:t>
            </a:r>
          </a:p>
          <a:p>
            <a:pPr lvl="1"/>
            <a:r>
              <a:rPr lang="en-US" dirty="0"/>
              <a:t>Optimize for both accuracy and fairness as dual objectives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F7CFD6-AF93-16BB-FFA9-BA9167C05F1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Mitigation Strategies</a:t>
            </a:r>
          </a:p>
        </p:txBody>
      </p:sp>
    </p:spTree>
    <p:extLst>
      <p:ext uri="{BB962C8B-B14F-4D97-AF65-F5344CB8AC3E}">
        <p14:creationId xmlns:p14="http://schemas.microsoft.com/office/powerpoint/2010/main" val="23173976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37F46-0A18-1E7F-81C1-456B5FC8F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Mitigation Strategies: Post-processing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F4B76-1506-C8F3-EA2A-79F342BCC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0070C0"/>
                </a:solidFill>
              </a:rPr>
              <a:t>Post-processing techniques </a:t>
            </a:r>
            <a:r>
              <a:rPr lang="en-US" dirty="0"/>
              <a:t>adjust the ML predictions after training is complete, such as applying different thresholds for different groups to match error rates</a:t>
            </a:r>
          </a:p>
          <a:p>
            <a:pPr lvl="1"/>
            <a:r>
              <a:rPr lang="en-US" dirty="0"/>
              <a:t>These approaches offer flexibility but may sacrifice some predictive performance to achieve fairness goals</a:t>
            </a:r>
          </a:p>
          <a:p>
            <a:r>
              <a:rPr lang="en-US" dirty="0"/>
              <a:t>Techniques</a:t>
            </a:r>
          </a:p>
          <a:p>
            <a:pPr lvl="1"/>
            <a:r>
              <a:rPr lang="en-US" dirty="0"/>
              <a:t>Adjust model outputs after training to satisfy fairness criteria</a:t>
            </a:r>
          </a:p>
          <a:p>
            <a:pPr lvl="1"/>
            <a:r>
              <a:rPr lang="en-US" dirty="0"/>
              <a:t>Apply different decision thresholds for different groups</a:t>
            </a:r>
          </a:p>
          <a:p>
            <a:pPr lvl="1"/>
            <a:r>
              <a:rPr lang="en-US" dirty="0"/>
              <a:t>Calibrate probability estimates across protected groups</a:t>
            </a:r>
          </a:p>
          <a:p>
            <a:r>
              <a:rPr lang="en-US" dirty="0"/>
              <a:t>Example: identify uncertain predictions near decision boundary and apply fairness-oriented rules</a:t>
            </a:r>
          </a:p>
          <a:p>
            <a:r>
              <a:rPr lang="en-US" dirty="0"/>
              <a:t>While pre-processing strategies focus on the data, in-processing and post-processing strategies address bias within the algorithm itself or its outputs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D1762D-3C23-9C0F-9F9A-FC29FA73925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Mitigation Strategies</a:t>
            </a:r>
          </a:p>
        </p:txBody>
      </p:sp>
    </p:spTree>
    <p:extLst>
      <p:ext uri="{BB962C8B-B14F-4D97-AF65-F5344CB8AC3E}">
        <p14:creationId xmlns:p14="http://schemas.microsoft.com/office/powerpoint/2010/main" val="36937418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B411A-DEDB-28BB-6037-BCE81F200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Towards Ethical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6D723-665A-73BB-7F2C-A2968FFA8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fair and unbiased ML systems requires continuous effort</a:t>
            </a:r>
          </a:p>
          <a:p>
            <a:pPr lvl="1"/>
            <a:r>
              <a:rPr lang="en-US" dirty="0"/>
              <a:t>It requires vigilance at every stage of the AI lifecycle, from problem formulation to deployment and monitoring</a:t>
            </a:r>
          </a:p>
          <a:p>
            <a:r>
              <a:rPr lang="en-US" dirty="0"/>
              <a:t>Transparency by ML developers is crucial, both in documenting design choices and in communicating limitations to users and stakeholders</a:t>
            </a:r>
          </a:p>
          <a:p>
            <a:pPr lvl="1"/>
            <a:r>
              <a:rPr lang="en-US" dirty="0"/>
              <a:t>This includes acknowledging trade-offs between different fairness criteria and being honest about the imperfect nature of all fairness solutions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3E5242-9071-5AA7-73FE-A98EE224711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Towards Ethical AI</a:t>
            </a:r>
          </a:p>
        </p:txBody>
      </p:sp>
    </p:spTree>
    <p:extLst>
      <p:ext uri="{BB962C8B-B14F-4D97-AF65-F5344CB8AC3E}">
        <p14:creationId xmlns:p14="http://schemas.microsoft.com/office/powerpoint/2010/main" val="635091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673" y="2090803"/>
            <a:ext cx="9584265" cy="5681597"/>
          </a:xfrm>
        </p:spPr>
        <p:txBody>
          <a:bodyPr>
            <a:normAutofit/>
          </a:bodyPr>
          <a:lstStyle/>
          <a:p>
            <a:r>
              <a:rPr lang="en-US" dirty="0"/>
              <a:t>Bias and fairness definitions</a:t>
            </a:r>
          </a:p>
          <a:p>
            <a:r>
              <a:rPr lang="en-US" dirty="0"/>
              <a:t>Introduction to ML bias</a:t>
            </a:r>
          </a:p>
          <a:p>
            <a:pPr lvl="1"/>
            <a:r>
              <a:rPr lang="en-US" dirty="0"/>
              <a:t>Data bias</a:t>
            </a:r>
          </a:p>
          <a:p>
            <a:pPr lvl="1"/>
            <a:r>
              <a:rPr lang="en-US" dirty="0"/>
              <a:t>Algorithmic bias</a:t>
            </a:r>
          </a:p>
          <a:p>
            <a:r>
              <a:rPr lang="en-US" dirty="0"/>
              <a:t>Bias amplification</a:t>
            </a:r>
          </a:p>
          <a:p>
            <a:r>
              <a:rPr lang="en-US" dirty="0"/>
              <a:t>Fairness metrics</a:t>
            </a:r>
          </a:p>
          <a:p>
            <a:r>
              <a:rPr lang="en-US" dirty="0"/>
              <a:t>Mitigation strategies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2655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AED18-C671-96CA-FBCC-24EDDE999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Towards Ethical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48BD7-518E-3237-D90E-12C9C4BFD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Education and awareness</a:t>
            </a:r>
          </a:p>
          <a:p>
            <a:pPr lvl="1"/>
            <a:r>
              <a:rPr lang="en-US" dirty="0"/>
              <a:t>Building fairness literacy among practitioners</a:t>
            </a:r>
          </a:p>
          <a:p>
            <a:r>
              <a:rPr lang="en-US" dirty="0"/>
              <a:t>Community engagement</a:t>
            </a:r>
          </a:p>
          <a:p>
            <a:pPr lvl="1"/>
            <a:r>
              <a:rPr lang="en-US" dirty="0"/>
              <a:t>Including affected communities in design and evaluation</a:t>
            </a:r>
          </a:p>
          <a:p>
            <a:r>
              <a:rPr lang="en-US" dirty="0"/>
              <a:t>Transparency and explainability</a:t>
            </a:r>
          </a:p>
          <a:p>
            <a:pPr lvl="1"/>
            <a:r>
              <a:rPr lang="en-US" dirty="0"/>
              <a:t>Making AI systems understandable to stakeholders</a:t>
            </a:r>
          </a:p>
          <a:p>
            <a:r>
              <a:rPr lang="en-US" dirty="0"/>
              <a:t>Multidisciplinary collaboration</a:t>
            </a:r>
          </a:p>
          <a:p>
            <a:pPr lvl="1"/>
            <a:r>
              <a:rPr lang="en-US" dirty="0"/>
              <a:t>Bringing together technical, ethical, legal, and domain experts</a:t>
            </a:r>
          </a:p>
          <a:p>
            <a:r>
              <a:rPr lang="en-US" dirty="0"/>
              <a:t>Continuous improvement</a:t>
            </a:r>
          </a:p>
          <a:p>
            <a:pPr lvl="1"/>
            <a:r>
              <a:rPr lang="en-US" dirty="0"/>
              <a:t>Ongoing monitoring, auditing, and refinement of ML systems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617ADF-62E5-782E-E663-FF205551777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Towards Ethical AI</a:t>
            </a:r>
          </a:p>
        </p:txBody>
      </p:sp>
    </p:spTree>
    <p:extLst>
      <p:ext uri="{BB962C8B-B14F-4D97-AF65-F5344CB8AC3E}">
        <p14:creationId xmlns:p14="http://schemas.microsoft.com/office/powerpoint/2010/main" val="32135117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94B47-A6E0-DDC2-878B-ADEC197E2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1693C-8553-857D-B921-B7035AB8E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Aditi Rajesh Shah, Nick Szydlowski, “AI Bias: A Hands-On Workshop and Discussion,” available at </a:t>
            </a:r>
            <a:r>
              <a:rPr lang="en-US" dirty="0">
                <a:hlinkClick r:id="rId2"/>
              </a:rPr>
              <a:t>https://tiny.sjsu.edu/ai-bias</a:t>
            </a:r>
            <a:endParaRPr lang="en-US" dirty="0"/>
          </a:p>
          <a:p>
            <a:r>
              <a:rPr lang="en-US" dirty="0"/>
              <a:t>Justin </a:t>
            </a:r>
            <a:r>
              <a:rPr lang="en-US" dirty="0" err="1"/>
              <a:t>Joshnson</a:t>
            </a:r>
            <a:r>
              <a:rPr lang="en-US" dirty="0"/>
              <a:t>, David </a:t>
            </a:r>
            <a:r>
              <a:rPr lang="en-US" dirty="0" err="1"/>
              <a:t>Fouhey</a:t>
            </a:r>
            <a:r>
              <a:rPr lang="en-US" dirty="0"/>
              <a:t>, “Lecture: Fairness in AI,”, EECS 442, University of Michigan, 2021</a:t>
            </a:r>
          </a:p>
        </p:txBody>
      </p:sp>
    </p:spTree>
    <p:extLst>
      <p:ext uri="{BB962C8B-B14F-4D97-AF65-F5344CB8AC3E}">
        <p14:creationId xmlns:p14="http://schemas.microsoft.com/office/powerpoint/2010/main" val="3746593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AEB07-54F2-3170-CF50-B998B3603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E5D5C-FBE9-3A33-3DD3-D0FD4F148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Although ML models are increasingly used to influence decisions that impact society, from loan approvals to hiring processes, the models are not inherently neutral</a:t>
            </a:r>
          </a:p>
          <a:p>
            <a:r>
              <a:rPr lang="en-US" dirty="0"/>
              <a:t>ML models reflect the biases present in their training data, potentially expanding and amplifying existing societal inequalities</a:t>
            </a:r>
          </a:p>
          <a:p>
            <a:r>
              <a:rPr lang="en-US" dirty="0"/>
              <a:t>When deployed at scale, biased ML models can systematically disadvantage marginalized groups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5D1F0B-CD20-DC39-D2DF-577EB54CB7A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06179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0C814-734D-FD7A-237A-789BFF7D7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Bias and Fairness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ACE79-56BD-F988-884D-22481EA3E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0070C0"/>
                </a:solidFill>
              </a:rPr>
              <a:t>Bias in ML and AI</a:t>
            </a:r>
          </a:p>
          <a:p>
            <a:pPr lvl="1"/>
            <a:r>
              <a:rPr lang="en-US" b="1" u="sng" dirty="0"/>
              <a:t>Bias</a:t>
            </a:r>
            <a:r>
              <a:rPr lang="en-US" dirty="0"/>
              <a:t> is a systematic error in the ML model that produces skewed results that favor or disadvantage certain demographic groups</a:t>
            </a:r>
          </a:p>
          <a:p>
            <a:pPr lvl="1"/>
            <a:r>
              <a:rPr lang="en-US" dirty="0"/>
              <a:t>Bias often originates from imbalanced or non-representative training data or biased assumptions in model development</a:t>
            </a:r>
          </a:p>
          <a:p>
            <a:r>
              <a:rPr lang="en-US" b="1" i="1" dirty="0">
                <a:solidFill>
                  <a:srgbClr val="0070C0"/>
                </a:solidFill>
              </a:rPr>
              <a:t>Fairness in ML and AI</a:t>
            </a:r>
          </a:p>
          <a:p>
            <a:pPr lvl="1"/>
            <a:r>
              <a:rPr lang="en-US" b="1" u="sng" dirty="0"/>
              <a:t>Fairness</a:t>
            </a:r>
            <a:r>
              <a:rPr lang="en-US" dirty="0"/>
              <a:t> is the absence of prejudice or favoritism toward individuals or groups based on their protected characteristics</a:t>
            </a:r>
          </a:p>
          <a:p>
            <a:pPr lvl="1"/>
            <a:r>
              <a:rPr lang="en-US" dirty="0"/>
              <a:t>Fairness extends beyond equality of treatment, providing different levels of support to achieve just outcomes across diverse populations</a:t>
            </a:r>
          </a:p>
          <a:p>
            <a:pPr lvl="1"/>
            <a:r>
              <a:rPr lang="en-US" dirty="0"/>
              <a:t>Multiple mathematical definitions of fairness exist, each representing different perspectives on what constitutes "fair" outcomes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A79436-36A4-02C1-25F8-3A2A99965EB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95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4BA3A-5726-4B9D-BBDC-A19BEDA9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ML 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0858F-55D4-43A1-B784-CC95574F6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bias and fairness in ML requires recognizing that these concepts are nuanced and context-dependent</a:t>
            </a:r>
          </a:p>
          <a:p>
            <a:pPr lvl="1"/>
            <a:r>
              <a:rPr lang="en-US" dirty="0"/>
              <a:t>What constitutes "fair" in one application may not be appropriate in another application: this requires ongoing evaluation and adjustment</a:t>
            </a:r>
          </a:p>
          <a:p>
            <a:r>
              <a:rPr lang="en-US" dirty="0"/>
              <a:t>Sources of ML bias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Data bias</a:t>
            </a:r>
          </a:p>
          <a:p>
            <a:pPr lvl="2"/>
            <a:r>
              <a:rPr lang="en-US" dirty="0"/>
              <a:t>Data bias is one of the main reasons for fairness issues in ML systems</a:t>
            </a:r>
          </a:p>
          <a:p>
            <a:pPr lvl="2"/>
            <a:r>
              <a:rPr lang="en-US" dirty="0"/>
              <a:t>Recognizing the sources of data bias is important for building trustworthy AI, as ML models can only be as fair as the data used to train them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Algorithmic bias</a:t>
            </a:r>
          </a:p>
          <a:p>
            <a:pPr lvl="2"/>
            <a:r>
              <a:rPr lang="en-US" dirty="0"/>
              <a:t>Even with balanced training data, the choice of ML algorithm can introduce or intensify unfairness in model outcomes</a:t>
            </a:r>
          </a:p>
          <a:p>
            <a:pPr lvl="2"/>
            <a:r>
              <a:rPr lang="en-US" dirty="0"/>
              <a:t>Algorithmic bias can emerge at various stages of the ML pipeline, from data collection to deployment</a:t>
            </a:r>
          </a:p>
          <a:p>
            <a:pPr lvl="3"/>
            <a:r>
              <a:rPr lang="en-US" dirty="0"/>
              <a:t>Assumptions in the ML model design can amplify certain characteristics over others, leading to biased outputs</a:t>
            </a:r>
          </a:p>
          <a:p>
            <a:pPr lvl="2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Introduction to ML Bias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896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A965A-843D-C8EF-6DC0-87F96AF5F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Data Bias in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D396A-DA46-9ECB-B5A5-4F7C3BFEE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673" y="2090803"/>
            <a:ext cx="9584265" cy="5681597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Historical bias</a:t>
            </a:r>
          </a:p>
          <a:p>
            <a:pPr lvl="1"/>
            <a:r>
              <a:rPr lang="en-US" dirty="0"/>
              <a:t>Includes pre-existing historical societal inequalities reflected in data, even when the data is collected accurately</a:t>
            </a:r>
          </a:p>
          <a:p>
            <a:pPr lvl="2"/>
            <a:r>
              <a:rPr lang="en-US" dirty="0"/>
              <a:t>E.g., criminal justice data overrepresenting certain demographics</a:t>
            </a:r>
          </a:p>
          <a:p>
            <a:pPr lvl="2"/>
            <a:r>
              <a:rPr lang="en-US" dirty="0"/>
              <a:t>E.g., medical research data historically focused on male subjects</a:t>
            </a:r>
          </a:p>
          <a:p>
            <a:r>
              <a:rPr lang="en-US" dirty="0">
                <a:solidFill>
                  <a:srgbClr val="FF0000"/>
                </a:solidFill>
              </a:rPr>
              <a:t>Data aggregation bias</a:t>
            </a:r>
          </a:p>
          <a:p>
            <a:pPr lvl="1"/>
            <a:r>
              <a:rPr lang="en-US" dirty="0"/>
              <a:t>Combining data in ways that ignore disproportions between subgroups</a:t>
            </a:r>
          </a:p>
          <a:p>
            <a:pPr lvl="2"/>
            <a:r>
              <a:rPr lang="en-US" dirty="0"/>
              <a:t>E.g., averaging outcomes across different demographic groups</a:t>
            </a:r>
          </a:p>
          <a:p>
            <a:r>
              <a:rPr lang="en-US" dirty="0">
                <a:solidFill>
                  <a:srgbClr val="FF0000"/>
                </a:solidFill>
              </a:rPr>
              <a:t>Representation bias</a:t>
            </a:r>
          </a:p>
          <a:p>
            <a:pPr lvl="1"/>
            <a:r>
              <a:rPr lang="en-US" dirty="0"/>
              <a:t>Samples that fail to reflect the diversity of the population</a:t>
            </a:r>
          </a:p>
          <a:p>
            <a:pPr lvl="2"/>
            <a:r>
              <a:rPr lang="en-US" dirty="0"/>
              <a:t>E.g., facial recognition ML model trained primarily on light-skinned faces</a:t>
            </a:r>
          </a:p>
          <a:p>
            <a:pPr lvl="2"/>
            <a:r>
              <a:rPr lang="en-US" dirty="0"/>
              <a:t>E.g., voice recognition ML model struggling with certain accents</a:t>
            </a:r>
          </a:p>
          <a:p>
            <a:r>
              <a:rPr lang="en-US" dirty="0">
                <a:solidFill>
                  <a:srgbClr val="FF0000"/>
                </a:solidFill>
              </a:rPr>
              <a:t>Omitted variable bias</a:t>
            </a:r>
          </a:p>
          <a:p>
            <a:pPr lvl="1"/>
            <a:r>
              <a:rPr lang="en-US" dirty="0"/>
              <a:t>Arises when important features are excluded from the ML model</a:t>
            </a:r>
          </a:p>
          <a:p>
            <a:pPr lvl="2"/>
            <a:r>
              <a:rPr lang="en-US" dirty="0"/>
              <a:t>E.g., a credit scoring algorithm that considers only traditional credit history may disadvantage communities with limited access to banking services</a:t>
            </a:r>
          </a:p>
          <a:p>
            <a:r>
              <a:rPr lang="en-US" dirty="0">
                <a:solidFill>
                  <a:srgbClr val="FF0000"/>
                </a:solidFill>
              </a:rPr>
              <a:t>Measurement bias</a:t>
            </a:r>
          </a:p>
          <a:p>
            <a:pPr lvl="1"/>
            <a:r>
              <a:rPr lang="en-US" dirty="0"/>
              <a:t>Errors or inconsistencies in data collection or labeling</a:t>
            </a:r>
          </a:p>
          <a:p>
            <a:pPr lvl="2"/>
            <a:r>
              <a:rPr lang="en-US" dirty="0"/>
              <a:t>E.g., health sensors less accurate for darker skin tones</a:t>
            </a:r>
          </a:p>
          <a:p>
            <a:pPr lvl="2"/>
            <a:r>
              <a:rPr lang="en-US" dirty="0"/>
              <a:t>E.g., inconsistent labeling standards across different groups</a:t>
            </a:r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1CA28-54E0-D4EE-75F8-4E727F1199B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Data Bias</a:t>
            </a:r>
          </a:p>
        </p:txBody>
      </p:sp>
    </p:spTree>
    <p:extLst>
      <p:ext uri="{BB962C8B-B14F-4D97-AF65-F5344CB8AC3E}">
        <p14:creationId xmlns:p14="http://schemas.microsoft.com/office/powerpoint/2010/main" val="1653760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343CB-7F78-4232-8419-C276CE49A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Algorithmic Bias in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29392-FD32-FD59-AF1A-5BD282BCC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Algorithm bias</a:t>
            </a:r>
          </a:p>
          <a:p>
            <a:pPr lvl="1"/>
            <a:r>
              <a:rPr lang="en-US" dirty="0"/>
              <a:t>Originates from inherent limitations or design flaws in ML algorithms</a:t>
            </a:r>
          </a:p>
          <a:p>
            <a:pPr lvl="1"/>
            <a:r>
              <a:rPr lang="en-US" dirty="0"/>
              <a:t>Some ML model architectures may be more likely to amplify bias present in the training data, or may prioritize optimization methods or metrics that don't align with fairness considerations</a:t>
            </a:r>
          </a:p>
          <a:p>
            <a:r>
              <a:rPr lang="en-US" dirty="0">
                <a:solidFill>
                  <a:srgbClr val="FF0000"/>
                </a:solidFill>
              </a:rPr>
              <a:t>Regularization Bias</a:t>
            </a:r>
          </a:p>
          <a:p>
            <a:pPr lvl="1"/>
            <a:r>
              <a:rPr lang="en-US" dirty="0"/>
              <a:t>Regularization techniques can suppress minority group information and treat that information as noise</a:t>
            </a:r>
          </a:p>
          <a:p>
            <a:pPr lvl="2"/>
            <a:r>
              <a:rPr lang="en-US" dirty="0"/>
              <a:t>E.g., L</a:t>
            </a:r>
            <a:r>
              <a:rPr lang="en-US" baseline="-25000" dirty="0"/>
              <a:t>1</a:t>
            </a:r>
            <a:r>
              <a:rPr lang="en-US" dirty="0"/>
              <a:t>/L</a:t>
            </a:r>
            <a:r>
              <a:rPr lang="en-US" baseline="-25000" dirty="0"/>
              <a:t>2</a:t>
            </a:r>
            <a:r>
              <a:rPr lang="en-US" dirty="0"/>
              <a:t> regularization might eliminate rare but important features</a:t>
            </a:r>
          </a:p>
          <a:p>
            <a:r>
              <a:rPr lang="en-US" dirty="0">
                <a:solidFill>
                  <a:srgbClr val="FF0000"/>
                </a:solidFill>
              </a:rPr>
              <a:t>Transfer Bias</a:t>
            </a:r>
          </a:p>
          <a:p>
            <a:pPr lvl="1"/>
            <a:r>
              <a:rPr lang="en-US" dirty="0"/>
              <a:t>Occurs when models trained in one context (domain, population) are reused elsewhere without proper adaptation</a:t>
            </a:r>
          </a:p>
          <a:p>
            <a:pPr lvl="2"/>
            <a:r>
              <a:rPr lang="en-US" dirty="0"/>
              <a:t>E.g., a healthcare model trained on U.S. patient data performs poorly on data from another country</a:t>
            </a:r>
          </a:p>
          <a:p>
            <a:r>
              <a:rPr lang="en-US" dirty="0">
                <a:solidFill>
                  <a:srgbClr val="FF0000"/>
                </a:solidFill>
              </a:rPr>
              <a:t>Evaluation bias</a:t>
            </a:r>
          </a:p>
          <a:p>
            <a:pPr lvl="1"/>
            <a:r>
              <a:rPr lang="en-US" dirty="0"/>
              <a:t>Occurs when the model is evaluated on a non-representative dataset</a:t>
            </a:r>
          </a:p>
          <a:p>
            <a:pPr lvl="2"/>
            <a:r>
              <a:rPr lang="en-US" dirty="0"/>
              <a:t>E.g., facial recognition evaluated on one demographic group lead to decreased performance when the system is deployed broadly across diverse populations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C63B3D-CBC5-2ABE-2791-A3B2E637468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Algorithmic Bias</a:t>
            </a:r>
          </a:p>
        </p:txBody>
      </p:sp>
    </p:spTree>
    <p:extLst>
      <p:ext uri="{BB962C8B-B14F-4D97-AF65-F5344CB8AC3E}">
        <p14:creationId xmlns:p14="http://schemas.microsoft.com/office/powerpoint/2010/main" val="1131035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8F330-2C7A-420A-87DB-369A27146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Bias in ML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EB9A2-327E-A235-320A-B598AFD7F8D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Introduction to ML Bias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71882C-09C6-0881-E327-89E670D23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2024"/>
            <a:ext cx="10058400" cy="46113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EA76A2-490B-FBC9-E213-7E876BA3A5EC}"/>
              </a:ext>
            </a:extLst>
          </p:cNvPr>
          <p:cNvSpPr txBox="1"/>
          <p:nvPr/>
        </p:nvSpPr>
        <p:spPr>
          <a:xfrm>
            <a:off x="1068760" y="7495401"/>
            <a:ext cx="7992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Figure from: Maarten Sap, “Safety, Ethics, and Biases in AI and NLP systems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66C1AD-26B8-8540-C028-9BDDB8A5E4A0}"/>
              </a:ext>
            </a:extLst>
          </p:cNvPr>
          <p:cNvSpPr/>
          <p:nvPr/>
        </p:nvSpPr>
        <p:spPr>
          <a:xfrm>
            <a:off x="9493696" y="6622504"/>
            <a:ext cx="564704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38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00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18587</TotalTime>
  <Words>2761</Words>
  <Application>Microsoft Office PowerPoint</Application>
  <PresentationFormat>Custom</PresentationFormat>
  <Paragraphs>309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Arial</vt:lpstr>
      <vt:lpstr>Calibri</vt:lpstr>
      <vt:lpstr>Cambria Math</vt:lpstr>
      <vt:lpstr>Courier New</vt:lpstr>
      <vt:lpstr>Franklin Gothic</vt:lpstr>
      <vt:lpstr>Franklin Gothic Demi</vt:lpstr>
      <vt:lpstr>Libre Franklin</vt:lpstr>
      <vt:lpstr>Palatino Linotype</vt:lpstr>
      <vt:lpstr>Times New Roman</vt:lpstr>
      <vt:lpstr>Wingdings</vt:lpstr>
      <vt:lpstr>Office Theme</vt:lpstr>
      <vt:lpstr>CS 487/587 Adversarial Machine Learning</vt:lpstr>
      <vt:lpstr>Lecture 14</vt:lpstr>
      <vt:lpstr>Lecture Outline</vt:lpstr>
      <vt:lpstr>Introduction</vt:lpstr>
      <vt:lpstr>Bias and Fairness Definitions</vt:lpstr>
      <vt:lpstr>Introduction to ML Bias</vt:lpstr>
      <vt:lpstr>Types of Data Bias in ML</vt:lpstr>
      <vt:lpstr>Types of Algorithmic Bias in ML</vt:lpstr>
      <vt:lpstr>Sources of Bias in ML</vt:lpstr>
      <vt:lpstr>Algorithmic Bias in ML Systems</vt:lpstr>
      <vt:lpstr>Bias Amplification</vt:lpstr>
      <vt:lpstr>Bias Amplification</vt:lpstr>
      <vt:lpstr>Why ML Bias Matters</vt:lpstr>
      <vt:lpstr>Case Study: COMPAS</vt:lpstr>
      <vt:lpstr>Case Study: COMPAS</vt:lpstr>
      <vt:lpstr>Case Study: COMPAS</vt:lpstr>
      <vt:lpstr>Case Study: COMPAS</vt:lpstr>
      <vt:lpstr>Case Study: COMPAS</vt:lpstr>
      <vt:lpstr>Case Study: COMPAS</vt:lpstr>
      <vt:lpstr>Fairness Metrics: Statistical Parity</vt:lpstr>
      <vt:lpstr>Other Fairness Metrics</vt:lpstr>
      <vt:lpstr>Other Fairness Metrics</vt:lpstr>
      <vt:lpstr>Testing for Bias in Language Models</vt:lpstr>
      <vt:lpstr>Randomness and Bias in LLMs</vt:lpstr>
      <vt:lpstr>Mitigation Strategies: Pre-processing</vt:lpstr>
      <vt:lpstr>Mitigation Strategies: Pre-processing</vt:lpstr>
      <vt:lpstr>Mitigation Strategies: In-processing</vt:lpstr>
      <vt:lpstr>Mitigation Strategies: Post-processing</vt:lpstr>
      <vt:lpstr>Towards Ethical AI</vt:lpstr>
      <vt:lpstr>Steps Towards Ethical AI</vt:lpstr>
      <vt:lpstr>References</vt:lpstr>
    </vt:vector>
  </TitlesOfParts>
  <Company>Sheridan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Vakanski Aleksandar</dc:creator>
  <cp:lastModifiedBy>Vakanski, Aleksandar (vakanski@uidaho.edu)</cp:lastModifiedBy>
  <cp:revision>3553</cp:revision>
  <cp:lastPrinted>2016-01-16T17:38:40Z</cp:lastPrinted>
  <dcterms:created xsi:type="dcterms:W3CDTF">2014-06-16T13:46:25Z</dcterms:created>
  <dcterms:modified xsi:type="dcterms:W3CDTF">2025-05-01T20:24:20Z</dcterms:modified>
</cp:coreProperties>
</file>