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0" r:id="rId7"/>
    <p:sldId id="263" r:id="rId8"/>
    <p:sldId id="259" r:id="rId9"/>
    <p:sldId id="26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1C8D5-BFE5-6B48-880B-D5993C59CC4F}" v="2" dt="2024-04-09T10:41:23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6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akeeling199/intro-to-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conda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39E1-5D7B-4A19-8AAC-135B78FE7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FC3B-B3FD-F9A4-E239-009B5868D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201325-F0AE-2DCF-024D-05E5A9E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266" y="636588"/>
            <a:ext cx="6101597" cy="1478570"/>
          </a:xfrm>
        </p:spPr>
        <p:txBody>
          <a:bodyPr>
            <a:normAutofit/>
          </a:bodyPr>
          <a:lstStyle/>
          <a:p>
            <a:r>
              <a:rPr lang="en-US" sz="2500" dirty="0"/>
              <a:t>How to open a new </a:t>
            </a:r>
            <a:r>
              <a:rPr lang="en-US" sz="2500" dirty="0" err="1"/>
              <a:t>jupyter</a:t>
            </a:r>
            <a:r>
              <a:rPr lang="en-US" sz="2500" dirty="0"/>
              <a:t> notebook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method 1 – using anaconda navigator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7A20-089A-2D1F-9BB9-E752944E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dirty="0"/>
              <a:t>Open the Anaconda Navigator and make sure to select the environment you just created from the drop-down menu.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F3B6C-D5A1-3B43-FCAF-DD1E0DDD88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98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7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323EA8-F1CF-07DB-28A3-83EB57ED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013F-7BF5-4132-541A-58F0715F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Click ‘Install’ on the </a:t>
            </a:r>
            <a:r>
              <a:rPr lang="en-US" dirty="0" err="1"/>
              <a:t>Jupyter</a:t>
            </a:r>
            <a:r>
              <a:rPr lang="en-US" dirty="0"/>
              <a:t> Notebook tile and then ‘Launch’ once the app has installed itself.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81DF-1CED-0361-FD9B-E2D94E5A5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486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1E8-3477-D1E4-4F03-6B87BB3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– from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38E4-4642-725D-675C-B798FC24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terminal/anaconda prompt/</a:t>
            </a:r>
            <a:r>
              <a:rPr lang="en-US" dirty="0" err="1"/>
              <a:t>powershell</a:t>
            </a:r>
            <a:r>
              <a:rPr lang="en-US" dirty="0"/>
              <a:t> and activate your environment with ‘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yourenvname</a:t>
            </a:r>
            <a:r>
              <a:rPr lang="en-US" dirty="0"/>
              <a:t>’</a:t>
            </a:r>
          </a:p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notebooks with </a:t>
            </a: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jupyter</a:t>
            </a:r>
            <a:r>
              <a:rPr lang="en-US" dirty="0"/>
              <a:t> notebook and follow the onscreen prompts</a:t>
            </a:r>
          </a:p>
          <a:p>
            <a:r>
              <a:rPr lang="en-US" dirty="0"/>
              <a:t>When installation is finished type ‘</a:t>
            </a:r>
            <a:r>
              <a:rPr lang="en-US" dirty="0" err="1"/>
              <a:t>jupyter</a:t>
            </a:r>
            <a:r>
              <a:rPr lang="en-US" dirty="0"/>
              <a:t> notebook’ to open the app in your activated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299341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2F56-069C-0A69-44F7-64C48A77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dirty="0"/>
              <a:t>Creating a new notebook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8639-B293-5D07-D3A8-B0EC8D73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Navigate to your chosen directory and click New &gt; Notebook</a:t>
            </a:r>
          </a:p>
          <a:p>
            <a:r>
              <a:rPr lang="en-US" dirty="0"/>
              <a:t>You will then see a file called “</a:t>
            </a:r>
            <a:r>
              <a:rPr lang="en-US" dirty="0" err="1"/>
              <a:t>Untitled.ipynb</a:t>
            </a:r>
            <a:r>
              <a:rPr lang="en-US" dirty="0"/>
              <a:t>” appear</a:t>
            </a:r>
          </a:p>
          <a:p>
            <a:r>
              <a:rPr lang="en-US" dirty="0"/>
              <a:t>Name accordingly and double click to open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1A1C8-06DF-CB99-F026-04864298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56" y="3660976"/>
            <a:ext cx="7338597" cy="21832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1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F11D3-0174-8393-29EC-ADB621D1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First hello world</a:t>
            </a: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33ADC-CCD7-E8BC-74AB-6EC8DC66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685662"/>
            <a:ext cx="4635583" cy="1490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501E-A3E9-16CA-1170-86453B8C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Now you have your first notebook file! </a:t>
            </a:r>
          </a:p>
          <a:p>
            <a:r>
              <a:rPr lang="en-US">
                <a:solidFill>
                  <a:srgbClr val="FFFFFF"/>
                </a:solidFill>
              </a:rPr>
              <a:t>Let’s try something out… type ”print(’hello world’)” and then press Shift+Enter</a:t>
            </a:r>
          </a:p>
          <a:p>
            <a:r>
              <a:rPr lang="en-US">
                <a:solidFill>
                  <a:srgbClr val="FFFFFF"/>
                </a:solidFill>
              </a:rPr>
              <a:t>Now you have your first hello world in python </a:t>
            </a:r>
            <a:r>
              <a:rPr lang="en-US">
                <a:solidFill>
                  <a:srgbClr val="FFFFFF"/>
                </a:solidFill>
                <a:sym typeface="Wingdings" pitchFamily="2" charset="2"/>
              </a:rPr>
              <a:t>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1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168D-E543-6134-398E-C288CDDC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BE44-AEE6-7222-DE32-4FE80C96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worksheet available at: </a:t>
            </a:r>
            <a:r>
              <a:rPr lang="en-US" dirty="0">
                <a:hlinkClick r:id="rId2"/>
              </a:rPr>
              <a:t>https://github.com/avakeeling199</a:t>
            </a:r>
            <a:r>
              <a:rPr lang="en-US">
                <a:hlinkClick r:id="rId2"/>
              </a:rPr>
              <a:t>/intro-to-python</a:t>
            </a:r>
            <a:r>
              <a:rPr lang="en-US"/>
              <a:t> that </a:t>
            </a:r>
            <a:r>
              <a:rPr lang="en-US" dirty="0"/>
              <a:t>will take you through some basic Python commands.</a:t>
            </a:r>
          </a:p>
          <a:p>
            <a:r>
              <a:rPr lang="en-US" dirty="0"/>
              <a:t>Please ask if you have any questions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3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6F94-A8DE-9790-3A80-D81D0422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1905-201A-B1AD-C1AF-A2C30D9B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studying MSc Health Data Science and Statistics and got a 1</a:t>
            </a:r>
            <a:r>
              <a:rPr lang="en-US" baseline="30000" dirty="0"/>
              <a:t>st</a:t>
            </a:r>
            <a:r>
              <a:rPr lang="en-US" dirty="0"/>
              <a:t> class </a:t>
            </a:r>
            <a:r>
              <a:rPr lang="en-US" dirty="0" err="1"/>
              <a:t>honours</a:t>
            </a:r>
            <a:r>
              <a:rPr lang="en-US" dirty="0"/>
              <a:t> in Mathematics and Statistics.</a:t>
            </a:r>
          </a:p>
          <a:p>
            <a:r>
              <a:rPr lang="en-US" dirty="0"/>
              <a:t>Coded in Python and R for 3 years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AB69-69F4-DFF3-AE11-E62802EC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on your own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B3EA-0093-FC40-1249-DB4C0B60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r>
              <a:rPr lang="en-US" dirty="0"/>
              <a:t>The Anaconda distribution</a:t>
            </a:r>
          </a:p>
          <a:p>
            <a:pPr lvl="1"/>
            <a:r>
              <a:rPr lang="en-US" dirty="0"/>
              <a:t>Package and environment manager (more about this later)</a:t>
            </a:r>
          </a:p>
          <a:p>
            <a:pPr lvl="1"/>
            <a:r>
              <a:rPr lang="en-US" dirty="0"/>
              <a:t>Comes with good packages and IDE’s pre-installed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64704-647D-0EF2-548F-A61EF55832E0}"/>
              </a:ext>
            </a:extLst>
          </p:cNvPr>
          <p:cNvSpPr txBox="1"/>
          <p:nvPr/>
        </p:nvSpPr>
        <p:spPr>
          <a:xfrm>
            <a:off x="1141412" y="3728057"/>
            <a:ext cx="824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www.anaconda.com/download</a:t>
            </a:r>
            <a:r>
              <a:rPr lang="en-US" sz="2400" dirty="0"/>
              <a:t> and click Install (should automatically have the right system displayed).</a:t>
            </a:r>
          </a:p>
        </p:txBody>
      </p:sp>
    </p:spTree>
    <p:extLst>
      <p:ext uri="{BB962C8B-B14F-4D97-AF65-F5344CB8AC3E}">
        <p14:creationId xmlns:p14="http://schemas.microsoft.com/office/powerpoint/2010/main" val="247741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A0F0-47C6-1A2A-F980-37561849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environment?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85A2-7D25-A34A-7618-2902F35D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Lightweight, self-contained python installations</a:t>
            </a:r>
          </a:p>
          <a:p>
            <a:r>
              <a:rPr lang="en-US" dirty="0"/>
              <a:t>We use them to avoid system pollution, dependency conflicts and reproducibility issues.</a:t>
            </a:r>
          </a:p>
          <a:p>
            <a:r>
              <a:rPr lang="en-US" dirty="0"/>
              <a:t>It won’t seem to be particularly useful at first but it is a good practice to get into.</a:t>
            </a:r>
          </a:p>
        </p:txBody>
      </p:sp>
    </p:spTree>
    <p:extLst>
      <p:ext uri="{BB962C8B-B14F-4D97-AF65-F5344CB8AC3E}">
        <p14:creationId xmlns:p14="http://schemas.microsoft.com/office/powerpoint/2010/main" val="23232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B037-7456-7C3A-D0A7-B5A279D7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 your own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F48F-0671-53EB-B75C-625FB40F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Terminal/Command Prompt/</a:t>
            </a:r>
            <a:r>
              <a:rPr lang="en-US" dirty="0" err="1"/>
              <a:t>Powershell</a:t>
            </a:r>
            <a:r>
              <a:rPr lang="en-US" dirty="0"/>
              <a:t>/Anaconda Prompt</a:t>
            </a:r>
          </a:p>
          <a:p>
            <a:r>
              <a:rPr lang="en-US" dirty="0"/>
              <a:t>Type “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–n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yourenvname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python anaconda</a:t>
            </a:r>
            <a:r>
              <a:rPr lang="en-US" dirty="0"/>
              <a:t>”</a:t>
            </a:r>
          </a:p>
          <a:p>
            <a:r>
              <a:rPr lang="en-US" dirty="0"/>
              <a:t>Follow the prompts on screen</a:t>
            </a:r>
          </a:p>
          <a:p>
            <a:r>
              <a:rPr lang="en-US" dirty="0"/>
              <a:t>Now you have your own virtual environment to work within 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897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91B5-730F-0631-E601-65ECFC3C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8F51-E1BB-A197-D256-448F7FE9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is a container that contains various functions to perform specific tasks.</a:t>
            </a:r>
          </a:p>
          <a:p>
            <a:r>
              <a:rPr lang="en-US" dirty="0"/>
              <a:t>They exist so we don’t waste our time writing code that has already been written. </a:t>
            </a:r>
          </a:p>
          <a:p>
            <a:r>
              <a:rPr lang="en-US" dirty="0"/>
              <a:t>Some already exist in your base version of Python, such as the ‘Math’ package, which contains the sqrt() function.</a:t>
            </a:r>
          </a:p>
          <a:p>
            <a:r>
              <a:rPr lang="en-US" dirty="0"/>
              <a:t>Some we have to install, such as the Matplotlib package.</a:t>
            </a:r>
          </a:p>
        </p:txBody>
      </p:sp>
    </p:spTree>
    <p:extLst>
      <p:ext uri="{BB962C8B-B14F-4D97-AF65-F5344CB8AC3E}">
        <p14:creationId xmlns:p14="http://schemas.microsoft.com/office/powerpoint/2010/main" val="38597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1710-0E45-E900-EEEA-7FD81A48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do when I want to work with a new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D741-3F1D-3F84-5B51-8EFE539A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try to import a package you may encounter a ‘</a:t>
            </a:r>
            <a:r>
              <a:rPr lang="en-US" dirty="0" err="1"/>
              <a:t>ModuleNotFoundError</a:t>
            </a:r>
            <a:r>
              <a:rPr lang="en-US" dirty="0"/>
              <a:t>’.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1EECB-543A-CB57-6F9B-39FD32CA1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24"/>
          <a:stretch/>
        </p:blipFill>
        <p:spPr>
          <a:xfrm>
            <a:off x="2117034" y="2867937"/>
            <a:ext cx="7570305" cy="1118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0C7753-9A69-5DFD-2C08-FDD5A31E8CBC}"/>
              </a:ext>
            </a:extLst>
          </p:cNvPr>
          <p:cNvSpPr txBox="1"/>
          <p:nvPr/>
        </p:nvSpPr>
        <p:spPr>
          <a:xfrm>
            <a:off x="1141411" y="4100349"/>
            <a:ext cx="9905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because you have to install it in your environment in the terminal using ‘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r>
              <a:rPr lang="en-US" sz="2400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do this either directly in the notebook you are working in or in the Terminal/Command Prompt/PowerShell. Make sure your desired environment is activated!</a:t>
            </a:r>
          </a:p>
        </p:txBody>
      </p:sp>
    </p:spTree>
    <p:extLst>
      <p:ext uri="{BB962C8B-B14F-4D97-AF65-F5344CB8AC3E}">
        <p14:creationId xmlns:p14="http://schemas.microsoft.com/office/powerpoint/2010/main" val="276158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1899D-B195-08E3-A49E-1E0EC6FF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What is an ide?</a:t>
            </a:r>
          </a:p>
        </p:txBody>
      </p:sp>
      <p:sp useBgFill="1">
        <p:nvSpPr>
          <p:cNvPr id="5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7036F-62C6-ED3B-79FF-BD097512B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64" b="3"/>
          <a:stretch/>
        </p:blipFill>
        <p:spPr>
          <a:xfrm>
            <a:off x="1118988" y="1425243"/>
            <a:ext cx="6112382" cy="40020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9122-2791-F9B5-4977-33E380AF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IDE – Integrated Development Environment.</a:t>
            </a:r>
          </a:p>
          <a:p>
            <a:r>
              <a:rPr lang="en-US" sz="1800">
                <a:solidFill>
                  <a:srgbClr val="FFFFFF"/>
                </a:solidFill>
              </a:rPr>
              <a:t>Very helpful – syntax highlighting, auto-completion, debugging tools and more.</a:t>
            </a:r>
          </a:p>
        </p:txBody>
      </p:sp>
    </p:spTree>
    <p:extLst>
      <p:ext uri="{BB962C8B-B14F-4D97-AF65-F5344CB8AC3E}">
        <p14:creationId xmlns:p14="http://schemas.microsoft.com/office/powerpoint/2010/main" val="1442155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1DEA-B9AF-5DCB-E1AD-657CE5B6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dirty="0"/>
              <a:t>Which ide is right for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81C2-341A-565B-440C-FAEDEF9E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There are a lot out there, but this is largely up to you and will take some trial and error to find what works well for you.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Anaconda comes with some IDE’s, most notably Spyder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Anaconda also works with other IDE’s available, such as </a:t>
            </a:r>
            <a:r>
              <a:rPr lang="en-US" dirty="0" err="1"/>
              <a:t>VSCode</a:t>
            </a:r>
            <a:r>
              <a:rPr lang="en-US" dirty="0"/>
              <a:t> and PyCharm.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Today we will be 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94157-8F8D-EBC8-6948-4E5FCDBF9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59" y="4604942"/>
            <a:ext cx="4082960" cy="1520903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20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7089</TotalTime>
  <Words>633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Tw Cen MT</vt:lpstr>
      <vt:lpstr>Wingdings</vt:lpstr>
      <vt:lpstr>Circuit</vt:lpstr>
      <vt:lpstr>AN introduction to python</vt:lpstr>
      <vt:lpstr>Why me</vt:lpstr>
      <vt:lpstr>Installing on your own device</vt:lpstr>
      <vt:lpstr>What is a virtual environment?</vt:lpstr>
      <vt:lpstr>How to set up your own virtual environment</vt:lpstr>
      <vt:lpstr>What is a package?</vt:lpstr>
      <vt:lpstr>What do I do when I want to work with a new package?</vt:lpstr>
      <vt:lpstr>What is an ide?</vt:lpstr>
      <vt:lpstr>Which ide is right for me?</vt:lpstr>
      <vt:lpstr>How to open a new jupyter notebook  method 1 – using anaconda navigator</vt:lpstr>
      <vt:lpstr>PowerPoint Presentation</vt:lpstr>
      <vt:lpstr>Method 2 – from the command line</vt:lpstr>
      <vt:lpstr>Creating a new notebook file</vt:lpstr>
      <vt:lpstr>First hello world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python</dc:title>
  <dc:creator>(s) Ava Keeling</dc:creator>
  <cp:lastModifiedBy>(s) Ava Keeling</cp:lastModifiedBy>
  <cp:revision>1</cp:revision>
  <dcterms:created xsi:type="dcterms:W3CDTF">2024-04-04T12:31:44Z</dcterms:created>
  <dcterms:modified xsi:type="dcterms:W3CDTF">2024-04-09T10:41:26Z</dcterms:modified>
</cp:coreProperties>
</file>