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0" r:id="rId2"/>
    <p:sldId id="258" r:id="rId3"/>
    <p:sldId id="257" r:id="rId4"/>
    <p:sldId id="259" r:id="rId5"/>
    <p:sldId id="262" r:id="rId6"/>
    <p:sldId id="261"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p:restoredTop sz="94646"/>
  </p:normalViewPr>
  <p:slideViewPr>
    <p:cSldViewPr snapToGrid="0" snapToObjects="1">
      <p:cViewPr varScale="1">
        <p:scale>
          <a:sx n="108" d="100"/>
          <a:sy n="108" d="100"/>
        </p:scale>
        <p:origin x="76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gradFill>
          <a:gsLst>
            <a:gs pos="0">
              <a:schemeClr val="bg2"/>
            </a:gs>
            <a:gs pos="100000">
              <a:schemeClr val="accent1"/>
            </a:gs>
          </a:gsLst>
          <a:lin ang="5400000" scaled="0"/>
        </a:gradFill>
        <a:effectLst/>
      </p:bgPr>
    </p:bg>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7267" y="431800"/>
            <a:ext cx="1255184" cy="7810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Subtitle 2"/>
          <p:cNvSpPr>
            <a:spLocks noGrp="1"/>
          </p:cNvSpPr>
          <p:nvPr>
            <p:ph type="subTitle" idx="1"/>
          </p:nvPr>
        </p:nvSpPr>
        <p:spPr>
          <a:xfrm>
            <a:off x="625995" y="5057598"/>
            <a:ext cx="11061895" cy="384175"/>
          </a:xfrm>
          <a:prstGeom prst="rect">
            <a:avLst/>
          </a:prstGeom>
        </p:spPr>
        <p:txBody>
          <a:bodyPr lIns="91420" tIns="45710" rIns="91420" bIns="45710" anchor="b" anchorCtr="0">
            <a:noAutofit/>
          </a:bodyPr>
          <a:lstStyle>
            <a:lvl1pPr marL="0" indent="0" algn="l">
              <a:buNone/>
              <a:defRPr sz="1867" b="0" i="0">
                <a:solidFill>
                  <a:srgbClr val="FFFFFE"/>
                </a:solidFill>
                <a:latin typeface="+mn-lt"/>
                <a:cs typeface="CiscoSans"/>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625995" y="5377594"/>
            <a:ext cx="11061895" cy="384175"/>
          </a:xfrm>
          <a:prstGeom prst="rect">
            <a:avLst/>
          </a:prstGeom>
        </p:spPr>
        <p:txBody>
          <a:bodyPr lIns="91420" tIns="45710" rIns="91420" bIns="45710"/>
          <a:lstStyle>
            <a:lvl1pPr marL="0" indent="0" algn="l">
              <a:buFontTx/>
              <a:buNone/>
              <a:defRPr lang="en-US" sz="1867" b="0" i="0" kern="1200" dirty="0" smtClean="0">
                <a:solidFill>
                  <a:srgbClr val="FFFFFE"/>
                </a:solidFill>
                <a:latin typeface="+mn-lt"/>
                <a:ea typeface="+mn-ea"/>
                <a:cs typeface="CiscoSans ExtraLight"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a:t>Edit Master text styles</a:t>
            </a:r>
          </a:p>
        </p:txBody>
      </p:sp>
      <p:sp>
        <p:nvSpPr>
          <p:cNvPr id="18" name="Text Placeholder 40"/>
          <p:cNvSpPr>
            <a:spLocks noGrp="1"/>
          </p:cNvSpPr>
          <p:nvPr>
            <p:ph type="body" sz="quarter" idx="12"/>
          </p:nvPr>
        </p:nvSpPr>
        <p:spPr>
          <a:xfrm>
            <a:off x="625995" y="5697590"/>
            <a:ext cx="11061895" cy="384175"/>
          </a:xfrm>
          <a:prstGeom prst="rect">
            <a:avLst/>
          </a:prstGeom>
        </p:spPr>
        <p:txBody>
          <a:bodyPr lIns="91420" tIns="45710" rIns="91420" bIns="45710"/>
          <a:lstStyle>
            <a:lvl1pPr marL="0" indent="0" algn="l">
              <a:buFontTx/>
              <a:buNone/>
              <a:defRPr lang="en-US" sz="1867" b="0" i="0" kern="1200" dirty="0" smtClean="0">
                <a:solidFill>
                  <a:srgbClr val="FFFFFE"/>
                </a:solidFill>
                <a:latin typeface="+mn-lt"/>
                <a:ea typeface="+mn-ea"/>
                <a:cs typeface="CiscoSans ExtraLight"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a:t>Edit Master text styles</a:t>
            </a:r>
          </a:p>
        </p:txBody>
      </p:sp>
      <p:sp>
        <p:nvSpPr>
          <p:cNvPr id="19" name="Text Placeholder 2"/>
          <p:cNvSpPr>
            <a:spLocks noGrp="1"/>
          </p:cNvSpPr>
          <p:nvPr>
            <p:ph type="body" sz="quarter" idx="13"/>
          </p:nvPr>
        </p:nvSpPr>
        <p:spPr>
          <a:xfrm>
            <a:off x="617723" y="4281951"/>
            <a:ext cx="11070167" cy="398668"/>
          </a:xfrm>
          <a:prstGeom prst="rect">
            <a:avLst/>
          </a:prstGeom>
        </p:spPr>
        <p:txBody>
          <a:bodyPr lIns="91420" tIns="45710" rIns="91420" bIns="45710"/>
          <a:lstStyle>
            <a:lvl1pPr marL="0" indent="0">
              <a:buFont typeface="Arial" panose="020B0604020202020204" pitchFamily="34" charset="0"/>
              <a:buNone/>
              <a:defRPr sz="2933" baseline="0">
                <a:solidFill>
                  <a:srgbClr val="FFFFFE"/>
                </a:solidFill>
                <a:latin typeface="+mj-lt"/>
              </a:defRPr>
            </a:lvl1pPr>
            <a:lvl2pPr marL="406365" indent="0">
              <a:buNone/>
              <a:defRPr/>
            </a:lvl2pPr>
            <a:lvl3pPr marL="569854" indent="0">
              <a:buNone/>
              <a:defRPr/>
            </a:lvl3pPr>
            <a:lvl4pPr marL="688908" indent="0">
              <a:buNone/>
              <a:defRPr/>
            </a:lvl4pPr>
            <a:lvl5pPr marL="801608" indent="0">
              <a:buNone/>
              <a:defRPr/>
            </a:lvl5pPr>
          </a:lstStyle>
          <a:p>
            <a:pPr lvl="0"/>
            <a:r>
              <a:rPr lang="en-US"/>
              <a:t>Edit Master text styles</a:t>
            </a:r>
          </a:p>
        </p:txBody>
      </p:sp>
      <p:sp>
        <p:nvSpPr>
          <p:cNvPr id="20" name="Title 1"/>
          <p:cNvSpPr>
            <a:spLocks noGrp="1"/>
          </p:cNvSpPr>
          <p:nvPr>
            <p:ph type="ctrTitle"/>
          </p:nvPr>
        </p:nvSpPr>
        <p:spPr>
          <a:xfrm>
            <a:off x="567687" y="3519969"/>
            <a:ext cx="11120203" cy="859640"/>
          </a:xfrm>
          <a:prstGeom prst="rect">
            <a:avLst/>
          </a:prstGeom>
        </p:spPr>
        <p:txBody>
          <a:bodyPr anchor="b"/>
          <a:lstStyle>
            <a:lvl1pPr marL="0" indent="0" algn="l">
              <a:lnSpc>
                <a:spcPct val="90000"/>
              </a:lnSpc>
              <a:buFont typeface="Arial" panose="020B0604020202020204" pitchFamily="34" charset="0"/>
              <a:buNone/>
              <a:defRPr sz="6933" b="0" i="0" spc="0" baseline="0">
                <a:solidFill>
                  <a:srgbClr val="FFFFFE"/>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122163964"/>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ullet Slide Without 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704852" y="1168479"/>
            <a:ext cx="11013016" cy="4224280"/>
          </a:xfrm>
          <a:prstGeom prst="rect">
            <a:avLst/>
          </a:prstGeom>
        </p:spPr>
        <p:txBody>
          <a:bodyPr lIns="91420" tIns="45710" rIns="91420" bIns="45710">
            <a:noAutofit/>
          </a:bodyPr>
          <a:lstStyle>
            <a:lvl1pPr marL="283193" indent="-523187">
              <a:lnSpc>
                <a:spcPts val="5920"/>
              </a:lnSpc>
              <a:spcBef>
                <a:spcPts val="0"/>
              </a:spcBef>
              <a:buClr>
                <a:schemeClr val="tx2"/>
              </a:buClr>
              <a:buSzPct val="80000"/>
              <a:buFont typeface="Arial"/>
              <a:buChar char="•"/>
              <a:defRPr sz="4933" b="0" i="0">
                <a:solidFill>
                  <a:schemeClr val="tx2"/>
                </a:solidFill>
                <a:latin typeface="+mn-lt"/>
                <a:cs typeface="CiscoSans ExtraLight"/>
              </a:defRPr>
            </a:lvl1pPr>
            <a:lvl2pPr marL="677176" indent="-287799">
              <a:lnSpc>
                <a:spcPct val="95000"/>
              </a:lnSpc>
              <a:spcBef>
                <a:spcPts val="600"/>
              </a:spcBef>
              <a:buClr>
                <a:schemeClr val="tx1"/>
              </a:buClr>
              <a:buSzPct val="80000"/>
              <a:buFont typeface="Arial"/>
              <a:buChar char="•"/>
              <a:defRPr sz="2400" b="0" i="0">
                <a:solidFill>
                  <a:srgbClr val="676767"/>
                </a:solidFill>
                <a:latin typeface="+mn-lt"/>
                <a:cs typeface="CiscoSans ExtraLight"/>
              </a:defRPr>
            </a:lvl2pPr>
            <a:lvl3pPr marL="996719" indent="-228548">
              <a:buClr>
                <a:schemeClr val="tx1"/>
              </a:buClr>
              <a:buSzPct val="80000"/>
              <a:buFont typeface="Arial"/>
              <a:buChar char="•"/>
              <a:defRPr sz="2133" b="0" i="0">
                <a:solidFill>
                  <a:srgbClr val="676767"/>
                </a:solidFill>
                <a:latin typeface="+mn-lt"/>
                <a:cs typeface="CiscoSans ExtraLight"/>
              </a:defRPr>
            </a:lvl3pPr>
            <a:lvl4pPr marL="1214683" indent="-228548">
              <a:buClr>
                <a:schemeClr val="tx1"/>
              </a:buClr>
              <a:buSzPct val="80000"/>
              <a:buFont typeface="Arial"/>
              <a:buChar char="•"/>
              <a:defRPr sz="1867" b="0" i="0">
                <a:solidFill>
                  <a:srgbClr val="676767"/>
                </a:solidFill>
                <a:latin typeface="+mn-lt"/>
                <a:cs typeface="CiscoSans ExtraLight"/>
              </a:defRPr>
            </a:lvl4pPr>
            <a:lvl5pPr marL="1443231" indent="-224314">
              <a:buClr>
                <a:schemeClr val="tx1"/>
              </a:buClr>
              <a:buSzPct val="80000"/>
              <a:buFont typeface="Arial"/>
              <a:buChar char="•"/>
              <a:defRPr sz="1600" b="0" i="0">
                <a:solidFill>
                  <a:srgbClr val="676767"/>
                </a:solidFill>
                <a:latin typeface="+mn-lt"/>
                <a:cs typeface="CiscoSans ExtraLight"/>
              </a:defRPr>
            </a:lvl5pPr>
          </a:lstStyle>
          <a:p>
            <a:pPr lvl="0"/>
            <a:r>
              <a:rPr lang="en-US"/>
              <a:t>Edit Master text styles</a:t>
            </a:r>
          </a:p>
        </p:txBody>
      </p:sp>
    </p:spTree>
    <p:extLst>
      <p:ext uri="{BB962C8B-B14F-4D97-AF65-F5344CB8AC3E}">
        <p14:creationId xmlns:p14="http://schemas.microsoft.com/office/powerpoint/2010/main" val="4050116843"/>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16401" y="1797051"/>
            <a:ext cx="11036459" cy="4224280"/>
          </a:xfrm>
          <a:prstGeom prst="rect">
            <a:avLst/>
          </a:prstGeom>
        </p:spPr>
        <p:txBody>
          <a:bodyPr lIns="91420" tIns="45710" rIns="91420" bIns="45710">
            <a:noAutofit/>
          </a:bodyPr>
          <a:lstStyle>
            <a:lvl1pPr marL="374561" indent="-298382">
              <a:lnSpc>
                <a:spcPct val="95000"/>
              </a:lnSpc>
              <a:spcBef>
                <a:spcPts val="1480"/>
              </a:spcBef>
              <a:buClr>
                <a:schemeClr val="tx2"/>
              </a:buClr>
              <a:buSzPct val="80000"/>
              <a:buFont typeface="Arial"/>
              <a:buChar char="•"/>
              <a:defRPr sz="2667" b="0" i="0">
                <a:solidFill>
                  <a:schemeClr val="tx2"/>
                </a:solidFill>
                <a:latin typeface="+mn-lt"/>
                <a:cs typeface="CiscoSans ExtraLight"/>
              </a:defRPr>
            </a:lvl1pPr>
            <a:lvl2pPr marL="677176" indent="-287799">
              <a:lnSpc>
                <a:spcPct val="95000"/>
              </a:lnSpc>
              <a:spcBef>
                <a:spcPts val="600"/>
              </a:spcBef>
              <a:buClr>
                <a:schemeClr val="tx2"/>
              </a:buClr>
              <a:buSzPct val="80000"/>
              <a:buFont typeface="Arial"/>
              <a:buChar char="•"/>
              <a:defRPr sz="2400" b="0" i="0">
                <a:solidFill>
                  <a:schemeClr val="tx2"/>
                </a:solidFill>
                <a:latin typeface="+mn-lt"/>
                <a:cs typeface="CiscoSans ExtraLight"/>
              </a:defRPr>
            </a:lvl2pPr>
            <a:lvl3pPr marL="996719" indent="-228548">
              <a:buClr>
                <a:schemeClr val="tx2"/>
              </a:buClr>
              <a:buSzPct val="80000"/>
              <a:buFont typeface="Arial"/>
              <a:buChar char="•"/>
              <a:defRPr sz="2133" b="0" i="0">
                <a:solidFill>
                  <a:schemeClr val="tx2"/>
                </a:solidFill>
                <a:latin typeface="+mn-lt"/>
                <a:cs typeface="CiscoSans ExtraLight"/>
              </a:defRPr>
            </a:lvl3pPr>
            <a:lvl4pPr marL="1214683" indent="-228548">
              <a:buClr>
                <a:schemeClr val="tx2"/>
              </a:buClr>
              <a:buSzPct val="80000"/>
              <a:buFont typeface="Arial"/>
              <a:buChar char="•"/>
              <a:defRPr sz="1867" b="0" i="0">
                <a:solidFill>
                  <a:schemeClr val="tx2"/>
                </a:solidFill>
                <a:latin typeface="+mn-lt"/>
                <a:cs typeface="CiscoSans ExtraLight"/>
              </a:defRPr>
            </a:lvl4pPr>
            <a:lvl5pPr marL="1443231" indent="-224314">
              <a:buClr>
                <a:schemeClr val="tx2"/>
              </a:buClr>
              <a:buSzPct val="80000"/>
              <a:buFont typeface="Arial"/>
              <a:buChar char="•"/>
              <a:defRPr sz="1600" b="0" i="0">
                <a:solidFill>
                  <a:schemeClr val="tx2"/>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096466483"/>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583689" y="1797051"/>
            <a:ext cx="5201497" cy="4110792"/>
          </a:xfrm>
          <a:prstGeom prst="rect">
            <a:avLst/>
          </a:prstGeom>
        </p:spPr>
        <p:txBody>
          <a:bodyPr lIns="91420" tIns="45710" rIns="91420" bIns="45710">
            <a:noAutofit/>
          </a:bodyPr>
          <a:lstStyle>
            <a:lvl1pPr marL="304732" indent="-228548">
              <a:lnSpc>
                <a:spcPct val="95000"/>
              </a:lnSpc>
              <a:spcBef>
                <a:spcPts val="1480"/>
              </a:spcBef>
              <a:buClr>
                <a:schemeClr val="tx2"/>
              </a:buClr>
              <a:buSzPct val="80000"/>
              <a:buFont typeface="Arial"/>
              <a:buChar char="•"/>
              <a:defRPr sz="2667" b="0" i="0">
                <a:solidFill>
                  <a:schemeClr val="tx2"/>
                </a:solidFill>
                <a:latin typeface="+mn-lt"/>
                <a:cs typeface="CiscoSans ExtraLight"/>
              </a:defRPr>
            </a:lvl1pPr>
            <a:lvl2pPr marL="609458" indent="-287799">
              <a:lnSpc>
                <a:spcPct val="95000"/>
              </a:lnSpc>
              <a:spcBef>
                <a:spcPts val="600"/>
              </a:spcBef>
              <a:buClr>
                <a:schemeClr val="tx2"/>
              </a:buClr>
              <a:buSzPct val="80000"/>
              <a:buFont typeface="Arial"/>
              <a:buChar char="•"/>
              <a:defRPr sz="2400" b="0" i="0">
                <a:solidFill>
                  <a:schemeClr val="tx2"/>
                </a:solidFill>
                <a:latin typeface="+mn-lt"/>
                <a:cs typeface="CiscoSans ExtraLight"/>
              </a:defRPr>
            </a:lvl2pPr>
            <a:lvl3pPr marL="838006" indent="-228548">
              <a:buClr>
                <a:schemeClr val="tx2"/>
              </a:buClr>
              <a:buSzPct val="80000"/>
              <a:buFont typeface="Arial"/>
              <a:buChar char="•"/>
              <a:defRPr sz="2133" b="0" i="0">
                <a:solidFill>
                  <a:schemeClr val="tx2"/>
                </a:solidFill>
                <a:latin typeface="+mn-lt"/>
                <a:cs typeface="CiscoSans ExtraLight"/>
              </a:defRPr>
            </a:lvl3pPr>
            <a:lvl4pPr marL="1066552" indent="-228548">
              <a:buClr>
                <a:schemeClr val="tx2"/>
              </a:buClr>
              <a:buSzPct val="80000"/>
              <a:buFont typeface="Arial"/>
              <a:buChar char="•"/>
              <a:defRPr sz="1867" b="0" i="0">
                <a:solidFill>
                  <a:schemeClr val="tx2"/>
                </a:solidFill>
                <a:latin typeface="+mn-lt"/>
                <a:cs typeface="CiscoSans ExtraLight"/>
              </a:defRPr>
            </a:lvl4pPr>
            <a:lvl5pPr marL="1295097" indent="-228548">
              <a:buClr>
                <a:schemeClr val="tx2"/>
              </a:buClr>
              <a:buSzPct val="80000"/>
              <a:buFont typeface="Arial"/>
              <a:buChar char="•"/>
              <a:defRPr sz="1600" b="0" i="0">
                <a:solidFill>
                  <a:schemeClr val="tx2"/>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3"/>
          <p:cNvSpPr>
            <a:spLocks noGrp="1"/>
          </p:cNvSpPr>
          <p:nvPr>
            <p:ph type="body" sz="quarter" idx="11"/>
          </p:nvPr>
        </p:nvSpPr>
        <p:spPr>
          <a:xfrm>
            <a:off x="6086392" y="1797051"/>
            <a:ext cx="5624613" cy="4110792"/>
          </a:xfrm>
          <a:prstGeom prst="rect">
            <a:avLst/>
          </a:prstGeom>
        </p:spPr>
        <p:txBody>
          <a:bodyPr lIns="91420" tIns="45710" rIns="91420" bIns="45710">
            <a:noAutofit/>
          </a:bodyPr>
          <a:lstStyle>
            <a:lvl1pPr marL="304732" indent="-228548">
              <a:lnSpc>
                <a:spcPct val="95000"/>
              </a:lnSpc>
              <a:spcBef>
                <a:spcPts val="1480"/>
              </a:spcBef>
              <a:buClr>
                <a:schemeClr val="tx2"/>
              </a:buClr>
              <a:buSzPct val="80000"/>
              <a:buFont typeface="Arial"/>
              <a:buChar char="•"/>
              <a:defRPr sz="2667" b="0" i="0" baseline="0">
                <a:solidFill>
                  <a:schemeClr val="tx2"/>
                </a:solidFill>
                <a:latin typeface="+mn-lt"/>
                <a:cs typeface="CiscoSans ExtraLight"/>
              </a:defRPr>
            </a:lvl1pPr>
            <a:lvl2pPr marL="609458" indent="-287799">
              <a:lnSpc>
                <a:spcPct val="95000"/>
              </a:lnSpc>
              <a:spcBef>
                <a:spcPts val="600"/>
              </a:spcBef>
              <a:buClr>
                <a:schemeClr val="tx2"/>
              </a:buClr>
              <a:buSzPct val="80000"/>
              <a:buFont typeface="Arial"/>
              <a:buChar char="•"/>
              <a:defRPr sz="2400" b="0" i="0">
                <a:solidFill>
                  <a:schemeClr val="tx2"/>
                </a:solidFill>
                <a:latin typeface="+mn-lt"/>
                <a:cs typeface="CiscoSans ExtraLight"/>
              </a:defRPr>
            </a:lvl2pPr>
            <a:lvl3pPr marL="838006" indent="-228548">
              <a:buClr>
                <a:schemeClr val="tx2"/>
              </a:buClr>
              <a:buSzPct val="80000"/>
              <a:buFont typeface="Arial"/>
              <a:buChar char="•"/>
              <a:defRPr sz="2133" b="0" i="0">
                <a:solidFill>
                  <a:schemeClr val="tx2"/>
                </a:solidFill>
                <a:latin typeface="+mn-lt"/>
                <a:cs typeface="CiscoSans ExtraLight"/>
              </a:defRPr>
            </a:lvl3pPr>
            <a:lvl4pPr marL="1066552" indent="-228548">
              <a:buClr>
                <a:schemeClr val="tx2"/>
              </a:buClr>
              <a:buSzPct val="80000"/>
              <a:buFont typeface="Arial"/>
              <a:buChar char="•"/>
              <a:defRPr sz="1867" b="0" i="0">
                <a:solidFill>
                  <a:schemeClr val="tx2"/>
                </a:solidFill>
                <a:latin typeface="+mn-lt"/>
                <a:cs typeface="CiscoSans ExtraLight"/>
              </a:defRPr>
            </a:lvl4pPr>
            <a:lvl5pPr marL="1295097" indent="-228548">
              <a:buClr>
                <a:schemeClr val="tx2"/>
              </a:buClr>
              <a:buSzPct val="80000"/>
              <a:buFont typeface="Arial"/>
              <a:buChar char="•"/>
              <a:defRPr sz="1600" b="0" i="0">
                <a:solidFill>
                  <a:schemeClr val="tx2"/>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19532531"/>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ullet_2-Column Layout">
    <p:spTree>
      <p:nvGrpSpPr>
        <p:cNvPr id="1" name=""/>
        <p:cNvGrpSpPr/>
        <p:nvPr/>
      </p:nvGrpSpPr>
      <p:grpSpPr>
        <a:xfrm>
          <a:off x="0" y="0"/>
          <a:ext cx="0" cy="0"/>
          <a:chOff x="0" y="0"/>
          <a:chExt cx="0" cy="0"/>
        </a:xfrm>
      </p:grpSpPr>
      <p:cxnSp>
        <p:nvCxnSpPr>
          <p:cNvPr id="6" name="Straight Connector 5"/>
          <p:cNvCxnSpPr/>
          <p:nvPr/>
        </p:nvCxnSpPr>
        <p:spPr>
          <a:xfrm>
            <a:off x="6087533" y="812801"/>
            <a:ext cx="0" cy="5312833"/>
          </a:xfrm>
          <a:prstGeom prst="line">
            <a:avLst/>
          </a:prstGeom>
          <a:ln w="38100" cap="flat"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905" y="403341"/>
            <a:ext cx="4954660" cy="1101929"/>
          </a:xfrm>
          <a:prstGeom prst="rect">
            <a:avLst/>
          </a:prstGeom>
        </p:spPr>
        <p:txBody>
          <a:bodyPr lIns="61712" tIns="34286" rIns="61712" bIns="34286" rtlCol="0">
            <a:noAutofit/>
          </a:bodyPr>
          <a:lstStyle>
            <a:lvl1pPr algn="l" defTabSz="914270" rtl="0" eaLnBrk="1" latinLnBrk="0" hangingPunct="1">
              <a:lnSpc>
                <a:spcPct val="80000"/>
              </a:lnSpc>
              <a:spcBef>
                <a:spcPct val="0"/>
              </a:spcBef>
              <a:buNone/>
              <a:defRPr lang="en-US" sz="4267" b="0" i="0" kern="1200" spc="-100" baseline="0" dirty="0" smtClean="0">
                <a:solidFill>
                  <a:schemeClr val="tx2"/>
                </a:solidFill>
                <a:latin typeface="+mj-lt"/>
                <a:ea typeface="+mj-ea"/>
                <a:cs typeface="CiscoSans Thin"/>
              </a:defRPr>
            </a:lvl1pPr>
          </a:lstStyle>
          <a:p>
            <a:r>
              <a:rPr lang="en-US"/>
              <a:t>Click to edit Master title style</a:t>
            </a:r>
            <a:endParaRPr lang="en-US" dirty="0"/>
          </a:p>
        </p:txBody>
      </p:sp>
      <p:sp>
        <p:nvSpPr>
          <p:cNvPr id="16" name="Text Placeholder 15"/>
          <p:cNvSpPr>
            <a:spLocks noGrp="1"/>
          </p:cNvSpPr>
          <p:nvPr>
            <p:ph type="body" sz="quarter" idx="13"/>
          </p:nvPr>
        </p:nvSpPr>
        <p:spPr>
          <a:xfrm>
            <a:off x="6541286" y="403341"/>
            <a:ext cx="4954660" cy="1101928"/>
          </a:xfrm>
          <a:prstGeom prst="rect">
            <a:avLst/>
          </a:prstGeom>
        </p:spPr>
        <p:txBody>
          <a:bodyPr lIns="91420" tIns="45710" rIns="91420" bIns="45710" anchor="ctr" anchorCtr="0">
            <a:noAutofit/>
          </a:bodyPr>
          <a:lstStyle>
            <a:lvl1pPr marL="0" marR="0" indent="0" algn="l" defTabSz="914270" rtl="0" eaLnBrk="1" fontAlgn="auto" latinLnBrk="0" hangingPunct="1">
              <a:lnSpc>
                <a:spcPct val="80000"/>
              </a:lnSpc>
              <a:spcBef>
                <a:spcPct val="0"/>
              </a:spcBef>
              <a:spcAft>
                <a:spcPts val="0"/>
              </a:spcAft>
              <a:buClrTx/>
              <a:buSzTx/>
              <a:buFontTx/>
              <a:buNone/>
              <a:tabLst/>
              <a:defRPr lang="en-US" sz="4267" b="0" i="0" kern="1200" spc="-100" baseline="0" dirty="0">
                <a:solidFill>
                  <a:schemeClr val="tx2"/>
                </a:solidFill>
                <a:latin typeface="+mj-lt"/>
                <a:ea typeface="+mj-ea"/>
                <a:cs typeface="CiscoSans Thin"/>
              </a:defRPr>
            </a:lvl1pPr>
          </a:lstStyle>
          <a:p>
            <a:pPr lvl="0"/>
            <a:r>
              <a:rPr lang="en-US"/>
              <a:t>Edit Master text styles</a:t>
            </a:r>
          </a:p>
        </p:txBody>
      </p:sp>
      <p:sp>
        <p:nvSpPr>
          <p:cNvPr id="8" name="Text Placeholder 3"/>
          <p:cNvSpPr>
            <a:spLocks noGrp="1"/>
          </p:cNvSpPr>
          <p:nvPr>
            <p:ph type="body" sz="quarter" idx="10"/>
          </p:nvPr>
        </p:nvSpPr>
        <p:spPr>
          <a:xfrm>
            <a:off x="623905" y="1797051"/>
            <a:ext cx="4954660" cy="4110792"/>
          </a:xfrm>
          <a:prstGeom prst="rect">
            <a:avLst/>
          </a:prstGeom>
        </p:spPr>
        <p:txBody>
          <a:bodyPr lIns="91420" tIns="45710" rIns="91420" bIns="45710">
            <a:noAutofit/>
          </a:bodyPr>
          <a:lstStyle>
            <a:lvl1pPr marL="304732" indent="-228548">
              <a:lnSpc>
                <a:spcPct val="95000"/>
              </a:lnSpc>
              <a:spcBef>
                <a:spcPts val="1480"/>
              </a:spcBef>
              <a:buClr>
                <a:schemeClr val="tx2"/>
              </a:buClr>
              <a:buSzPct val="80000"/>
              <a:buFont typeface="Arial"/>
              <a:buChar char="•"/>
              <a:defRPr sz="2667" b="0" i="0">
                <a:solidFill>
                  <a:schemeClr val="tx2"/>
                </a:solidFill>
                <a:latin typeface="+mn-lt"/>
                <a:cs typeface="CiscoSans ExtraLight"/>
              </a:defRPr>
            </a:lvl1pPr>
            <a:lvl2pPr marL="609458" indent="-287799">
              <a:lnSpc>
                <a:spcPct val="95000"/>
              </a:lnSpc>
              <a:spcBef>
                <a:spcPts val="600"/>
              </a:spcBef>
              <a:buClr>
                <a:schemeClr val="tx2"/>
              </a:buClr>
              <a:buSzPct val="80000"/>
              <a:buFont typeface="Arial"/>
              <a:buChar char="•"/>
              <a:defRPr sz="2400" b="0" i="0">
                <a:solidFill>
                  <a:schemeClr val="tx2"/>
                </a:solidFill>
                <a:latin typeface="+mn-lt"/>
                <a:cs typeface="CiscoSans ExtraLight"/>
              </a:defRPr>
            </a:lvl2pPr>
            <a:lvl3pPr marL="838006" indent="-228548">
              <a:buClr>
                <a:schemeClr val="tx2"/>
              </a:buClr>
              <a:buSzPct val="80000"/>
              <a:buFont typeface="Arial"/>
              <a:buChar char="•"/>
              <a:defRPr sz="2133" b="0" i="0">
                <a:solidFill>
                  <a:schemeClr val="tx2"/>
                </a:solidFill>
                <a:latin typeface="+mn-lt"/>
                <a:cs typeface="CiscoSans ExtraLight"/>
              </a:defRPr>
            </a:lvl3pPr>
            <a:lvl4pPr marL="1066552" indent="-228548">
              <a:buClr>
                <a:schemeClr val="tx2"/>
              </a:buClr>
              <a:buSzPct val="80000"/>
              <a:buFont typeface="Arial"/>
              <a:buChar char="•"/>
              <a:defRPr sz="1867" b="0" i="0">
                <a:solidFill>
                  <a:schemeClr val="tx2"/>
                </a:solidFill>
                <a:latin typeface="+mn-lt"/>
                <a:cs typeface="CiscoSans ExtraLight"/>
              </a:defRPr>
            </a:lvl4pPr>
            <a:lvl5pPr marL="1295097" indent="-228548">
              <a:buClr>
                <a:schemeClr val="tx2"/>
              </a:buClr>
              <a:buSzPct val="80000"/>
              <a:buFont typeface="Arial"/>
              <a:buChar char="•"/>
              <a:defRPr sz="1600" b="0" i="0">
                <a:solidFill>
                  <a:schemeClr val="tx2"/>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3"/>
          <p:cNvSpPr>
            <a:spLocks noGrp="1"/>
          </p:cNvSpPr>
          <p:nvPr>
            <p:ph type="body" sz="quarter" idx="14"/>
          </p:nvPr>
        </p:nvSpPr>
        <p:spPr>
          <a:xfrm>
            <a:off x="6541286" y="1797051"/>
            <a:ext cx="4954660" cy="4110792"/>
          </a:xfrm>
          <a:prstGeom prst="rect">
            <a:avLst/>
          </a:prstGeom>
        </p:spPr>
        <p:txBody>
          <a:bodyPr lIns="91420" tIns="45710" rIns="91420" bIns="45710">
            <a:noAutofit/>
          </a:bodyPr>
          <a:lstStyle>
            <a:lvl1pPr marL="304732" indent="-228548">
              <a:lnSpc>
                <a:spcPct val="95000"/>
              </a:lnSpc>
              <a:spcBef>
                <a:spcPts val="1480"/>
              </a:spcBef>
              <a:buClr>
                <a:schemeClr val="tx2"/>
              </a:buClr>
              <a:buSzPct val="80000"/>
              <a:buFont typeface="Arial"/>
              <a:buChar char="•"/>
              <a:defRPr sz="2667" b="0" i="0">
                <a:solidFill>
                  <a:schemeClr val="tx2"/>
                </a:solidFill>
                <a:latin typeface="+mn-lt"/>
                <a:cs typeface="CiscoSans ExtraLight"/>
              </a:defRPr>
            </a:lvl1pPr>
            <a:lvl2pPr marL="609458" indent="-287799">
              <a:lnSpc>
                <a:spcPct val="95000"/>
              </a:lnSpc>
              <a:spcBef>
                <a:spcPts val="600"/>
              </a:spcBef>
              <a:buClr>
                <a:schemeClr val="tx2"/>
              </a:buClr>
              <a:buSzPct val="80000"/>
              <a:buFont typeface="Arial"/>
              <a:buChar char="•"/>
              <a:defRPr sz="2400" b="0" i="0">
                <a:solidFill>
                  <a:schemeClr val="tx2"/>
                </a:solidFill>
                <a:latin typeface="+mn-lt"/>
                <a:cs typeface="CiscoSans ExtraLight"/>
              </a:defRPr>
            </a:lvl2pPr>
            <a:lvl3pPr marL="838006" indent="-228548">
              <a:buClr>
                <a:schemeClr val="tx2"/>
              </a:buClr>
              <a:buSzPct val="80000"/>
              <a:buFont typeface="Arial"/>
              <a:buChar char="•"/>
              <a:defRPr sz="2133" b="0" i="0">
                <a:solidFill>
                  <a:schemeClr val="tx2"/>
                </a:solidFill>
                <a:latin typeface="+mn-lt"/>
                <a:cs typeface="CiscoSans ExtraLight"/>
              </a:defRPr>
            </a:lvl3pPr>
            <a:lvl4pPr marL="1066552" indent="-228548">
              <a:buClr>
                <a:schemeClr val="tx2"/>
              </a:buClr>
              <a:buSzPct val="80000"/>
              <a:buFont typeface="Arial"/>
              <a:buChar char="•"/>
              <a:defRPr sz="1867" b="0" i="0">
                <a:solidFill>
                  <a:schemeClr val="tx2"/>
                </a:solidFill>
                <a:latin typeface="+mn-lt"/>
                <a:cs typeface="CiscoSans ExtraLight"/>
              </a:defRPr>
            </a:lvl4pPr>
            <a:lvl5pPr marL="1295097" indent="-228548">
              <a:buClr>
                <a:schemeClr val="tx2"/>
              </a:buClr>
              <a:buSzPct val="80000"/>
              <a:buFont typeface="Arial"/>
              <a:buChar char="•"/>
              <a:defRPr sz="1600" b="0" i="0">
                <a:solidFill>
                  <a:schemeClr val="tx2"/>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1417726"/>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ullet_3-Column Layout No Bottom Bar">
    <p:spTree>
      <p:nvGrpSpPr>
        <p:cNvPr id="1" name=""/>
        <p:cNvGrpSpPr/>
        <p:nvPr/>
      </p:nvGrpSpPr>
      <p:grpSpPr>
        <a:xfrm>
          <a:off x="0" y="0"/>
          <a:ext cx="0" cy="0"/>
          <a:chOff x="0" y="0"/>
          <a:chExt cx="0" cy="0"/>
        </a:xfrm>
      </p:grpSpPr>
      <p:cxnSp>
        <p:nvCxnSpPr>
          <p:cNvPr id="8" name="Straight Connector 7"/>
          <p:cNvCxnSpPr/>
          <p:nvPr/>
        </p:nvCxnSpPr>
        <p:spPr>
          <a:xfrm>
            <a:off x="4093633" y="812801"/>
            <a:ext cx="0" cy="5312833"/>
          </a:xfrm>
          <a:prstGeom prst="line">
            <a:avLst/>
          </a:prstGeom>
          <a:ln w="38100" cap="flat" cmpd="sng">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049684" y="812801"/>
            <a:ext cx="0" cy="5312833"/>
          </a:xfrm>
          <a:prstGeom prst="line">
            <a:avLst/>
          </a:prstGeom>
          <a:ln w="38100" cap="flat"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 Placeholder 17"/>
          <p:cNvSpPr>
            <a:spLocks noGrp="1"/>
          </p:cNvSpPr>
          <p:nvPr>
            <p:ph type="body" sz="quarter" idx="17"/>
          </p:nvPr>
        </p:nvSpPr>
        <p:spPr>
          <a:xfrm>
            <a:off x="615952" y="304425"/>
            <a:ext cx="3116145" cy="1027281"/>
          </a:xfrm>
          <a:prstGeom prst="rect">
            <a:avLst/>
          </a:prstGeom>
        </p:spPr>
        <p:txBody>
          <a:bodyPr lIns="91420" tIns="45710" rIns="91420" bIns="45710" anchor="b" anchorCtr="0">
            <a:noAutofit/>
          </a:bodyPr>
          <a:lstStyle>
            <a:lvl1pPr marL="0" marR="0" indent="0" algn="l" defTabSz="914270" rtl="0" eaLnBrk="1" fontAlgn="auto" latinLnBrk="0" hangingPunct="1">
              <a:lnSpc>
                <a:spcPct val="80000"/>
              </a:lnSpc>
              <a:spcBef>
                <a:spcPct val="0"/>
              </a:spcBef>
              <a:spcAft>
                <a:spcPts val="0"/>
              </a:spcAft>
              <a:buClrTx/>
              <a:buSzTx/>
              <a:buFontTx/>
              <a:buNone/>
              <a:tabLst/>
              <a:defRPr kumimoji="0" lang="en-US" sz="3333" b="0" i="0" u="none" strike="noStrike" kern="1200" cap="none" spc="-100" normalizeH="0" baseline="0" noProof="0" dirty="0" smtClean="0">
                <a:ln>
                  <a:noFill/>
                </a:ln>
                <a:solidFill>
                  <a:schemeClr val="tx2"/>
                </a:solidFill>
                <a:effectLst/>
                <a:uLnTx/>
                <a:uFillTx/>
                <a:latin typeface="+mj-lt"/>
                <a:ea typeface="+mj-ea"/>
                <a:cs typeface="CiscoSans Thin"/>
              </a:defRPr>
            </a:lvl1pPr>
          </a:lstStyle>
          <a:p>
            <a:pPr lvl="0"/>
            <a:r>
              <a:rPr lang="en-US"/>
              <a:t>Edit Master text styles</a:t>
            </a:r>
          </a:p>
        </p:txBody>
      </p:sp>
      <p:sp>
        <p:nvSpPr>
          <p:cNvPr id="10" name="Text Placeholder 17"/>
          <p:cNvSpPr>
            <a:spLocks noGrp="1"/>
          </p:cNvSpPr>
          <p:nvPr>
            <p:ph type="body" sz="quarter" idx="22"/>
          </p:nvPr>
        </p:nvSpPr>
        <p:spPr>
          <a:xfrm>
            <a:off x="4503638" y="303785"/>
            <a:ext cx="3116145" cy="1027281"/>
          </a:xfrm>
          <a:prstGeom prst="rect">
            <a:avLst/>
          </a:prstGeom>
        </p:spPr>
        <p:txBody>
          <a:bodyPr lIns="91420" tIns="45710" rIns="91420" bIns="45710" anchor="b" anchorCtr="0">
            <a:noAutofit/>
          </a:bodyPr>
          <a:lstStyle>
            <a:lvl1pPr marL="0" marR="0" indent="0" algn="l" defTabSz="914270" rtl="0" eaLnBrk="1" fontAlgn="auto" latinLnBrk="0" hangingPunct="1">
              <a:lnSpc>
                <a:spcPct val="80000"/>
              </a:lnSpc>
              <a:spcBef>
                <a:spcPct val="0"/>
              </a:spcBef>
              <a:spcAft>
                <a:spcPts val="0"/>
              </a:spcAft>
              <a:buClrTx/>
              <a:buSzTx/>
              <a:buFontTx/>
              <a:buNone/>
              <a:tabLst/>
              <a:defRPr kumimoji="0" lang="en-US" sz="3333" b="0" i="0" u="none" strike="noStrike" kern="1200" cap="none" spc="-100" normalizeH="0" baseline="0" noProof="0" dirty="0" smtClean="0">
                <a:ln>
                  <a:noFill/>
                </a:ln>
                <a:solidFill>
                  <a:schemeClr val="tx2"/>
                </a:solidFill>
                <a:effectLst/>
                <a:uLnTx/>
                <a:uFillTx/>
                <a:latin typeface="+mj-lt"/>
                <a:ea typeface="+mj-ea"/>
                <a:cs typeface="CiscoSans Thin"/>
              </a:defRPr>
            </a:lvl1pPr>
          </a:lstStyle>
          <a:p>
            <a:pPr lvl="0"/>
            <a:r>
              <a:rPr lang="en-US"/>
              <a:t>Edit Master text styles</a:t>
            </a:r>
          </a:p>
        </p:txBody>
      </p:sp>
      <p:sp>
        <p:nvSpPr>
          <p:cNvPr id="14" name="Text Placeholder 17"/>
          <p:cNvSpPr>
            <a:spLocks noGrp="1"/>
          </p:cNvSpPr>
          <p:nvPr>
            <p:ph type="body" sz="quarter" idx="24"/>
          </p:nvPr>
        </p:nvSpPr>
        <p:spPr>
          <a:xfrm>
            <a:off x="8473085" y="293972"/>
            <a:ext cx="3116145" cy="1027281"/>
          </a:xfrm>
          <a:prstGeom prst="rect">
            <a:avLst/>
          </a:prstGeom>
        </p:spPr>
        <p:txBody>
          <a:bodyPr lIns="91420" tIns="45710" rIns="91420" bIns="45710" anchor="b" anchorCtr="0">
            <a:noAutofit/>
          </a:bodyPr>
          <a:lstStyle>
            <a:lvl1pPr marL="0" marR="0" indent="0" algn="l" defTabSz="914270" rtl="0" eaLnBrk="1" fontAlgn="auto" latinLnBrk="0" hangingPunct="1">
              <a:lnSpc>
                <a:spcPct val="80000"/>
              </a:lnSpc>
              <a:spcBef>
                <a:spcPct val="0"/>
              </a:spcBef>
              <a:spcAft>
                <a:spcPts val="0"/>
              </a:spcAft>
              <a:buClrTx/>
              <a:buSzTx/>
              <a:buFontTx/>
              <a:buNone/>
              <a:tabLst/>
              <a:defRPr kumimoji="0" lang="en-US" sz="3333" b="0" i="0" u="none" strike="noStrike" kern="1200" cap="none" spc="-100" normalizeH="0" baseline="0" noProof="0" dirty="0" smtClean="0">
                <a:ln>
                  <a:noFill/>
                </a:ln>
                <a:solidFill>
                  <a:schemeClr val="tx2"/>
                </a:solidFill>
                <a:effectLst/>
                <a:uLnTx/>
                <a:uFillTx/>
                <a:latin typeface="+mj-lt"/>
                <a:ea typeface="+mj-ea"/>
                <a:cs typeface="CiscoSans Thin"/>
              </a:defRPr>
            </a:lvl1pPr>
          </a:lstStyle>
          <a:p>
            <a:pPr lvl="0"/>
            <a:r>
              <a:rPr lang="en-US"/>
              <a:t>Edit Master text styles</a:t>
            </a:r>
          </a:p>
        </p:txBody>
      </p:sp>
      <p:sp>
        <p:nvSpPr>
          <p:cNvPr id="13" name="Text Placeholder 3"/>
          <p:cNvSpPr>
            <a:spLocks noGrp="1"/>
          </p:cNvSpPr>
          <p:nvPr>
            <p:ph type="body" sz="quarter" idx="11"/>
          </p:nvPr>
        </p:nvSpPr>
        <p:spPr>
          <a:xfrm>
            <a:off x="615951" y="1601459"/>
            <a:ext cx="3116147" cy="4419872"/>
          </a:xfrm>
          <a:prstGeom prst="rect">
            <a:avLst/>
          </a:prstGeom>
        </p:spPr>
        <p:txBody>
          <a:bodyPr lIns="91420" tIns="45710" rIns="91420" bIns="45710">
            <a:noAutofit/>
          </a:bodyPr>
          <a:lstStyle>
            <a:lvl1pPr marL="311080" indent="-228548">
              <a:lnSpc>
                <a:spcPct val="95000"/>
              </a:lnSpc>
              <a:spcBef>
                <a:spcPts val="1480"/>
              </a:spcBef>
              <a:buClr>
                <a:schemeClr val="tx2"/>
              </a:buClr>
              <a:buSzPct val="80000"/>
              <a:buFont typeface="Arial"/>
              <a:buChar char="•"/>
              <a:defRPr sz="2133" b="0" i="0" baseline="0">
                <a:solidFill>
                  <a:schemeClr val="tx2"/>
                </a:solidFill>
                <a:latin typeface="+mn-lt"/>
                <a:cs typeface="CiscoSans ExtraLight"/>
              </a:defRPr>
            </a:lvl1pPr>
            <a:lvl2pPr>
              <a:lnSpc>
                <a:spcPct val="95000"/>
              </a:lnSpc>
              <a:spcBef>
                <a:spcPts val="600"/>
              </a:spcBef>
              <a:buClr>
                <a:schemeClr val="tx2"/>
              </a:buClr>
              <a:buSzPct val="80000"/>
              <a:defRPr b="0" i="0">
                <a:solidFill>
                  <a:schemeClr val="tx2"/>
                </a:solidFill>
                <a:latin typeface="+mn-lt"/>
                <a:cs typeface="CiscoSans ExtraLight"/>
              </a:defRPr>
            </a:lvl2pPr>
            <a:lvl3pPr marL="575866" indent="-228548">
              <a:buClr>
                <a:schemeClr val="tx2"/>
              </a:buClr>
              <a:buSzPct val="80000"/>
              <a:buFont typeface="Arial"/>
              <a:buChar char="•"/>
              <a:defRPr sz="1600" b="0" i="0">
                <a:solidFill>
                  <a:schemeClr val="tx2"/>
                </a:solidFill>
                <a:latin typeface="+mn-lt"/>
                <a:cs typeface="CiscoSans ExtraLight"/>
              </a:defRPr>
            </a:lvl3pPr>
            <a:lvl4pPr>
              <a:buClr>
                <a:schemeClr val="tx2"/>
              </a:buClr>
              <a:buSzPct val="80000"/>
              <a:defRPr b="0" i="0">
                <a:solidFill>
                  <a:schemeClr val="tx2"/>
                </a:solidFill>
                <a:latin typeface="+mn-lt"/>
                <a:cs typeface="CiscoSans ExtraLight"/>
              </a:defRPr>
            </a:lvl4pPr>
            <a:lvl5pPr>
              <a:buClr>
                <a:schemeClr val="tx2"/>
              </a:buClr>
              <a:buSzPct val="80000"/>
              <a:defRPr b="0" i="0">
                <a:solidFill>
                  <a:schemeClr val="tx2"/>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3"/>
          <p:cNvSpPr>
            <a:spLocks noGrp="1"/>
          </p:cNvSpPr>
          <p:nvPr>
            <p:ph type="body" sz="quarter" idx="26"/>
          </p:nvPr>
        </p:nvSpPr>
        <p:spPr>
          <a:xfrm>
            <a:off x="4503637" y="1600428"/>
            <a:ext cx="3116147" cy="4419872"/>
          </a:xfrm>
          <a:prstGeom prst="rect">
            <a:avLst/>
          </a:prstGeom>
        </p:spPr>
        <p:txBody>
          <a:bodyPr lIns="91420" tIns="45710" rIns="91420" bIns="45710">
            <a:noAutofit/>
          </a:bodyPr>
          <a:lstStyle>
            <a:lvl1pPr marL="311080" indent="-228548">
              <a:lnSpc>
                <a:spcPct val="95000"/>
              </a:lnSpc>
              <a:spcBef>
                <a:spcPts val="1480"/>
              </a:spcBef>
              <a:buClr>
                <a:schemeClr val="tx2"/>
              </a:buClr>
              <a:buSzPct val="80000"/>
              <a:buFont typeface="Arial"/>
              <a:buChar char="•"/>
              <a:defRPr sz="2133" b="0" i="0" baseline="0">
                <a:solidFill>
                  <a:schemeClr val="tx2"/>
                </a:solidFill>
                <a:latin typeface="+mn-lt"/>
                <a:cs typeface="CiscoSans ExtraLight"/>
              </a:defRPr>
            </a:lvl1pPr>
            <a:lvl2pPr>
              <a:lnSpc>
                <a:spcPct val="95000"/>
              </a:lnSpc>
              <a:spcBef>
                <a:spcPts val="600"/>
              </a:spcBef>
              <a:buClr>
                <a:schemeClr val="tx2"/>
              </a:buClr>
              <a:buSzPct val="80000"/>
              <a:defRPr b="0" i="0">
                <a:solidFill>
                  <a:schemeClr val="tx2"/>
                </a:solidFill>
                <a:latin typeface="+mn-lt"/>
                <a:cs typeface="CiscoSans ExtraLight"/>
              </a:defRPr>
            </a:lvl2pPr>
            <a:lvl3pPr marL="575866" indent="-228548">
              <a:buClr>
                <a:schemeClr val="tx2"/>
              </a:buClr>
              <a:buSzPct val="80000"/>
              <a:buFont typeface="Arial"/>
              <a:buChar char="•"/>
              <a:defRPr sz="1600" b="0" i="0">
                <a:solidFill>
                  <a:schemeClr val="tx2"/>
                </a:solidFill>
                <a:latin typeface="+mn-lt"/>
                <a:cs typeface="CiscoSans ExtraLight"/>
              </a:defRPr>
            </a:lvl3pPr>
            <a:lvl4pPr>
              <a:buClr>
                <a:schemeClr val="tx2"/>
              </a:buClr>
              <a:buSzPct val="80000"/>
              <a:defRPr b="0" i="0">
                <a:solidFill>
                  <a:schemeClr val="tx2"/>
                </a:solidFill>
                <a:latin typeface="+mn-lt"/>
                <a:cs typeface="CiscoSans ExtraLight"/>
              </a:defRPr>
            </a:lvl4pPr>
            <a:lvl5pPr>
              <a:buClr>
                <a:schemeClr val="tx2"/>
              </a:buClr>
              <a:buSzPct val="80000"/>
              <a:defRPr b="0" i="0">
                <a:solidFill>
                  <a:schemeClr val="tx2"/>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
          <p:cNvSpPr>
            <a:spLocks noGrp="1"/>
          </p:cNvSpPr>
          <p:nvPr>
            <p:ph type="body" sz="quarter" idx="27"/>
          </p:nvPr>
        </p:nvSpPr>
        <p:spPr>
          <a:xfrm>
            <a:off x="8473083" y="1600428"/>
            <a:ext cx="3116147" cy="4419872"/>
          </a:xfrm>
          <a:prstGeom prst="rect">
            <a:avLst/>
          </a:prstGeom>
        </p:spPr>
        <p:txBody>
          <a:bodyPr lIns="91420" tIns="45710" rIns="91420" bIns="45710">
            <a:noAutofit/>
          </a:bodyPr>
          <a:lstStyle>
            <a:lvl1pPr marL="311080" indent="-228548">
              <a:lnSpc>
                <a:spcPct val="95000"/>
              </a:lnSpc>
              <a:spcBef>
                <a:spcPts val="1480"/>
              </a:spcBef>
              <a:buClr>
                <a:schemeClr val="tx2"/>
              </a:buClr>
              <a:buSzPct val="80000"/>
              <a:buFont typeface="Arial"/>
              <a:buChar char="•"/>
              <a:defRPr sz="2133" b="0" i="0" baseline="0">
                <a:solidFill>
                  <a:schemeClr val="tx2"/>
                </a:solidFill>
                <a:latin typeface="+mn-lt"/>
                <a:cs typeface="CiscoSans ExtraLight"/>
              </a:defRPr>
            </a:lvl1pPr>
            <a:lvl2pPr>
              <a:lnSpc>
                <a:spcPct val="95000"/>
              </a:lnSpc>
              <a:spcBef>
                <a:spcPts val="600"/>
              </a:spcBef>
              <a:buClr>
                <a:schemeClr val="tx2"/>
              </a:buClr>
              <a:buSzPct val="80000"/>
              <a:defRPr b="0" i="0">
                <a:solidFill>
                  <a:schemeClr val="tx2"/>
                </a:solidFill>
                <a:latin typeface="+mn-lt"/>
                <a:cs typeface="CiscoSans ExtraLight"/>
              </a:defRPr>
            </a:lvl2pPr>
            <a:lvl3pPr marL="575866" indent="-228548">
              <a:buClr>
                <a:schemeClr val="tx2"/>
              </a:buClr>
              <a:buSzPct val="80000"/>
              <a:buFont typeface="Arial"/>
              <a:buChar char="•"/>
              <a:defRPr sz="1600" b="0" i="0">
                <a:solidFill>
                  <a:schemeClr val="tx2"/>
                </a:solidFill>
                <a:latin typeface="+mn-lt"/>
                <a:cs typeface="CiscoSans ExtraLight"/>
              </a:defRPr>
            </a:lvl3pPr>
            <a:lvl4pPr>
              <a:buClr>
                <a:schemeClr val="tx2"/>
              </a:buClr>
              <a:buSzPct val="80000"/>
              <a:defRPr b="0" i="0">
                <a:solidFill>
                  <a:schemeClr val="tx2"/>
                </a:solidFill>
                <a:latin typeface="+mn-lt"/>
                <a:cs typeface="CiscoSans ExtraLight"/>
              </a:defRPr>
            </a:lvl4pPr>
            <a:lvl5pPr>
              <a:buClr>
                <a:schemeClr val="tx2"/>
              </a:buClr>
              <a:buSzPct val="80000"/>
              <a:defRPr b="0" i="0">
                <a:solidFill>
                  <a:schemeClr val="tx2"/>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0753906"/>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ullet with pull quote">
    <p:spTree>
      <p:nvGrpSpPr>
        <p:cNvPr id="1" name=""/>
        <p:cNvGrpSpPr/>
        <p:nvPr/>
      </p:nvGrpSpPr>
      <p:grpSpPr>
        <a:xfrm>
          <a:off x="0" y="0"/>
          <a:ext cx="0" cy="0"/>
          <a:chOff x="0" y="0"/>
          <a:chExt cx="0" cy="0"/>
        </a:xfrm>
      </p:grpSpPr>
      <p:sp>
        <p:nvSpPr>
          <p:cNvPr id="6" name="Rounded Rectangle 5"/>
          <p:cNvSpPr/>
          <p:nvPr/>
        </p:nvSpPr>
        <p:spPr>
          <a:xfrm>
            <a:off x="6760634" y="1773767"/>
            <a:ext cx="4950884" cy="4135967"/>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3" tIns="60947" rIns="121893" bIns="60947" anchor="ctr"/>
          <a:lstStyle/>
          <a:p>
            <a:pPr algn="ctr" fontAlgn="auto">
              <a:spcBef>
                <a:spcPts val="0"/>
              </a:spcBef>
              <a:spcAft>
                <a:spcPts val="0"/>
              </a:spcAft>
              <a:defRPr/>
            </a:pPr>
            <a:endParaRPr lang="en-US" sz="2400">
              <a:solidFill>
                <a:schemeClr val="tx2"/>
              </a:solidFill>
              <a:latin typeface="+mj-lt"/>
            </a:endParaRPr>
          </a:p>
        </p:txBody>
      </p:sp>
      <p:sp>
        <p:nvSpPr>
          <p:cNvPr id="12" name="Text Placeholder 11"/>
          <p:cNvSpPr>
            <a:spLocks noGrp="1"/>
          </p:cNvSpPr>
          <p:nvPr>
            <p:ph type="body" sz="quarter" idx="11"/>
          </p:nvPr>
        </p:nvSpPr>
        <p:spPr>
          <a:xfrm>
            <a:off x="6864941" y="1975668"/>
            <a:ext cx="4501216" cy="2212024"/>
          </a:xfrm>
          <a:prstGeom prst="rect">
            <a:avLst/>
          </a:prstGeom>
        </p:spPr>
        <p:txBody>
          <a:bodyPr lIns="91420" tIns="45710" rIns="91420" bIns="45710">
            <a:noAutofit/>
          </a:bodyPr>
          <a:lstStyle>
            <a:lvl1pPr marL="114288" indent="-114288" algn="l" defTabSz="914270" rtl="0" eaLnBrk="1" latinLnBrk="0" hangingPunct="1">
              <a:lnSpc>
                <a:spcPct val="90000"/>
              </a:lnSpc>
              <a:spcBef>
                <a:spcPts val="0"/>
              </a:spcBef>
              <a:buNone/>
              <a:defRPr lang="en-US" sz="2000" kern="1200" baseline="0" dirty="0" smtClean="0">
                <a:solidFill>
                  <a:schemeClr val="tx2"/>
                </a:solidFill>
                <a:latin typeface="+mn-lt"/>
                <a:ea typeface="+mn-ea"/>
                <a:cs typeface="CiscoSans ExtraLight"/>
              </a:defRPr>
            </a:lvl1pPr>
            <a:lvl2pPr marL="114288" indent="-114288" algn="l" defTabSz="914270" rtl="0" eaLnBrk="1" latinLnBrk="0" hangingPunct="1">
              <a:defRPr lang="en-US" sz="2000" kern="1200" dirty="0" smtClean="0">
                <a:solidFill>
                  <a:schemeClr val="accent2"/>
                </a:solidFill>
                <a:latin typeface="Ciscolight" pitchFamily="2" charset="0"/>
                <a:ea typeface="+mn-ea"/>
                <a:cs typeface="+mn-cs"/>
              </a:defRPr>
            </a:lvl2pPr>
            <a:lvl3pPr marL="114288" indent="-114288" algn="l" defTabSz="914270" rtl="0" eaLnBrk="1" latinLnBrk="0" hangingPunct="1">
              <a:defRPr lang="en-US" sz="2000" kern="1200" dirty="0" smtClean="0">
                <a:solidFill>
                  <a:schemeClr val="accent2"/>
                </a:solidFill>
                <a:latin typeface="Ciscolight" pitchFamily="2" charset="0"/>
                <a:ea typeface="+mn-ea"/>
                <a:cs typeface="+mn-cs"/>
              </a:defRPr>
            </a:lvl3pPr>
            <a:lvl4pPr marL="114288" indent="-114288" algn="l" defTabSz="914270" rtl="0" eaLnBrk="1" latinLnBrk="0" hangingPunct="1">
              <a:defRPr lang="en-US" sz="2000" kern="1200" dirty="0" smtClean="0">
                <a:solidFill>
                  <a:schemeClr val="accent2"/>
                </a:solidFill>
                <a:latin typeface="Ciscolight" pitchFamily="2" charset="0"/>
                <a:ea typeface="+mn-ea"/>
                <a:cs typeface="+mn-cs"/>
              </a:defRPr>
            </a:lvl4pPr>
            <a:lvl5pPr marL="114288" indent="-114288" algn="l" defTabSz="914270" rtl="0" eaLnBrk="1" latinLnBrk="0" hangingPunct="1">
              <a:defRPr lang="en-US" sz="2000" kern="1200" dirty="0" smtClean="0">
                <a:solidFill>
                  <a:schemeClr val="accent2"/>
                </a:solidFill>
                <a:latin typeface="Ciscolight" pitchFamily="2" charset="0"/>
                <a:ea typeface="+mn-ea"/>
                <a:cs typeface="+mn-cs"/>
              </a:defRPr>
            </a:lvl5pPr>
          </a:lstStyle>
          <a:p>
            <a:pPr lvl="0"/>
            <a:r>
              <a:rPr lang="en-US"/>
              <a:t>Edit Master text styles</a:t>
            </a:r>
          </a:p>
        </p:txBody>
      </p:sp>
      <p:sp>
        <p:nvSpPr>
          <p:cNvPr id="19" name="Text Placeholder 18"/>
          <p:cNvSpPr>
            <a:spLocks noGrp="1"/>
          </p:cNvSpPr>
          <p:nvPr>
            <p:ph type="body" sz="quarter" idx="14"/>
          </p:nvPr>
        </p:nvSpPr>
        <p:spPr>
          <a:xfrm>
            <a:off x="6864942" y="4736592"/>
            <a:ext cx="4674993" cy="338328"/>
          </a:xfrm>
          <a:prstGeom prst="rect">
            <a:avLst/>
          </a:prstGeom>
        </p:spPr>
        <p:txBody>
          <a:bodyPr lIns="91420" tIns="45710" rIns="91420" bIns="45710">
            <a:noAutofit/>
          </a:bodyPr>
          <a:lstStyle>
            <a:lvl1pPr marL="0" indent="0">
              <a:buClr>
                <a:schemeClr val="tx2"/>
              </a:buClr>
              <a:buFontTx/>
              <a:buNone/>
              <a:defRPr sz="1600">
                <a:solidFill>
                  <a:schemeClr val="tx2"/>
                </a:solidFill>
                <a:latin typeface="+mn-lt"/>
                <a:cs typeface="CiscoSans ExtraLight"/>
              </a:defRPr>
            </a:lvl1pPr>
          </a:lstStyle>
          <a:p>
            <a:pPr lvl="0"/>
            <a:r>
              <a:rPr lang="en-US"/>
              <a:t>Edit Master text styles</a:t>
            </a:r>
          </a:p>
        </p:txBody>
      </p:sp>
      <p:sp>
        <p:nvSpPr>
          <p:cNvPr id="9" name="Text Placeholder 3"/>
          <p:cNvSpPr>
            <a:spLocks noGrp="1"/>
          </p:cNvSpPr>
          <p:nvPr>
            <p:ph type="body" sz="quarter" idx="10"/>
          </p:nvPr>
        </p:nvSpPr>
        <p:spPr>
          <a:xfrm>
            <a:off x="583689" y="1797051"/>
            <a:ext cx="5201497" cy="4110792"/>
          </a:xfrm>
          <a:prstGeom prst="rect">
            <a:avLst/>
          </a:prstGeom>
        </p:spPr>
        <p:txBody>
          <a:bodyPr lIns="91420" tIns="45710" rIns="91420" bIns="45710">
            <a:noAutofit/>
          </a:bodyPr>
          <a:lstStyle>
            <a:lvl1pPr marL="304732" indent="-228548">
              <a:lnSpc>
                <a:spcPct val="95000"/>
              </a:lnSpc>
              <a:spcBef>
                <a:spcPts val="1480"/>
              </a:spcBef>
              <a:buClr>
                <a:schemeClr val="tx2"/>
              </a:buClr>
              <a:buSzPct val="80000"/>
              <a:buFont typeface="Arial"/>
              <a:buChar char="•"/>
              <a:defRPr sz="2667" b="0" i="0">
                <a:solidFill>
                  <a:schemeClr val="tx2"/>
                </a:solidFill>
                <a:latin typeface="+mn-lt"/>
                <a:cs typeface="CiscoSans ExtraLight"/>
              </a:defRPr>
            </a:lvl1pPr>
            <a:lvl2pPr marL="609458" indent="-287799">
              <a:lnSpc>
                <a:spcPct val="95000"/>
              </a:lnSpc>
              <a:spcBef>
                <a:spcPts val="600"/>
              </a:spcBef>
              <a:buClr>
                <a:schemeClr val="tx2"/>
              </a:buClr>
              <a:buSzPct val="80000"/>
              <a:buFont typeface="Arial"/>
              <a:buChar char="•"/>
              <a:defRPr sz="2400" b="0" i="0">
                <a:solidFill>
                  <a:schemeClr val="tx2"/>
                </a:solidFill>
                <a:latin typeface="+mn-lt"/>
                <a:cs typeface="CiscoSans ExtraLight"/>
              </a:defRPr>
            </a:lvl2pPr>
            <a:lvl3pPr marL="838006" indent="-228548">
              <a:buClr>
                <a:schemeClr val="tx2"/>
              </a:buClr>
              <a:buSzPct val="80000"/>
              <a:buFont typeface="Arial"/>
              <a:buChar char="•"/>
              <a:defRPr sz="2133" b="0" i="0">
                <a:solidFill>
                  <a:schemeClr val="tx2"/>
                </a:solidFill>
                <a:latin typeface="+mn-lt"/>
                <a:cs typeface="CiscoSans ExtraLight"/>
              </a:defRPr>
            </a:lvl3pPr>
            <a:lvl4pPr marL="1066552" indent="-228548">
              <a:buClr>
                <a:schemeClr val="tx2"/>
              </a:buClr>
              <a:buSzPct val="80000"/>
              <a:buFont typeface="Arial"/>
              <a:buChar char="•"/>
              <a:defRPr sz="1867" b="0" i="0">
                <a:solidFill>
                  <a:schemeClr val="tx2"/>
                </a:solidFill>
                <a:latin typeface="+mn-lt"/>
                <a:cs typeface="CiscoSans ExtraLight"/>
              </a:defRPr>
            </a:lvl4pPr>
            <a:lvl5pPr marL="1295097" indent="-228548">
              <a:buClr>
                <a:schemeClr val="tx2"/>
              </a:buClr>
              <a:buSzPct val="80000"/>
              <a:buFont typeface="Arial"/>
              <a:buChar char="•"/>
              <a:defRPr sz="1600" b="0" i="0">
                <a:solidFill>
                  <a:schemeClr val="tx2"/>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55561619"/>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84880508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Text Placeholder 9"/>
          <p:cNvSpPr>
            <a:spLocks noGrp="1"/>
          </p:cNvSpPr>
          <p:nvPr>
            <p:ph type="body" sz="quarter" idx="11"/>
          </p:nvPr>
        </p:nvSpPr>
        <p:spPr>
          <a:xfrm>
            <a:off x="624417" y="5221411"/>
            <a:ext cx="10389144" cy="465808"/>
          </a:xfrm>
          <a:prstGeom prst="rect">
            <a:avLst/>
          </a:prstGeom>
        </p:spPr>
        <p:txBody>
          <a:bodyPr wrap="square" lIns="91420" tIns="45710" rIns="91420" bIns="45710" anchor="b" anchorCtr="0">
            <a:noAutofit/>
          </a:bodyPr>
          <a:lstStyle>
            <a:lvl1pPr marL="0" indent="0" algn="l" defTabSz="804747">
              <a:lnSpc>
                <a:spcPct val="100000"/>
              </a:lnSpc>
              <a:spcBef>
                <a:spcPct val="50000"/>
              </a:spcBef>
              <a:buNone/>
              <a:defRPr sz="2933" b="0" i="0">
                <a:solidFill>
                  <a:schemeClr val="tx2"/>
                </a:solidFill>
                <a:latin typeface="+mj-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Edit Master text styles</a:t>
            </a:r>
          </a:p>
        </p:txBody>
      </p:sp>
      <p:sp>
        <p:nvSpPr>
          <p:cNvPr id="4" name="Title 1"/>
          <p:cNvSpPr>
            <a:spLocks noGrp="1"/>
          </p:cNvSpPr>
          <p:nvPr>
            <p:ph type="ctrTitle"/>
          </p:nvPr>
        </p:nvSpPr>
        <p:spPr>
          <a:xfrm>
            <a:off x="383897" y="2054069"/>
            <a:ext cx="10629664" cy="3038449"/>
          </a:xfrm>
          <a:prstGeom prst="rect">
            <a:avLst/>
          </a:prstGeom>
        </p:spPr>
        <p:txBody>
          <a:bodyPr>
            <a:noAutofit/>
          </a:bodyPr>
          <a:lstStyle>
            <a:lvl1pPr marL="244794" indent="-533277" algn="l">
              <a:lnSpc>
                <a:spcPct val="90000"/>
              </a:lnSpc>
              <a:defRPr sz="6133" b="0" i="1"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2255906585"/>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cxnSp>
        <p:nvCxnSpPr>
          <p:cNvPr id="5" name="Straight Connector 4"/>
          <p:cNvCxnSpPr/>
          <p:nvPr/>
        </p:nvCxnSpPr>
        <p:spPr>
          <a:xfrm>
            <a:off x="6146800" y="812801"/>
            <a:ext cx="0" cy="5312833"/>
          </a:xfrm>
          <a:prstGeom prst="line">
            <a:avLst/>
          </a:prstGeom>
          <a:ln w="38100" cap="flat" cmpd="sng">
            <a:solidFill>
              <a:srgbClr val="004BAF"/>
            </a:solidFill>
          </a:ln>
        </p:spPr>
        <p:style>
          <a:lnRef idx="1">
            <a:schemeClr val="accent1"/>
          </a:lnRef>
          <a:fillRef idx="0">
            <a:schemeClr val="accent1"/>
          </a:fillRef>
          <a:effectRef idx="0">
            <a:schemeClr val="accent1"/>
          </a:effectRef>
          <a:fontRef idx="minor">
            <a:schemeClr val="tx1"/>
          </a:fontRef>
        </p:style>
      </p:cxnSp>
      <p:sp>
        <p:nvSpPr>
          <p:cNvPr id="4" name="Title 1"/>
          <p:cNvSpPr>
            <a:spLocks noGrp="1"/>
          </p:cNvSpPr>
          <p:nvPr>
            <p:ph type="title"/>
          </p:nvPr>
        </p:nvSpPr>
        <p:spPr>
          <a:xfrm>
            <a:off x="618351" y="1918747"/>
            <a:ext cx="5093797" cy="3020519"/>
          </a:xfrm>
        </p:spPr>
        <p:txBody>
          <a:bodyPr lIns="61715" tIns="34288" rIns="61715" bIns="34288" rtlCol="0">
            <a:noAutofit/>
          </a:bodyPr>
          <a:lstStyle>
            <a:lvl1pPr marL="0" indent="0" algn="l" defTabSz="914308" rtl="0" eaLnBrk="1" latinLnBrk="0" hangingPunct="1">
              <a:lnSpc>
                <a:spcPct val="80000"/>
              </a:lnSpc>
              <a:spcBef>
                <a:spcPct val="0"/>
              </a:spcBef>
              <a:buClr>
                <a:schemeClr val="tx1"/>
              </a:buClr>
              <a:buFont typeface="Ciscolight" pitchFamily="2" charset="0"/>
              <a:buNone/>
              <a:defRPr lang="en-US" sz="6000" b="0" kern="1200" spc="0" baseline="0" dirty="0">
                <a:solidFill>
                  <a:schemeClr val="accent1"/>
                </a:solidFill>
                <a:latin typeface="+mj-lt"/>
                <a:ea typeface="+mj-ea"/>
                <a:cs typeface="+mj-cs"/>
              </a:defRPr>
            </a:lvl1pPr>
          </a:lstStyle>
          <a:p>
            <a:r>
              <a:rPr lang="en-US"/>
              <a:t>Click to edit Master title style</a:t>
            </a:r>
            <a:endParaRPr lang="en-US" dirty="0"/>
          </a:p>
        </p:txBody>
      </p:sp>
      <p:sp>
        <p:nvSpPr>
          <p:cNvPr id="9" name="Text Placeholder 3"/>
          <p:cNvSpPr>
            <a:spLocks noGrp="1"/>
          </p:cNvSpPr>
          <p:nvPr>
            <p:ph type="body" sz="quarter" idx="11"/>
          </p:nvPr>
        </p:nvSpPr>
        <p:spPr>
          <a:xfrm>
            <a:off x="6563360" y="872691"/>
            <a:ext cx="5154507" cy="5120640"/>
          </a:xfrm>
          <a:prstGeom prst="rect">
            <a:avLst/>
          </a:prstGeom>
        </p:spPr>
        <p:txBody>
          <a:bodyPr lIns="91420" tIns="45710" rIns="91420" bIns="45710" anchor="ctr" anchorCtr="0">
            <a:noAutofit/>
          </a:bodyPr>
          <a:lstStyle>
            <a:lvl1pPr marL="0" indent="0">
              <a:buFontTx/>
              <a:buNone/>
              <a:defRPr sz="2133" baseline="0">
                <a:solidFill>
                  <a:schemeClr val="tx2"/>
                </a:solidFill>
                <a:latin typeface="+mn-lt"/>
              </a:defRPr>
            </a:lvl1pPr>
            <a:lvl2pPr>
              <a:defRPr sz="2000"/>
            </a:lvl2pPr>
            <a:lvl3pPr>
              <a:defRPr sz="2000"/>
            </a:lvl3pPr>
            <a:lvl4pPr>
              <a:defRPr sz="2000"/>
            </a:lvl4pPr>
            <a:lvl5pPr>
              <a:defRPr sz="2000"/>
            </a:lvl5pPr>
          </a:lstStyle>
          <a:p>
            <a:pPr lvl="0"/>
            <a:r>
              <a:rPr lang="en-US"/>
              <a:t>Edit Master text styles</a:t>
            </a:r>
          </a:p>
        </p:txBody>
      </p:sp>
    </p:spTree>
    <p:extLst>
      <p:ext uri="{BB962C8B-B14F-4D97-AF65-F5344CB8AC3E}">
        <p14:creationId xmlns:p14="http://schemas.microsoft.com/office/powerpoint/2010/main" val="632361379"/>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583688" y="1797051"/>
            <a:ext cx="11127317" cy="3544971"/>
          </a:xfrm>
          <a:prstGeom prst="rect">
            <a:avLst/>
          </a:prstGeom>
        </p:spPr>
        <p:txBody>
          <a:bodyPr lIns="91420" tIns="45710" rIns="91420" bIns="45710">
            <a:noAutofit/>
          </a:bodyPr>
          <a:lstStyle>
            <a:lvl1pPr marL="0" indent="0" algn="ctr">
              <a:buNone/>
              <a:defRPr sz="2667" baseline="0">
                <a:solidFill>
                  <a:schemeClr val="tx2"/>
                </a:solidFill>
                <a:latin typeface="+mn-lt"/>
              </a:defRPr>
            </a:lvl1pPr>
          </a:lstStyle>
          <a:p>
            <a:pPr lvl="0"/>
            <a:r>
              <a:rPr lang="en-US" noProof="0"/>
              <a:t>Click icon to add table</a:t>
            </a:r>
            <a:endParaRPr lang="en-GB" noProof="0" dirty="0"/>
          </a:p>
        </p:txBody>
      </p:sp>
      <p:sp>
        <p:nvSpPr>
          <p:cNvPr id="6" name="Text Placeholder 9"/>
          <p:cNvSpPr>
            <a:spLocks noGrp="1"/>
          </p:cNvSpPr>
          <p:nvPr>
            <p:ph type="body" sz="quarter" idx="11"/>
          </p:nvPr>
        </p:nvSpPr>
        <p:spPr>
          <a:xfrm>
            <a:off x="583690" y="5530961"/>
            <a:ext cx="9573749" cy="434977"/>
          </a:xfrm>
          <a:prstGeom prst="rect">
            <a:avLst/>
          </a:prstGeom>
        </p:spPr>
        <p:txBody>
          <a:bodyPr wrap="square" lIns="91420" tIns="45710" rIns="91420" bIns="45710" anchor="b" anchorCtr="0">
            <a:noAutofit/>
          </a:bodyPr>
          <a:lstStyle>
            <a:lvl1pPr algn="l" defTabSz="804747">
              <a:lnSpc>
                <a:spcPct val="100000"/>
              </a:lnSpc>
              <a:spcBef>
                <a:spcPct val="50000"/>
              </a:spcBef>
              <a:buNone/>
              <a:defRPr sz="2133" b="0" i="0">
                <a:solidFill>
                  <a:schemeClr val="tx2"/>
                </a:solidFill>
                <a:latin typeface="+mj-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Edit Master text styles</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66164159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66554" y="4279401"/>
            <a:ext cx="6246489" cy="384175"/>
          </a:xfrm>
          <a:prstGeom prst="rect">
            <a:avLst/>
          </a:prstGeom>
        </p:spPr>
        <p:txBody>
          <a:bodyPr vert="horz" lIns="68574" tIns="34288" rIns="68574" bIns="34288" rtlCol="0">
            <a:noAutofit/>
          </a:bodyPr>
          <a:lstStyle>
            <a:lvl1pPr marL="0" indent="0" algn="l" defTabSz="914308" rtl="0" eaLnBrk="1" latinLnBrk="0" hangingPunct="1">
              <a:lnSpc>
                <a:spcPct val="95000"/>
              </a:lnSpc>
              <a:spcBef>
                <a:spcPts val="1440"/>
              </a:spcBef>
              <a:buClr>
                <a:srgbClr val="92D050"/>
              </a:buClr>
              <a:buSzPct val="90000"/>
              <a:buFont typeface="Arial" pitchFamily="34" charset="0"/>
              <a:buNone/>
              <a:tabLst/>
              <a:defRPr lang="en-US" sz="2400" kern="1200" baseline="0" dirty="0">
                <a:solidFill>
                  <a:schemeClr val="tx1"/>
                </a:solidFill>
                <a:latin typeface="+mj-lt"/>
                <a:ea typeface="+mn-ea"/>
                <a:cs typeface="+mn-cs"/>
              </a:defRPr>
            </a:lvl1pPr>
            <a:lvl2pPr marL="457150" indent="0" algn="ctr">
              <a:buNone/>
              <a:defRPr>
                <a:solidFill>
                  <a:schemeClr val="tx1">
                    <a:tint val="75000"/>
                  </a:schemeClr>
                </a:solidFill>
              </a:defRPr>
            </a:lvl2pPr>
            <a:lvl3pPr marL="914308" indent="0" algn="ctr">
              <a:buNone/>
              <a:defRPr>
                <a:solidFill>
                  <a:schemeClr val="tx1">
                    <a:tint val="75000"/>
                  </a:schemeClr>
                </a:solidFill>
              </a:defRPr>
            </a:lvl3pPr>
            <a:lvl4pPr marL="1371462" indent="0" algn="ctr">
              <a:buNone/>
              <a:defRPr>
                <a:solidFill>
                  <a:schemeClr val="tx1">
                    <a:tint val="75000"/>
                  </a:schemeClr>
                </a:solidFill>
              </a:defRPr>
            </a:lvl4pPr>
            <a:lvl5pPr marL="1828618" indent="0" algn="ctr">
              <a:buNone/>
              <a:defRPr>
                <a:solidFill>
                  <a:schemeClr val="tx1">
                    <a:tint val="75000"/>
                  </a:schemeClr>
                </a:solidFill>
              </a:defRPr>
            </a:lvl5pPr>
            <a:lvl6pPr marL="2285768"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7" indent="0" algn="ctr">
              <a:buNone/>
              <a:defRPr>
                <a:solidFill>
                  <a:schemeClr val="tx1">
                    <a:tint val="75000"/>
                  </a:schemeClr>
                </a:solidFill>
              </a:defRPr>
            </a:lvl9pPr>
          </a:lstStyle>
          <a:p>
            <a:pPr lvl="0"/>
            <a:r>
              <a:rPr lang="en-US"/>
              <a:t>Click to edit Master subtitle style</a:t>
            </a:r>
            <a:endParaRPr lang="en-US" dirty="0"/>
          </a:p>
        </p:txBody>
      </p:sp>
      <p:sp>
        <p:nvSpPr>
          <p:cNvPr id="2" name="Title 1"/>
          <p:cNvSpPr>
            <a:spLocks noGrp="1"/>
          </p:cNvSpPr>
          <p:nvPr>
            <p:ph type="ctrTitle"/>
          </p:nvPr>
        </p:nvSpPr>
        <p:spPr>
          <a:xfrm>
            <a:off x="612701" y="3282703"/>
            <a:ext cx="6283409" cy="1022351"/>
          </a:xfrm>
        </p:spPr>
        <p:txBody>
          <a:bodyPr lIns="61715" tIns="34288" rIns="61715" bIns="34288" rtlCol="0" anchor="b">
            <a:noAutofit/>
          </a:bodyPr>
          <a:lstStyle>
            <a:lvl1pPr marL="0" indent="0" algn="l" defTabSz="914308" rtl="0" eaLnBrk="1" latinLnBrk="0" hangingPunct="1">
              <a:lnSpc>
                <a:spcPct val="80000"/>
              </a:lnSpc>
              <a:spcBef>
                <a:spcPct val="0"/>
              </a:spcBef>
              <a:buClr>
                <a:schemeClr val="tx1"/>
              </a:buClr>
              <a:buFont typeface="Ciscolight" pitchFamily="2" charset="0"/>
              <a:buNone/>
              <a:defRPr lang="en-US" sz="6933" b="0" kern="1200" spc="0" baseline="0" dirty="0">
                <a:solidFill>
                  <a:schemeClr val="accent1"/>
                </a:solidFill>
                <a:latin typeface="+mj-lt"/>
                <a:ea typeface="+mj-ea"/>
                <a:cs typeface="+mj-cs"/>
              </a:defRPr>
            </a:lvl1pPr>
          </a:lstStyle>
          <a:p>
            <a:r>
              <a:rPr lang="en-US"/>
              <a:t>Click to edit Master title style</a:t>
            </a:r>
            <a:endParaRPr lang="en-US" dirty="0"/>
          </a:p>
        </p:txBody>
      </p:sp>
      <p:sp>
        <p:nvSpPr>
          <p:cNvPr id="31" name="Picture Placeholder 30"/>
          <p:cNvSpPr>
            <a:spLocks noGrp="1"/>
          </p:cNvSpPr>
          <p:nvPr>
            <p:ph type="pic" sz="quarter" idx="10"/>
          </p:nvPr>
        </p:nvSpPr>
        <p:spPr>
          <a:xfrm>
            <a:off x="7387175" y="1917701"/>
            <a:ext cx="3568700" cy="2889251"/>
          </a:xfrm>
          <a:prstGeom prst="rect">
            <a:avLst/>
          </a:prstGeom>
        </p:spPr>
        <p:txBody>
          <a:bodyPr lIns="91420" tIns="45710" rIns="91420" bIns="45710" anchor="ctr" anchorCtr="1"/>
          <a:lstStyle>
            <a:lvl1pPr marL="0" indent="0" algn="ctr">
              <a:buNone/>
              <a:defRPr>
                <a:solidFill>
                  <a:schemeClr val="tx1"/>
                </a:solidFill>
                <a:latin typeface="+mj-l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2543160082"/>
      </p:ext>
    </p:extLst>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583688" y="1799167"/>
            <a:ext cx="11127317" cy="3547533"/>
          </a:xfrm>
          <a:prstGeom prst="rect">
            <a:avLst/>
          </a:prstGeom>
        </p:spPr>
        <p:txBody>
          <a:bodyPr vert="horz" lIns="91420" tIns="45710" rIns="91420" bIns="45710">
            <a:noAutofit/>
          </a:bodyPr>
          <a:lstStyle>
            <a:lvl1pPr marL="0" indent="0" algn="ctr">
              <a:buNone/>
              <a:defRPr sz="2667" b="0" i="0">
                <a:solidFill>
                  <a:schemeClr val="tx2"/>
                </a:solidFill>
                <a:latin typeface="+mn-lt"/>
                <a:cs typeface="CiscoSans ExtraLight"/>
              </a:defRPr>
            </a:lvl1pPr>
          </a:lstStyle>
          <a:p>
            <a:pPr lvl="0"/>
            <a:r>
              <a:rPr lang="en-US" noProof="0"/>
              <a:t>Click icon to add chart</a:t>
            </a:r>
            <a:endParaRPr lang="en-US" noProof="0" dirty="0"/>
          </a:p>
        </p:txBody>
      </p:sp>
      <p:sp>
        <p:nvSpPr>
          <p:cNvPr id="7" name="Text Placeholder 9"/>
          <p:cNvSpPr>
            <a:spLocks noGrp="1"/>
          </p:cNvSpPr>
          <p:nvPr>
            <p:ph type="body" sz="quarter" idx="11"/>
          </p:nvPr>
        </p:nvSpPr>
        <p:spPr>
          <a:xfrm>
            <a:off x="583690" y="5530961"/>
            <a:ext cx="9573749" cy="434977"/>
          </a:xfrm>
          <a:prstGeom prst="rect">
            <a:avLst/>
          </a:prstGeom>
        </p:spPr>
        <p:txBody>
          <a:bodyPr wrap="square" lIns="91420" tIns="45710" rIns="91420" bIns="45710" anchor="b" anchorCtr="0">
            <a:noAutofit/>
          </a:bodyPr>
          <a:lstStyle>
            <a:lvl1pPr algn="l" defTabSz="804747">
              <a:lnSpc>
                <a:spcPct val="100000"/>
              </a:lnSpc>
              <a:spcBef>
                <a:spcPct val="50000"/>
              </a:spcBef>
              <a:buNone/>
              <a:defRPr sz="2133" b="0" i="0">
                <a:solidFill>
                  <a:schemeClr val="tx2"/>
                </a:solidFill>
                <a:latin typeface="+mj-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Edit Master text styles</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4200890450"/>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itle_Chart_and_Text">
    <p:spTree>
      <p:nvGrpSpPr>
        <p:cNvPr id="1" name=""/>
        <p:cNvGrpSpPr/>
        <p:nvPr/>
      </p:nvGrpSpPr>
      <p:grpSpPr>
        <a:xfrm>
          <a:off x="0" y="0"/>
          <a:ext cx="0" cy="0"/>
          <a:chOff x="0" y="0"/>
          <a:chExt cx="0" cy="0"/>
        </a:xfrm>
      </p:grpSpPr>
      <p:sp>
        <p:nvSpPr>
          <p:cNvPr id="10" name="Text Placeholder 17"/>
          <p:cNvSpPr>
            <a:spLocks noGrp="1"/>
          </p:cNvSpPr>
          <p:nvPr>
            <p:ph type="body" sz="quarter" idx="11"/>
          </p:nvPr>
        </p:nvSpPr>
        <p:spPr>
          <a:xfrm>
            <a:off x="583689" y="1799275"/>
            <a:ext cx="5342668" cy="4054364"/>
          </a:xfrm>
          <a:prstGeom prst="rect">
            <a:avLst/>
          </a:prstGeom>
        </p:spPr>
        <p:txBody>
          <a:bodyPr lIns="91420" tIns="45710" rIns="91420" bIns="45710" anchor="ctr" anchorCtr="0">
            <a:noAutofit/>
          </a:bodyPr>
          <a:lstStyle>
            <a:lvl1pPr marL="0" indent="0">
              <a:buNone/>
              <a:defRPr sz="32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3" name="Chart Placeholder 2"/>
          <p:cNvSpPr>
            <a:spLocks noGrp="1"/>
          </p:cNvSpPr>
          <p:nvPr>
            <p:ph type="chart" sz="quarter" idx="12"/>
          </p:nvPr>
        </p:nvSpPr>
        <p:spPr>
          <a:xfrm>
            <a:off x="6279877" y="1799166"/>
            <a:ext cx="5431128" cy="4052529"/>
          </a:xfrm>
          <a:prstGeom prst="rect">
            <a:avLst/>
          </a:prstGeom>
        </p:spPr>
        <p:txBody>
          <a:bodyPr vert="horz" lIns="91420" tIns="45710" rIns="91420" bIns="45710">
            <a:noAutofit/>
          </a:bodyPr>
          <a:lstStyle>
            <a:lvl1pPr marL="0" indent="0" algn="ctr">
              <a:buNone/>
              <a:defRPr sz="2667">
                <a:solidFill>
                  <a:schemeClr val="tx2"/>
                </a:solidFill>
                <a:latin typeface="+mn-lt"/>
                <a:cs typeface="CiscoSans ExtraLight"/>
              </a:defRPr>
            </a:lvl1pPr>
          </a:lstStyle>
          <a:p>
            <a:pPr lvl="0"/>
            <a:r>
              <a:rPr lang="en-US" noProof="0"/>
              <a:t>Click icon to add chart</a:t>
            </a:r>
            <a:endParaRPr lang="en-US" noProof="0" dirty="0"/>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600794651"/>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10" name="Text Placeholder 17"/>
          <p:cNvSpPr>
            <a:spLocks noGrp="1"/>
          </p:cNvSpPr>
          <p:nvPr>
            <p:ph type="body" sz="quarter" idx="11"/>
          </p:nvPr>
        </p:nvSpPr>
        <p:spPr>
          <a:xfrm>
            <a:off x="583689" y="1799139"/>
            <a:ext cx="5338660" cy="4054500"/>
          </a:xfrm>
          <a:prstGeom prst="rect">
            <a:avLst/>
          </a:prstGeom>
        </p:spPr>
        <p:txBody>
          <a:bodyPr lIns="91420" tIns="45710" rIns="91420" bIns="45710" anchor="ctr" anchorCtr="0">
            <a:noAutofit/>
          </a:bodyPr>
          <a:lstStyle>
            <a:lvl1pPr marL="0" indent="0">
              <a:buNone/>
              <a:defRPr sz="32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11" name="Picture Placeholder 2"/>
          <p:cNvSpPr>
            <a:spLocks noGrp="1"/>
          </p:cNvSpPr>
          <p:nvPr>
            <p:ph type="pic" sz="quarter" idx="10"/>
          </p:nvPr>
        </p:nvSpPr>
        <p:spPr>
          <a:xfrm>
            <a:off x="6277480" y="1799167"/>
            <a:ext cx="5433525" cy="4054944"/>
          </a:xfrm>
          <a:prstGeom prst="rect">
            <a:avLst/>
          </a:prstGeom>
        </p:spPr>
        <p:txBody>
          <a:bodyPr vert="horz" lIns="91420" tIns="45710" rIns="91420" bIns="45710">
            <a:noAutofit/>
          </a:bodyPr>
          <a:lstStyle>
            <a:lvl1pPr marL="0" indent="0" algn="ctr">
              <a:buNone/>
              <a:defRPr sz="2667" b="0" i="0">
                <a:solidFill>
                  <a:schemeClr val="tx2"/>
                </a:solidFill>
                <a:latin typeface="+mn-lt"/>
                <a:cs typeface="CiscoSans ExtraLight"/>
              </a:defRPr>
            </a:lvl1pPr>
          </a:lstStyle>
          <a:p>
            <a:pPr lvl="0"/>
            <a:r>
              <a:rPr lang="en-US" noProof="0"/>
              <a:t>Click icon to add picture</a:t>
            </a:r>
            <a:endParaRPr lang="en-US" noProof="0" dirty="0"/>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908100625"/>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9" name="Oval 8"/>
          <p:cNvSpPr/>
          <p:nvPr/>
        </p:nvSpPr>
        <p:spPr>
          <a:xfrm>
            <a:off x="8113185" y="2163234"/>
            <a:ext cx="3092449" cy="3090333"/>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cs typeface="Arial"/>
            </a:endParaRPr>
          </a:p>
        </p:txBody>
      </p:sp>
      <p:sp>
        <p:nvSpPr>
          <p:cNvPr id="10" name="Oval 9"/>
          <p:cNvSpPr/>
          <p:nvPr/>
        </p:nvSpPr>
        <p:spPr>
          <a:xfrm>
            <a:off x="4563533" y="2163234"/>
            <a:ext cx="3092451" cy="309033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cs typeface="Arial"/>
            </a:endParaRPr>
          </a:p>
        </p:txBody>
      </p:sp>
      <p:sp>
        <p:nvSpPr>
          <p:cNvPr id="11" name="Oval 10"/>
          <p:cNvSpPr/>
          <p:nvPr/>
        </p:nvSpPr>
        <p:spPr>
          <a:xfrm>
            <a:off x="1018118" y="2163234"/>
            <a:ext cx="3092449" cy="3090333"/>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cs typeface="Arial"/>
            </a:endParaRPr>
          </a:p>
        </p:txBody>
      </p:sp>
      <p:sp>
        <p:nvSpPr>
          <p:cNvPr id="2" name="Title 1"/>
          <p:cNvSpPr>
            <a:spLocks noGrp="1"/>
          </p:cNvSpPr>
          <p:nvPr>
            <p:ph type="title"/>
          </p:nvPr>
        </p:nvSpPr>
        <p:spPr/>
        <p:txBody>
          <a:bodyPr/>
          <a:lstStyle/>
          <a:p>
            <a:r>
              <a:rPr lang="en-US"/>
              <a:t>Click to edit Master title style</a:t>
            </a:r>
          </a:p>
        </p:txBody>
      </p:sp>
      <p:sp>
        <p:nvSpPr>
          <p:cNvPr id="17" name="Text Placeholder 17"/>
          <p:cNvSpPr>
            <a:spLocks noGrp="1"/>
          </p:cNvSpPr>
          <p:nvPr>
            <p:ph type="body" sz="quarter" idx="11"/>
          </p:nvPr>
        </p:nvSpPr>
        <p:spPr>
          <a:xfrm>
            <a:off x="1036647" y="3733524"/>
            <a:ext cx="3056181" cy="804881"/>
          </a:xfrm>
          <a:prstGeom prst="rect">
            <a:avLst/>
          </a:prstGeom>
        </p:spPr>
        <p:txBody>
          <a:bodyPr lIns="91420" tIns="45710" rIns="91420" bIns="45710" anchor="ctr" anchorCtr="0">
            <a:noAutofit/>
          </a:bodyPr>
          <a:lstStyle>
            <a:lvl1pPr marL="0" indent="0" algn="ctr">
              <a:buNone/>
              <a:defRPr sz="2667" b="0" i="0" baseline="0">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18" name="Text Placeholder 17"/>
          <p:cNvSpPr>
            <a:spLocks noGrp="1"/>
          </p:cNvSpPr>
          <p:nvPr>
            <p:ph type="body" sz="quarter" idx="12"/>
          </p:nvPr>
        </p:nvSpPr>
        <p:spPr>
          <a:xfrm>
            <a:off x="4581926" y="3730928"/>
            <a:ext cx="3056181" cy="804881"/>
          </a:xfrm>
          <a:prstGeom prst="rect">
            <a:avLst/>
          </a:prstGeom>
        </p:spPr>
        <p:txBody>
          <a:bodyPr lIns="91420" tIns="45710" rIns="91420" bIns="45710" anchor="ctr" anchorCtr="0">
            <a:noAutofit/>
          </a:bodyPr>
          <a:lstStyle>
            <a:lvl1pPr marL="0" indent="0" algn="ctr">
              <a:buNone/>
              <a:defRPr sz="2667" b="0" i="0" baseline="0">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19" name="Text Placeholder 17"/>
          <p:cNvSpPr>
            <a:spLocks noGrp="1"/>
          </p:cNvSpPr>
          <p:nvPr>
            <p:ph type="body" sz="quarter" idx="13"/>
          </p:nvPr>
        </p:nvSpPr>
        <p:spPr>
          <a:xfrm>
            <a:off x="8131107" y="3730928"/>
            <a:ext cx="3056181" cy="804881"/>
          </a:xfrm>
          <a:prstGeom prst="rect">
            <a:avLst/>
          </a:prstGeom>
        </p:spPr>
        <p:txBody>
          <a:bodyPr lIns="91420" tIns="45710" rIns="91420" bIns="45710" anchor="ctr" anchorCtr="0">
            <a:noAutofit/>
          </a:bodyPr>
          <a:lstStyle>
            <a:lvl1pPr marL="0" indent="0" algn="ctr">
              <a:buNone/>
              <a:defRPr sz="2667" b="0" i="0" baseline="0">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14" name="Picture Placeholder 5"/>
          <p:cNvSpPr>
            <a:spLocks noGrp="1"/>
          </p:cNvSpPr>
          <p:nvPr>
            <p:ph type="pic" sz="quarter" idx="14"/>
          </p:nvPr>
        </p:nvSpPr>
        <p:spPr>
          <a:xfrm>
            <a:off x="2027767" y="2857372"/>
            <a:ext cx="1051984" cy="1051984"/>
          </a:xfrm>
          <a:prstGeom prst="rect">
            <a:avLst/>
          </a:prstGeom>
        </p:spPr>
        <p:txBody>
          <a:bodyPr vert="horz"/>
          <a:lstStyle>
            <a:lvl1pPr marL="0" indent="0" algn="ctr">
              <a:buNone/>
              <a:defRPr sz="1600">
                <a:solidFill>
                  <a:schemeClr val="bg1"/>
                </a:solidFill>
              </a:defRPr>
            </a:lvl1pPr>
          </a:lstStyle>
          <a:p>
            <a:pPr lvl="0"/>
            <a:r>
              <a:rPr lang="en-US" noProof="0"/>
              <a:t>Click icon to add picture</a:t>
            </a:r>
            <a:endParaRPr lang="en-US" noProof="0" dirty="0"/>
          </a:p>
        </p:txBody>
      </p:sp>
      <p:sp>
        <p:nvSpPr>
          <p:cNvPr id="16" name="Picture Placeholder 5"/>
          <p:cNvSpPr>
            <a:spLocks noGrp="1"/>
          </p:cNvSpPr>
          <p:nvPr>
            <p:ph type="pic" sz="quarter" idx="15"/>
          </p:nvPr>
        </p:nvSpPr>
        <p:spPr>
          <a:xfrm>
            <a:off x="5603827" y="2870412"/>
            <a:ext cx="1051984" cy="1051984"/>
          </a:xfrm>
          <a:prstGeom prst="rect">
            <a:avLst/>
          </a:prstGeom>
        </p:spPr>
        <p:txBody>
          <a:bodyPr vert="horz"/>
          <a:lstStyle>
            <a:lvl1pPr marL="0" indent="0" algn="ctr">
              <a:buNone/>
              <a:defRPr sz="1600">
                <a:solidFill>
                  <a:schemeClr val="bg1"/>
                </a:solidFill>
              </a:defRPr>
            </a:lvl1pPr>
          </a:lstStyle>
          <a:p>
            <a:pPr lvl="0"/>
            <a:r>
              <a:rPr lang="en-US" noProof="0"/>
              <a:t>Click icon to add picture</a:t>
            </a:r>
            <a:endParaRPr lang="en-US" noProof="0" dirty="0"/>
          </a:p>
        </p:txBody>
      </p:sp>
      <p:sp>
        <p:nvSpPr>
          <p:cNvPr id="21" name="Picture Placeholder 5"/>
          <p:cNvSpPr>
            <a:spLocks noGrp="1"/>
          </p:cNvSpPr>
          <p:nvPr>
            <p:ph type="pic" sz="quarter" idx="16"/>
          </p:nvPr>
        </p:nvSpPr>
        <p:spPr>
          <a:xfrm>
            <a:off x="9122480" y="2857372"/>
            <a:ext cx="1051984" cy="1051984"/>
          </a:xfrm>
          <a:prstGeom prst="rect">
            <a:avLst/>
          </a:prstGeom>
        </p:spPr>
        <p:txBody>
          <a:bodyPr vert="horz"/>
          <a:lstStyle>
            <a:lvl1pPr marL="0" indent="0" algn="ctr">
              <a:buNone/>
              <a:defRPr sz="1600">
                <a:solidFill>
                  <a:schemeClr val="bg1"/>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833646386"/>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12" name="Oval 5"/>
          <p:cNvSpPr>
            <a:spLocks noChangeArrowheads="1"/>
          </p:cNvSpPr>
          <p:nvPr/>
        </p:nvSpPr>
        <p:spPr bwMode="auto">
          <a:xfrm>
            <a:off x="1032934" y="2163234"/>
            <a:ext cx="3075517" cy="3075517"/>
          </a:xfrm>
          <a:prstGeom prst="ellipse">
            <a:avLst/>
          </a:prstGeom>
          <a:solidFill>
            <a:srgbClr val="000000">
              <a:alpha val="30196"/>
            </a:srgbClr>
          </a:solidFill>
          <a:ln>
            <a:noFill/>
          </a:ln>
          <a:extLst>
            <a:ext uri="{91240B29-F687-4f45-9708-019B960494DF}">
              <a14:hiddenLine xmlns="" xmlns:a14="http://schemas.microsoft.com/office/drawing/2010/main" w="25400" algn="ctr">
                <a:solidFill>
                  <a:srgbClr val="000000"/>
                </a:solidFill>
                <a:round/>
                <a:headEnd/>
                <a:tailEnd/>
              </a14:hiddenLine>
            </a:ext>
          </a:extLst>
        </p:spPr>
        <p:txBody>
          <a:bodyPr lIns="91436" tIns="45719" rIns="91436" bIns="45719"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defTabSz="1219170" eaLnBrk="1" hangingPunct="1"/>
            <a:endParaRPr lang="en-US" altLang="en-US" sz="2400">
              <a:solidFill>
                <a:srgbClr val="FFFFFF"/>
              </a:solidFill>
            </a:endParaRPr>
          </a:p>
        </p:txBody>
      </p:sp>
      <p:sp>
        <p:nvSpPr>
          <p:cNvPr id="13" name="Oval 7"/>
          <p:cNvSpPr>
            <a:spLocks noChangeArrowheads="1"/>
          </p:cNvSpPr>
          <p:nvPr/>
        </p:nvSpPr>
        <p:spPr bwMode="auto">
          <a:xfrm>
            <a:off x="4563534" y="2163234"/>
            <a:ext cx="3075517" cy="3075517"/>
          </a:xfrm>
          <a:prstGeom prst="ellipse">
            <a:avLst/>
          </a:prstGeom>
          <a:solidFill>
            <a:srgbClr val="000000">
              <a:alpha val="30196"/>
            </a:srgbClr>
          </a:solidFill>
          <a:ln>
            <a:noFill/>
          </a:ln>
          <a:extLst>
            <a:ext uri="{91240B29-F687-4f45-9708-019B960494DF}">
              <a14:hiddenLine xmlns="" xmlns:a14="http://schemas.microsoft.com/office/drawing/2010/main" w="25400" algn="ctr">
                <a:solidFill>
                  <a:srgbClr val="000000"/>
                </a:solidFill>
                <a:round/>
                <a:headEnd/>
                <a:tailEnd/>
              </a14:hiddenLine>
            </a:ext>
          </a:extLst>
        </p:spPr>
        <p:txBody>
          <a:bodyPr lIns="91436" tIns="45719" rIns="91436" bIns="45719"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defTabSz="1219170" eaLnBrk="1" hangingPunct="1"/>
            <a:endParaRPr lang="en-US" altLang="en-US" sz="2400">
              <a:solidFill>
                <a:srgbClr val="FFFFFF"/>
              </a:solidFill>
            </a:endParaRPr>
          </a:p>
        </p:txBody>
      </p:sp>
      <p:sp>
        <p:nvSpPr>
          <p:cNvPr id="14" name="Oval 8"/>
          <p:cNvSpPr>
            <a:spLocks noChangeArrowheads="1"/>
          </p:cNvSpPr>
          <p:nvPr/>
        </p:nvSpPr>
        <p:spPr bwMode="auto">
          <a:xfrm>
            <a:off x="8117417" y="2163234"/>
            <a:ext cx="3073400" cy="3075517"/>
          </a:xfrm>
          <a:prstGeom prst="ellipse">
            <a:avLst/>
          </a:prstGeom>
          <a:solidFill>
            <a:srgbClr val="000000">
              <a:alpha val="30196"/>
            </a:srgbClr>
          </a:solidFill>
          <a:ln>
            <a:noFill/>
          </a:ln>
          <a:extLst>
            <a:ext uri="{91240B29-F687-4f45-9708-019B960494DF}">
              <a14:hiddenLine xmlns="" xmlns:a14="http://schemas.microsoft.com/office/drawing/2010/main" w="25400" algn="ctr">
                <a:solidFill>
                  <a:srgbClr val="000000"/>
                </a:solidFill>
                <a:round/>
                <a:headEnd/>
                <a:tailEnd/>
              </a14:hiddenLine>
            </a:ext>
          </a:extLst>
        </p:spPr>
        <p:txBody>
          <a:bodyPr lIns="91436" tIns="45719" rIns="91436" bIns="45719"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defTabSz="1219170" eaLnBrk="1" hangingPunct="1"/>
            <a:endParaRPr lang="en-US" altLang="en-US" sz="2400">
              <a:solidFill>
                <a:srgbClr val="FFFFFF"/>
              </a:solidFill>
            </a:endParaRPr>
          </a:p>
        </p:txBody>
      </p:sp>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lvl="0"/>
            <a:r>
              <a:rPr lang="en-US"/>
              <a:t>Click to edit Master title style</a:t>
            </a:r>
            <a:endParaRPr lang="en-GB" dirty="0"/>
          </a:p>
        </p:txBody>
      </p:sp>
      <p:sp>
        <p:nvSpPr>
          <p:cNvPr id="35" name="Picture Placeholder 25"/>
          <p:cNvSpPr>
            <a:spLocks noGrp="1"/>
          </p:cNvSpPr>
          <p:nvPr>
            <p:ph type="pic" sz="quarter" idx="10"/>
          </p:nvPr>
        </p:nvSpPr>
        <p:spPr>
          <a:xfrm>
            <a:off x="1033287" y="2163193"/>
            <a:ext cx="3074624" cy="3074624"/>
          </a:xfrm>
          <a:prstGeom prst="ellipse">
            <a:avLst/>
          </a:prstGeom>
          <a:solidFill>
            <a:schemeClr val="bg1">
              <a:alpha val="30000"/>
            </a:schemeClr>
          </a:solidFill>
          <a:ln>
            <a:noFill/>
          </a:ln>
          <a:effectLst/>
        </p:spPr>
        <p:txBody>
          <a:bodyPr lIns="91424" tIns="45712" rIns="91424" bIns="45712" anchor="ctr" anchorCtr="0"/>
          <a:lstStyle>
            <a:lvl1pPr algn="l">
              <a:buFontTx/>
              <a:buNone/>
              <a:defRPr sz="1733" baseline="0">
                <a:solidFill>
                  <a:schemeClr val="tx1"/>
                </a:solidFill>
                <a:latin typeface="+mj-lt"/>
              </a:defRPr>
            </a:lvl1pPr>
          </a:lstStyle>
          <a:p>
            <a:pPr lvl="0"/>
            <a:r>
              <a:rPr lang="en-US" noProof="0"/>
              <a:t>Click icon to add picture</a:t>
            </a:r>
            <a:endParaRPr lang="en-US" noProof="0" dirty="0"/>
          </a:p>
        </p:txBody>
      </p:sp>
      <p:sp>
        <p:nvSpPr>
          <p:cNvPr id="37" name="Picture Placeholder 25"/>
          <p:cNvSpPr>
            <a:spLocks noGrp="1"/>
          </p:cNvSpPr>
          <p:nvPr>
            <p:ph type="pic" sz="quarter" idx="11"/>
          </p:nvPr>
        </p:nvSpPr>
        <p:spPr>
          <a:xfrm>
            <a:off x="4563981" y="2163193"/>
            <a:ext cx="3074624" cy="3074624"/>
          </a:xfrm>
          <a:prstGeom prst="ellipse">
            <a:avLst/>
          </a:prstGeom>
          <a:solidFill>
            <a:schemeClr val="bg1">
              <a:alpha val="30000"/>
            </a:schemeClr>
          </a:solidFill>
          <a:ln>
            <a:noFill/>
          </a:ln>
          <a:effectLst/>
        </p:spPr>
        <p:txBody>
          <a:bodyPr lIns="91424" tIns="45712" rIns="91424" bIns="45712" anchor="ctr" anchorCtr="0"/>
          <a:lstStyle>
            <a:lvl1pPr algn="l">
              <a:buFontTx/>
              <a:buNone/>
              <a:defRPr sz="1733">
                <a:solidFill>
                  <a:schemeClr val="tx1"/>
                </a:solidFill>
                <a:latin typeface="+mj-lt"/>
              </a:defRPr>
            </a:lvl1pPr>
          </a:lstStyle>
          <a:p>
            <a:pPr lvl="0"/>
            <a:r>
              <a:rPr lang="en-US" noProof="0"/>
              <a:t>Click icon to add picture</a:t>
            </a:r>
            <a:endParaRPr lang="en-US" noProof="0" dirty="0"/>
          </a:p>
        </p:txBody>
      </p:sp>
      <p:sp>
        <p:nvSpPr>
          <p:cNvPr id="39" name="Picture Placeholder 25"/>
          <p:cNvSpPr>
            <a:spLocks noGrp="1"/>
          </p:cNvSpPr>
          <p:nvPr>
            <p:ph type="pic" sz="quarter" idx="12"/>
          </p:nvPr>
        </p:nvSpPr>
        <p:spPr>
          <a:xfrm>
            <a:off x="8116671" y="2163193"/>
            <a:ext cx="3074624" cy="3074624"/>
          </a:xfrm>
          <a:prstGeom prst="ellipse">
            <a:avLst/>
          </a:prstGeom>
          <a:solidFill>
            <a:schemeClr val="bg1">
              <a:alpha val="30000"/>
            </a:schemeClr>
          </a:solidFill>
          <a:ln>
            <a:noFill/>
          </a:ln>
          <a:effectLst/>
        </p:spPr>
        <p:txBody>
          <a:bodyPr lIns="91424" tIns="45712" rIns="91424" bIns="45712" anchor="ctr" anchorCtr="0"/>
          <a:lstStyle>
            <a:lvl1pPr algn="l">
              <a:buFontTx/>
              <a:buNone/>
              <a:defRPr sz="1733">
                <a:solidFill>
                  <a:schemeClr val="tx1"/>
                </a:solidFill>
                <a:latin typeface="+mj-lt"/>
              </a:defRPr>
            </a:lvl1pPr>
          </a:lstStyle>
          <a:p>
            <a:pPr lvl="0"/>
            <a:r>
              <a:rPr lang="en-US" noProof="0"/>
              <a:t>Click icon to add picture</a:t>
            </a:r>
            <a:endParaRPr lang="en-US" noProof="0" dirty="0"/>
          </a:p>
        </p:txBody>
      </p:sp>
      <p:sp>
        <p:nvSpPr>
          <p:cNvPr id="9" name="Text Placeholder 17"/>
          <p:cNvSpPr>
            <a:spLocks noGrp="1"/>
          </p:cNvSpPr>
          <p:nvPr>
            <p:ph type="body" sz="quarter" idx="13"/>
          </p:nvPr>
        </p:nvSpPr>
        <p:spPr>
          <a:xfrm>
            <a:off x="1051730" y="5164185"/>
            <a:ext cx="3056181" cy="804881"/>
          </a:xfrm>
          <a:prstGeom prst="rect">
            <a:avLst/>
          </a:prstGeom>
        </p:spPr>
        <p:txBody>
          <a:bodyPr lIns="91420" tIns="45710" rIns="91420" bIns="45710" anchor="ctr" anchorCtr="0">
            <a:noAutofit/>
          </a:bodyPr>
          <a:lstStyle>
            <a:lvl1pPr marL="0" indent="0" algn="ctr">
              <a:buNone/>
              <a:defRPr sz="2667"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10" name="Text Placeholder 17"/>
          <p:cNvSpPr>
            <a:spLocks noGrp="1"/>
          </p:cNvSpPr>
          <p:nvPr>
            <p:ph type="body" sz="quarter" idx="14"/>
          </p:nvPr>
        </p:nvSpPr>
        <p:spPr>
          <a:xfrm>
            <a:off x="4582424" y="5161589"/>
            <a:ext cx="3056181" cy="804881"/>
          </a:xfrm>
          <a:prstGeom prst="rect">
            <a:avLst/>
          </a:prstGeom>
        </p:spPr>
        <p:txBody>
          <a:bodyPr lIns="91420" tIns="45710" rIns="91420" bIns="45710" anchor="ctr" anchorCtr="0">
            <a:noAutofit/>
          </a:bodyPr>
          <a:lstStyle>
            <a:lvl1pPr marL="0" indent="0" algn="ctr">
              <a:buNone/>
              <a:defRPr sz="2667"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11" name="Text Placeholder 17"/>
          <p:cNvSpPr>
            <a:spLocks noGrp="1"/>
          </p:cNvSpPr>
          <p:nvPr>
            <p:ph type="body" sz="quarter" idx="15"/>
          </p:nvPr>
        </p:nvSpPr>
        <p:spPr>
          <a:xfrm>
            <a:off x="8135114" y="5161589"/>
            <a:ext cx="3056181" cy="804881"/>
          </a:xfrm>
          <a:prstGeom prst="rect">
            <a:avLst/>
          </a:prstGeom>
        </p:spPr>
        <p:txBody>
          <a:bodyPr lIns="91420" tIns="45710" rIns="91420" bIns="45710" anchor="ctr" anchorCtr="0">
            <a:noAutofit/>
          </a:bodyPr>
          <a:lstStyle>
            <a:lvl1pPr marL="0" indent="0" algn="ctr">
              <a:buNone/>
              <a:defRPr sz="2667"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Tree>
    <p:extLst>
      <p:ext uri="{BB962C8B-B14F-4D97-AF65-F5344CB8AC3E}">
        <p14:creationId xmlns:p14="http://schemas.microsoft.com/office/powerpoint/2010/main" val="2996628438"/>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12" name="Oval 11"/>
          <p:cNvSpPr/>
          <p:nvPr/>
        </p:nvSpPr>
        <p:spPr>
          <a:xfrm>
            <a:off x="767480" y="3403400"/>
            <a:ext cx="931499" cy="931499"/>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solidFill>
                <a:srgbClr val="049FD9"/>
              </a:solidFill>
              <a:cs typeface="Arial"/>
            </a:endParaRPr>
          </a:p>
        </p:txBody>
      </p:sp>
      <p:sp>
        <p:nvSpPr>
          <p:cNvPr id="15" name="Oval 14"/>
          <p:cNvSpPr/>
          <p:nvPr/>
        </p:nvSpPr>
        <p:spPr>
          <a:xfrm>
            <a:off x="767480" y="1902143"/>
            <a:ext cx="931499" cy="931499"/>
          </a:xfrm>
          <a:prstGeom prst="ellipse">
            <a:avLst/>
          </a:prstGeom>
          <a:noFill/>
          <a:ln w="19050">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ln>
                <a:solidFill>
                  <a:schemeClr val="bg2"/>
                </a:solidFill>
              </a:ln>
              <a:solidFill>
                <a:srgbClr val="049FD9"/>
              </a:solidFill>
              <a:cs typeface="Arial"/>
            </a:endParaRPr>
          </a:p>
        </p:txBody>
      </p:sp>
      <p:sp>
        <p:nvSpPr>
          <p:cNvPr id="22" name="Oval 21"/>
          <p:cNvSpPr/>
          <p:nvPr/>
        </p:nvSpPr>
        <p:spPr>
          <a:xfrm>
            <a:off x="767480" y="4870791"/>
            <a:ext cx="931499" cy="931499"/>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solidFill>
                <a:srgbClr val="049FD9"/>
              </a:solidFill>
              <a:cs typeface="Arial"/>
            </a:endParaRPr>
          </a:p>
        </p:txBody>
      </p:sp>
      <p:sp>
        <p:nvSpPr>
          <p:cNvPr id="24" name="Text Placeholder 17"/>
          <p:cNvSpPr>
            <a:spLocks noGrp="1"/>
          </p:cNvSpPr>
          <p:nvPr>
            <p:ph type="body" sz="quarter" idx="13"/>
          </p:nvPr>
        </p:nvSpPr>
        <p:spPr>
          <a:xfrm>
            <a:off x="1820333" y="1910030"/>
            <a:ext cx="7298267" cy="924508"/>
          </a:xfrm>
          <a:prstGeom prst="rect">
            <a:avLst/>
          </a:prstGeom>
        </p:spPr>
        <p:txBody>
          <a:bodyPr lIns="91420" tIns="45710" rIns="91420" bIns="45710" anchor="ctr" anchorCtr="0">
            <a:noAutofit/>
          </a:bodyPr>
          <a:lstStyle>
            <a:lvl1pPr marL="0" indent="0" algn="l">
              <a:buNone/>
              <a:defRPr sz="2667"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25" name="Text Placeholder 17"/>
          <p:cNvSpPr>
            <a:spLocks noGrp="1"/>
          </p:cNvSpPr>
          <p:nvPr>
            <p:ph type="body" sz="quarter" idx="14"/>
          </p:nvPr>
        </p:nvSpPr>
        <p:spPr>
          <a:xfrm>
            <a:off x="1820333" y="3410391"/>
            <a:ext cx="7298267" cy="924508"/>
          </a:xfrm>
          <a:prstGeom prst="rect">
            <a:avLst/>
          </a:prstGeom>
        </p:spPr>
        <p:txBody>
          <a:bodyPr lIns="91420" tIns="45710" rIns="91420" bIns="45710" anchor="ctr" anchorCtr="0">
            <a:noAutofit/>
          </a:bodyPr>
          <a:lstStyle>
            <a:lvl1pPr marL="0" indent="0" algn="l">
              <a:buNone/>
              <a:defRPr sz="2667"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26" name="Text Placeholder 17"/>
          <p:cNvSpPr>
            <a:spLocks noGrp="1"/>
          </p:cNvSpPr>
          <p:nvPr>
            <p:ph type="body" sz="quarter" idx="15"/>
          </p:nvPr>
        </p:nvSpPr>
        <p:spPr>
          <a:xfrm>
            <a:off x="1820333" y="4870791"/>
            <a:ext cx="7298267" cy="924508"/>
          </a:xfrm>
          <a:prstGeom prst="rect">
            <a:avLst/>
          </a:prstGeom>
        </p:spPr>
        <p:txBody>
          <a:bodyPr lIns="91420" tIns="45710" rIns="91420" bIns="45710" anchor="ctr" anchorCtr="0">
            <a:noAutofit/>
          </a:bodyPr>
          <a:lstStyle>
            <a:lvl1pPr marL="0" indent="0" algn="l">
              <a:buNone/>
              <a:defRPr sz="2667"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27" name="Text Placeholder 17"/>
          <p:cNvSpPr>
            <a:spLocks noGrp="1"/>
          </p:cNvSpPr>
          <p:nvPr>
            <p:ph type="body" sz="quarter" idx="16" hasCustomPrompt="1"/>
          </p:nvPr>
        </p:nvSpPr>
        <p:spPr>
          <a:xfrm>
            <a:off x="767481" y="1900269"/>
            <a:ext cx="931499" cy="924508"/>
          </a:xfrm>
          <a:prstGeom prst="rect">
            <a:avLst/>
          </a:prstGeom>
        </p:spPr>
        <p:txBody>
          <a:bodyPr lIns="91420" tIns="45710" rIns="91420" bIns="45710" anchor="ctr" anchorCtr="0">
            <a:noAutofit/>
          </a:bodyPr>
          <a:lstStyle>
            <a:lvl1pPr marL="0" indent="0" algn="ctr">
              <a:buNone/>
              <a:defRPr sz="5333" b="0" i="0" baseline="0">
                <a:ln>
                  <a:solidFill>
                    <a:schemeClr val="bg2"/>
                  </a:solidFill>
                </a:ln>
                <a:solidFill>
                  <a:schemeClr val="bg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13" name="Text Placeholder 17"/>
          <p:cNvSpPr>
            <a:spLocks noGrp="1"/>
          </p:cNvSpPr>
          <p:nvPr>
            <p:ph type="body" sz="quarter" idx="17" hasCustomPrompt="1"/>
          </p:nvPr>
        </p:nvSpPr>
        <p:spPr>
          <a:xfrm>
            <a:off x="767480" y="3388917"/>
            <a:ext cx="931499" cy="924508"/>
          </a:xfrm>
          <a:prstGeom prst="rect">
            <a:avLst/>
          </a:prstGeom>
        </p:spPr>
        <p:txBody>
          <a:bodyPr lIns="91420" tIns="45710" rIns="91420" bIns="45710" anchor="ctr" anchorCtr="0">
            <a:noAutofit/>
          </a:bodyPr>
          <a:lstStyle>
            <a:lvl1pPr marL="0" indent="0" algn="ctr">
              <a:buNone/>
              <a:defRPr sz="5333" b="0" i="0" baseline="0">
                <a:ln>
                  <a:solidFill>
                    <a:schemeClr val="bg2"/>
                  </a:solidFill>
                </a:ln>
                <a:solidFill>
                  <a:schemeClr val="bg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14" name="Text Placeholder 17"/>
          <p:cNvSpPr>
            <a:spLocks noGrp="1"/>
          </p:cNvSpPr>
          <p:nvPr>
            <p:ph type="body" sz="quarter" idx="18" hasCustomPrompt="1"/>
          </p:nvPr>
        </p:nvSpPr>
        <p:spPr>
          <a:xfrm>
            <a:off x="767481" y="4877782"/>
            <a:ext cx="931499" cy="924508"/>
          </a:xfrm>
          <a:prstGeom prst="rect">
            <a:avLst/>
          </a:prstGeom>
        </p:spPr>
        <p:txBody>
          <a:bodyPr lIns="91420" tIns="45710" rIns="91420" bIns="45710" anchor="ctr" anchorCtr="0">
            <a:noAutofit/>
          </a:bodyPr>
          <a:lstStyle>
            <a:lvl1pPr marL="0" indent="0" algn="ctr">
              <a:buNone/>
              <a:defRPr sz="5333" b="0" i="0" baseline="0">
                <a:ln>
                  <a:solidFill>
                    <a:schemeClr val="bg2"/>
                  </a:solidFill>
                </a:ln>
                <a:solidFill>
                  <a:schemeClr val="bg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Tree>
    <p:extLst>
      <p:ext uri="{BB962C8B-B14F-4D97-AF65-F5344CB8AC3E}">
        <p14:creationId xmlns:p14="http://schemas.microsoft.com/office/powerpoint/2010/main" val="1276174532"/>
      </p:ext>
    </p:extLst>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12" name="Oval 11"/>
          <p:cNvSpPr/>
          <p:nvPr/>
        </p:nvSpPr>
        <p:spPr>
          <a:xfrm>
            <a:off x="767480" y="3403400"/>
            <a:ext cx="931499" cy="931499"/>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solidFill>
                <a:srgbClr val="FFFFFF"/>
              </a:solidFill>
              <a:cs typeface="Arial"/>
            </a:endParaRPr>
          </a:p>
        </p:txBody>
      </p:sp>
      <p:sp>
        <p:nvSpPr>
          <p:cNvPr id="15" name="Oval 14"/>
          <p:cNvSpPr/>
          <p:nvPr/>
        </p:nvSpPr>
        <p:spPr>
          <a:xfrm>
            <a:off x="767480" y="1902143"/>
            <a:ext cx="931499" cy="931499"/>
          </a:xfrm>
          <a:prstGeom prst="ellipse">
            <a:avLst/>
          </a:prstGeom>
          <a:solidFill>
            <a:schemeClr val="bg2"/>
          </a:solidFill>
          <a:ln w="19050">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ln>
                <a:solidFill>
                  <a:schemeClr val="bg2"/>
                </a:solidFill>
              </a:ln>
              <a:solidFill>
                <a:schemeClr val="bg1"/>
              </a:solidFill>
              <a:cs typeface="Arial"/>
            </a:endParaRPr>
          </a:p>
        </p:txBody>
      </p:sp>
      <p:sp>
        <p:nvSpPr>
          <p:cNvPr id="22" name="Oval 21"/>
          <p:cNvSpPr/>
          <p:nvPr/>
        </p:nvSpPr>
        <p:spPr>
          <a:xfrm>
            <a:off x="767480" y="4870791"/>
            <a:ext cx="931499" cy="931499"/>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solidFill>
                <a:srgbClr val="049FD9"/>
              </a:solidFill>
              <a:cs typeface="Arial"/>
            </a:endParaRPr>
          </a:p>
        </p:txBody>
      </p:sp>
      <p:sp>
        <p:nvSpPr>
          <p:cNvPr id="24" name="Text Placeholder 17"/>
          <p:cNvSpPr>
            <a:spLocks noGrp="1"/>
          </p:cNvSpPr>
          <p:nvPr>
            <p:ph type="body" sz="quarter" idx="13"/>
          </p:nvPr>
        </p:nvSpPr>
        <p:spPr>
          <a:xfrm>
            <a:off x="1820333" y="1910030"/>
            <a:ext cx="7298267" cy="924508"/>
          </a:xfrm>
          <a:prstGeom prst="rect">
            <a:avLst/>
          </a:prstGeom>
        </p:spPr>
        <p:txBody>
          <a:bodyPr lIns="91420" tIns="45710" rIns="91420" bIns="45710" anchor="ctr" anchorCtr="0">
            <a:noAutofit/>
          </a:bodyPr>
          <a:lstStyle>
            <a:lvl1pPr marL="0" indent="0" algn="l">
              <a:buNone/>
              <a:defRPr sz="2667"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25" name="Text Placeholder 17"/>
          <p:cNvSpPr>
            <a:spLocks noGrp="1"/>
          </p:cNvSpPr>
          <p:nvPr>
            <p:ph type="body" sz="quarter" idx="14"/>
          </p:nvPr>
        </p:nvSpPr>
        <p:spPr>
          <a:xfrm>
            <a:off x="1820333" y="3410391"/>
            <a:ext cx="7298267" cy="924508"/>
          </a:xfrm>
          <a:prstGeom prst="rect">
            <a:avLst/>
          </a:prstGeom>
        </p:spPr>
        <p:txBody>
          <a:bodyPr lIns="91420" tIns="45710" rIns="91420" bIns="45710" anchor="ctr" anchorCtr="0">
            <a:noAutofit/>
          </a:bodyPr>
          <a:lstStyle>
            <a:lvl1pPr marL="0" indent="0" algn="l">
              <a:buNone/>
              <a:defRPr sz="2667"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26" name="Text Placeholder 17"/>
          <p:cNvSpPr>
            <a:spLocks noGrp="1"/>
          </p:cNvSpPr>
          <p:nvPr>
            <p:ph type="body" sz="quarter" idx="15"/>
          </p:nvPr>
        </p:nvSpPr>
        <p:spPr>
          <a:xfrm>
            <a:off x="1820333" y="4870791"/>
            <a:ext cx="7298267" cy="924508"/>
          </a:xfrm>
          <a:prstGeom prst="rect">
            <a:avLst/>
          </a:prstGeom>
        </p:spPr>
        <p:txBody>
          <a:bodyPr lIns="91420" tIns="45710" rIns="91420" bIns="45710" anchor="ctr" anchorCtr="0">
            <a:noAutofit/>
          </a:bodyPr>
          <a:lstStyle>
            <a:lvl1pPr marL="0" indent="0" algn="l">
              <a:buNone/>
              <a:defRPr sz="2667"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28" name="Text Placeholder 17"/>
          <p:cNvSpPr>
            <a:spLocks noGrp="1"/>
          </p:cNvSpPr>
          <p:nvPr>
            <p:ph type="body" sz="quarter" idx="17" hasCustomPrompt="1"/>
          </p:nvPr>
        </p:nvSpPr>
        <p:spPr>
          <a:xfrm>
            <a:off x="767480" y="3403401"/>
            <a:ext cx="931499" cy="924508"/>
          </a:xfrm>
          <a:prstGeom prst="rect">
            <a:avLst/>
          </a:prstGeom>
        </p:spPr>
        <p:txBody>
          <a:bodyPr lIns="91420" tIns="45710" rIns="91420" bIns="45710" anchor="ctr" anchorCtr="0">
            <a:noAutofit/>
          </a:bodyPr>
          <a:lstStyle>
            <a:lvl1pPr marL="0" indent="0" algn="ctr">
              <a:buNone/>
              <a:defRPr sz="5333"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767481" y="4868187"/>
            <a:ext cx="931499" cy="924508"/>
          </a:xfrm>
          <a:prstGeom prst="rect">
            <a:avLst/>
          </a:prstGeom>
          <a:ln>
            <a:noFill/>
          </a:ln>
        </p:spPr>
        <p:txBody>
          <a:bodyPr lIns="91420" tIns="45710" rIns="91420" bIns="45710" anchor="ctr" anchorCtr="0">
            <a:noAutofit/>
          </a:bodyPr>
          <a:lstStyle>
            <a:lvl1pPr marL="0" indent="0" algn="ctr">
              <a:buNone/>
              <a:defRPr sz="5333"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767480" y="1902998"/>
            <a:ext cx="931499" cy="924508"/>
          </a:xfrm>
          <a:prstGeom prst="rect">
            <a:avLst/>
          </a:prstGeom>
        </p:spPr>
        <p:txBody>
          <a:bodyPr lIns="91420" tIns="45710" rIns="91420" bIns="45710" anchor="ctr" anchorCtr="0">
            <a:noAutofit/>
          </a:bodyPr>
          <a:lstStyle>
            <a:lvl1pPr marL="0" indent="0" algn="ctr">
              <a:buNone/>
              <a:defRPr sz="5333"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674745141"/>
      </p:ext>
    </p:extLst>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12" name="Oval 11"/>
          <p:cNvSpPr/>
          <p:nvPr/>
        </p:nvSpPr>
        <p:spPr>
          <a:xfrm>
            <a:off x="767482" y="2639092"/>
            <a:ext cx="619753" cy="619753"/>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ln>
                <a:solidFill>
                  <a:schemeClr val="bg2"/>
                </a:solidFill>
              </a:ln>
              <a:solidFill>
                <a:schemeClr val="bg2"/>
              </a:solidFill>
              <a:cs typeface="Arial"/>
            </a:endParaRPr>
          </a:p>
        </p:txBody>
      </p:sp>
      <p:sp>
        <p:nvSpPr>
          <p:cNvPr id="15" name="Oval 14"/>
          <p:cNvSpPr/>
          <p:nvPr/>
        </p:nvSpPr>
        <p:spPr>
          <a:xfrm>
            <a:off x="767481" y="1771904"/>
            <a:ext cx="619753" cy="619753"/>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ln>
                <a:solidFill>
                  <a:schemeClr val="bg2"/>
                </a:solidFill>
              </a:ln>
              <a:solidFill>
                <a:schemeClr val="bg2"/>
              </a:solidFill>
              <a:cs typeface="Arial"/>
            </a:endParaRPr>
          </a:p>
        </p:txBody>
      </p:sp>
      <p:sp>
        <p:nvSpPr>
          <p:cNvPr id="22" name="Oval 21"/>
          <p:cNvSpPr/>
          <p:nvPr/>
        </p:nvSpPr>
        <p:spPr>
          <a:xfrm>
            <a:off x="767482" y="3503262"/>
            <a:ext cx="619753" cy="619753"/>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ln>
                <a:solidFill>
                  <a:schemeClr val="bg2"/>
                </a:solidFill>
              </a:ln>
              <a:solidFill>
                <a:schemeClr val="bg2"/>
              </a:solidFill>
              <a:cs typeface="Arial"/>
            </a:endParaRPr>
          </a:p>
        </p:txBody>
      </p:sp>
      <p:sp>
        <p:nvSpPr>
          <p:cNvPr id="24" name="Text Placeholder 17"/>
          <p:cNvSpPr>
            <a:spLocks noGrp="1"/>
          </p:cNvSpPr>
          <p:nvPr>
            <p:ph type="body" sz="quarter" idx="13"/>
          </p:nvPr>
        </p:nvSpPr>
        <p:spPr>
          <a:xfrm>
            <a:off x="1563179" y="1779790"/>
            <a:ext cx="7571664" cy="615103"/>
          </a:xfrm>
          <a:prstGeom prst="rect">
            <a:avLst/>
          </a:prstGeom>
        </p:spPr>
        <p:txBody>
          <a:bodyPr lIns="91420" tIns="45710" rIns="91420" bIns="45710" anchor="ctr" anchorCtr="0">
            <a:noAutofit/>
          </a:bodyPr>
          <a:lstStyle>
            <a:lvl1pPr marL="0" indent="0" algn="l">
              <a:buNone/>
              <a:defRPr sz="2667"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25" name="Text Placeholder 17"/>
          <p:cNvSpPr>
            <a:spLocks noGrp="1"/>
          </p:cNvSpPr>
          <p:nvPr>
            <p:ph type="body" sz="quarter" idx="14"/>
          </p:nvPr>
        </p:nvSpPr>
        <p:spPr>
          <a:xfrm>
            <a:off x="1563180" y="2646082"/>
            <a:ext cx="7571664" cy="615103"/>
          </a:xfrm>
          <a:prstGeom prst="rect">
            <a:avLst/>
          </a:prstGeom>
        </p:spPr>
        <p:txBody>
          <a:bodyPr lIns="91420" tIns="45710" rIns="91420" bIns="45710" anchor="ctr" anchorCtr="0">
            <a:noAutofit/>
          </a:bodyPr>
          <a:lstStyle>
            <a:lvl1pPr marL="0" indent="0" algn="l">
              <a:buNone/>
              <a:defRPr sz="2667"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26" name="Text Placeholder 17"/>
          <p:cNvSpPr>
            <a:spLocks noGrp="1"/>
          </p:cNvSpPr>
          <p:nvPr>
            <p:ph type="body" sz="quarter" idx="15"/>
          </p:nvPr>
        </p:nvSpPr>
        <p:spPr>
          <a:xfrm>
            <a:off x="1563180" y="3503262"/>
            <a:ext cx="7571664" cy="615103"/>
          </a:xfrm>
          <a:prstGeom prst="rect">
            <a:avLst/>
          </a:prstGeom>
        </p:spPr>
        <p:txBody>
          <a:bodyPr lIns="91420" tIns="45710" rIns="91420" bIns="45710" anchor="ctr" anchorCtr="0">
            <a:noAutofit/>
          </a:bodyPr>
          <a:lstStyle>
            <a:lvl1pPr marL="0" indent="0" algn="l">
              <a:buNone/>
              <a:defRPr sz="2667"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27" name="Text Placeholder 17"/>
          <p:cNvSpPr>
            <a:spLocks noGrp="1"/>
          </p:cNvSpPr>
          <p:nvPr>
            <p:ph type="body" sz="quarter" idx="16" hasCustomPrompt="1"/>
          </p:nvPr>
        </p:nvSpPr>
        <p:spPr>
          <a:xfrm>
            <a:off x="767482" y="1770029"/>
            <a:ext cx="619753" cy="615103"/>
          </a:xfrm>
          <a:prstGeom prst="rect">
            <a:avLst/>
          </a:prstGeom>
          <a:ln>
            <a:noFill/>
          </a:ln>
        </p:spPr>
        <p:txBody>
          <a:bodyPr lIns="91420" tIns="45710" rIns="91420" bIns="45710" anchor="ctr" anchorCtr="0">
            <a:noAutofit/>
          </a:bodyPr>
          <a:lstStyle>
            <a:lvl1pPr marL="0" indent="0" algn="ctr">
              <a:buNone/>
              <a:defRPr sz="2667" b="0" i="0" baseline="0">
                <a:ln>
                  <a:solidFill>
                    <a:schemeClr val="bg2"/>
                  </a:solidFill>
                </a:ln>
                <a:solidFill>
                  <a:schemeClr val="bg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767482" y="2639091"/>
            <a:ext cx="619753" cy="615103"/>
          </a:xfrm>
          <a:prstGeom prst="rect">
            <a:avLst/>
          </a:prstGeom>
          <a:ln>
            <a:noFill/>
          </a:ln>
        </p:spPr>
        <p:txBody>
          <a:bodyPr lIns="91420" tIns="45710" rIns="91420" bIns="45710" anchor="ctr" anchorCtr="0">
            <a:noAutofit/>
          </a:bodyPr>
          <a:lstStyle>
            <a:lvl1pPr marL="0" indent="0" algn="ctr">
              <a:buNone/>
              <a:defRPr sz="2667" b="0" i="0" baseline="0">
                <a:ln>
                  <a:solidFill>
                    <a:schemeClr val="bg2"/>
                  </a:solidFill>
                </a:ln>
                <a:solidFill>
                  <a:schemeClr val="bg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767484" y="3500658"/>
            <a:ext cx="619753" cy="615103"/>
          </a:xfrm>
          <a:prstGeom prst="rect">
            <a:avLst/>
          </a:prstGeom>
          <a:ln>
            <a:noFill/>
          </a:ln>
        </p:spPr>
        <p:txBody>
          <a:bodyPr lIns="91420" tIns="45710" rIns="91420" bIns="45710" anchor="ctr" anchorCtr="0">
            <a:noAutofit/>
          </a:bodyPr>
          <a:lstStyle>
            <a:lvl1pPr marL="0" indent="0" algn="ctr">
              <a:buNone/>
              <a:defRPr sz="2667" b="0" i="0" baseline="0">
                <a:ln>
                  <a:solidFill>
                    <a:schemeClr val="bg2"/>
                  </a:solidFill>
                </a:ln>
                <a:solidFill>
                  <a:schemeClr val="bg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767484" y="4366109"/>
            <a:ext cx="619753" cy="619753"/>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ln>
                <a:solidFill>
                  <a:schemeClr val="bg2"/>
                </a:solidFill>
              </a:ln>
              <a:solidFill>
                <a:schemeClr val="bg2"/>
              </a:solidFill>
              <a:cs typeface="Arial"/>
            </a:endParaRPr>
          </a:p>
        </p:txBody>
      </p:sp>
      <p:sp>
        <p:nvSpPr>
          <p:cNvPr id="14" name="Text Placeholder 17"/>
          <p:cNvSpPr>
            <a:spLocks noGrp="1"/>
          </p:cNvSpPr>
          <p:nvPr>
            <p:ph type="body" sz="quarter" idx="19"/>
          </p:nvPr>
        </p:nvSpPr>
        <p:spPr>
          <a:xfrm>
            <a:off x="1563181" y="4366109"/>
            <a:ext cx="7571664" cy="615103"/>
          </a:xfrm>
          <a:prstGeom prst="rect">
            <a:avLst/>
          </a:prstGeom>
        </p:spPr>
        <p:txBody>
          <a:bodyPr lIns="91420" tIns="45710" rIns="91420" bIns="45710" anchor="ctr" anchorCtr="0">
            <a:noAutofit/>
          </a:bodyPr>
          <a:lstStyle>
            <a:lvl1pPr marL="0" indent="0" algn="l">
              <a:buNone/>
              <a:defRPr sz="2667"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16" name="Text Placeholder 17"/>
          <p:cNvSpPr>
            <a:spLocks noGrp="1"/>
          </p:cNvSpPr>
          <p:nvPr>
            <p:ph type="body" sz="quarter" idx="20" hasCustomPrompt="1"/>
          </p:nvPr>
        </p:nvSpPr>
        <p:spPr>
          <a:xfrm>
            <a:off x="767485" y="4363505"/>
            <a:ext cx="619753" cy="615103"/>
          </a:xfrm>
          <a:prstGeom prst="rect">
            <a:avLst/>
          </a:prstGeom>
          <a:ln>
            <a:noFill/>
          </a:ln>
        </p:spPr>
        <p:txBody>
          <a:bodyPr lIns="91420" tIns="45710" rIns="91420" bIns="45710" anchor="ctr" anchorCtr="0">
            <a:noAutofit/>
          </a:bodyPr>
          <a:lstStyle>
            <a:lvl1pPr marL="0" indent="0" algn="ctr">
              <a:buNone/>
              <a:defRPr sz="2667" b="0" i="0" baseline="0">
                <a:ln>
                  <a:solidFill>
                    <a:schemeClr val="bg2"/>
                  </a:solidFill>
                </a:ln>
                <a:solidFill>
                  <a:schemeClr val="bg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767485" y="5228956"/>
            <a:ext cx="619753" cy="619753"/>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ln>
                <a:solidFill>
                  <a:schemeClr val="bg2"/>
                </a:solidFill>
              </a:ln>
              <a:solidFill>
                <a:schemeClr val="bg2"/>
              </a:solidFill>
              <a:cs typeface="Arial"/>
            </a:endParaRPr>
          </a:p>
        </p:txBody>
      </p:sp>
      <p:sp>
        <p:nvSpPr>
          <p:cNvPr id="18" name="Text Placeholder 17"/>
          <p:cNvSpPr>
            <a:spLocks noGrp="1"/>
          </p:cNvSpPr>
          <p:nvPr>
            <p:ph type="body" sz="quarter" idx="21"/>
          </p:nvPr>
        </p:nvSpPr>
        <p:spPr>
          <a:xfrm>
            <a:off x="1563183" y="5228955"/>
            <a:ext cx="7571664" cy="615103"/>
          </a:xfrm>
          <a:prstGeom prst="rect">
            <a:avLst/>
          </a:prstGeom>
        </p:spPr>
        <p:txBody>
          <a:bodyPr lIns="91420" tIns="45710" rIns="91420" bIns="45710" anchor="ctr" anchorCtr="0">
            <a:noAutofit/>
          </a:bodyPr>
          <a:lstStyle>
            <a:lvl1pPr marL="0" indent="0" algn="l">
              <a:buNone/>
              <a:defRPr sz="2667"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19" name="Text Placeholder 17"/>
          <p:cNvSpPr>
            <a:spLocks noGrp="1"/>
          </p:cNvSpPr>
          <p:nvPr>
            <p:ph type="body" sz="quarter" idx="22" hasCustomPrompt="1"/>
          </p:nvPr>
        </p:nvSpPr>
        <p:spPr>
          <a:xfrm>
            <a:off x="767486" y="5226351"/>
            <a:ext cx="619753" cy="615103"/>
          </a:xfrm>
          <a:prstGeom prst="rect">
            <a:avLst/>
          </a:prstGeom>
          <a:ln>
            <a:noFill/>
          </a:ln>
        </p:spPr>
        <p:txBody>
          <a:bodyPr lIns="91420" tIns="45710" rIns="91420" bIns="45710" anchor="ctr" anchorCtr="0">
            <a:noAutofit/>
          </a:bodyPr>
          <a:lstStyle>
            <a:lvl1pPr marL="0" indent="0" algn="ctr">
              <a:buNone/>
              <a:defRPr sz="2667" b="0" i="0" baseline="0">
                <a:ln>
                  <a:solidFill>
                    <a:schemeClr val="bg2"/>
                  </a:solidFill>
                </a:ln>
                <a:solidFill>
                  <a:schemeClr val="bg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3969865546"/>
      </p:ext>
    </p:extLst>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12" name="Oval 11"/>
          <p:cNvSpPr/>
          <p:nvPr/>
        </p:nvSpPr>
        <p:spPr>
          <a:xfrm>
            <a:off x="767482" y="2639092"/>
            <a:ext cx="619753" cy="619753"/>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ln>
                <a:solidFill>
                  <a:schemeClr val="bg2"/>
                </a:solidFill>
              </a:ln>
              <a:solidFill>
                <a:schemeClr val="bg2"/>
              </a:solidFill>
              <a:cs typeface="Arial"/>
            </a:endParaRPr>
          </a:p>
        </p:txBody>
      </p:sp>
      <p:sp>
        <p:nvSpPr>
          <p:cNvPr id="15" name="Oval 14"/>
          <p:cNvSpPr/>
          <p:nvPr/>
        </p:nvSpPr>
        <p:spPr>
          <a:xfrm>
            <a:off x="767481" y="1771904"/>
            <a:ext cx="619753" cy="619753"/>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ln>
                <a:solidFill>
                  <a:schemeClr val="bg2"/>
                </a:solidFill>
              </a:ln>
              <a:solidFill>
                <a:schemeClr val="bg2"/>
              </a:solidFill>
              <a:cs typeface="Arial"/>
            </a:endParaRPr>
          </a:p>
        </p:txBody>
      </p:sp>
      <p:sp>
        <p:nvSpPr>
          <p:cNvPr id="22" name="Oval 21"/>
          <p:cNvSpPr/>
          <p:nvPr/>
        </p:nvSpPr>
        <p:spPr>
          <a:xfrm>
            <a:off x="767482" y="3503262"/>
            <a:ext cx="619753" cy="619753"/>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ln>
                <a:solidFill>
                  <a:schemeClr val="bg2"/>
                </a:solidFill>
              </a:ln>
              <a:solidFill>
                <a:schemeClr val="bg2"/>
              </a:solidFill>
              <a:cs typeface="Arial"/>
            </a:endParaRPr>
          </a:p>
        </p:txBody>
      </p:sp>
      <p:sp>
        <p:nvSpPr>
          <p:cNvPr id="24" name="Text Placeholder 17"/>
          <p:cNvSpPr>
            <a:spLocks noGrp="1"/>
          </p:cNvSpPr>
          <p:nvPr>
            <p:ph type="body" sz="quarter" idx="13"/>
          </p:nvPr>
        </p:nvSpPr>
        <p:spPr>
          <a:xfrm>
            <a:off x="1563179" y="1779790"/>
            <a:ext cx="7571664" cy="615103"/>
          </a:xfrm>
          <a:prstGeom prst="rect">
            <a:avLst/>
          </a:prstGeom>
        </p:spPr>
        <p:txBody>
          <a:bodyPr lIns="91420" tIns="45710" rIns="91420" bIns="45710" anchor="ctr" anchorCtr="0">
            <a:noAutofit/>
          </a:bodyPr>
          <a:lstStyle>
            <a:lvl1pPr marL="0" indent="0" algn="l">
              <a:buNone/>
              <a:defRPr sz="2667"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25" name="Text Placeholder 17"/>
          <p:cNvSpPr>
            <a:spLocks noGrp="1"/>
          </p:cNvSpPr>
          <p:nvPr>
            <p:ph type="body" sz="quarter" idx="14"/>
          </p:nvPr>
        </p:nvSpPr>
        <p:spPr>
          <a:xfrm>
            <a:off x="1563180" y="2646082"/>
            <a:ext cx="7571664" cy="615103"/>
          </a:xfrm>
          <a:prstGeom prst="rect">
            <a:avLst/>
          </a:prstGeom>
        </p:spPr>
        <p:txBody>
          <a:bodyPr lIns="91420" tIns="45710" rIns="91420" bIns="45710" anchor="ctr" anchorCtr="0">
            <a:noAutofit/>
          </a:bodyPr>
          <a:lstStyle>
            <a:lvl1pPr marL="0" indent="0" algn="l">
              <a:buNone/>
              <a:defRPr sz="2667"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26" name="Text Placeholder 17"/>
          <p:cNvSpPr>
            <a:spLocks noGrp="1"/>
          </p:cNvSpPr>
          <p:nvPr>
            <p:ph type="body" sz="quarter" idx="15"/>
          </p:nvPr>
        </p:nvSpPr>
        <p:spPr>
          <a:xfrm>
            <a:off x="1563180" y="3503262"/>
            <a:ext cx="7571664" cy="615103"/>
          </a:xfrm>
          <a:prstGeom prst="rect">
            <a:avLst/>
          </a:prstGeom>
        </p:spPr>
        <p:txBody>
          <a:bodyPr lIns="91420" tIns="45710" rIns="91420" bIns="45710" anchor="ctr" anchorCtr="0">
            <a:noAutofit/>
          </a:bodyPr>
          <a:lstStyle>
            <a:lvl1pPr marL="0" indent="0" algn="l">
              <a:buNone/>
              <a:defRPr sz="2667"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27" name="Text Placeholder 17"/>
          <p:cNvSpPr>
            <a:spLocks noGrp="1"/>
          </p:cNvSpPr>
          <p:nvPr>
            <p:ph type="body" sz="quarter" idx="16" hasCustomPrompt="1"/>
          </p:nvPr>
        </p:nvSpPr>
        <p:spPr>
          <a:xfrm>
            <a:off x="767482" y="1770029"/>
            <a:ext cx="619753" cy="615103"/>
          </a:xfrm>
          <a:prstGeom prst="rect">
            <a:avLst/>
          </a:prstGeom>
          <a:ln>
            <a:noFill/>
          </a:ln>
        </p:spPr>
        <p:txBody>
          <a:bodyPr lIns="91420" tIns="45710" rIns="91420" bIns="45710" anchor="ctr" anchorCtr="0">
            <a:noAutofit/>
          </a:bodyPr>
          <a:lstStyle>
            <a:lvl1pPr marL="0" indent="0" algn="ctr">
              <a:buNone/>
              <a:defRPr sz="2667"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767482" y="2639091"/>
            <a:ext cx="619753" cy="615103"/>
          </a:xfrm>
          <a:prstGeom prst="rect">
            <a:avLst/>
          </a:prstGeom>
          <a:ln>
            <a:noFill/>
          </a:ln>
        </p:spPr>
        <p:txBody>
          <a:bodyPr lIns="91420" tIns="45710" rIns="91420" bIns="45710" anchor="ctr" anchorCtr="0">
            <a:noAutofit/>
          </a:bodyPr>
          <a:lstStyle>
            <a:lvl1pPr marL="0" indent="0" algn="ctr">
              <a:buNone/>
              <a:defRPr sz="2667"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767484" y="3500658"/>
            <a:ext cx="619753" cy="615103"/>
          </a:xfrm>
          <a:prstGeom prst="rect">
            <a:avLst/>
          </a:prstGeom>
          <a:ln>
            <a:noFill/>
          </a:ln>
        </p:spPr>
        <p:txBody>
          <a:bodyPr lIns="91420" tIns="45710" rIns="91420" bIns="45710" anchor="ctr" anchorCtr="0">
            <a:noAutofit/>
          </a:bodyPr>
          <a:lstStyle>
            <a:lvl1pPr marL="0" indent="0" algn="ctr">
              <a:buNone/>
              <a:defRPr sz="2667"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767484" y="4366109"/>
            <a:ext cx="619753" cy="619753"/>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ln>
                <a:solidFill>
                  <a:schemeClr val="bg2"/>
                </a:solidFill>
              </a:ln>
              <a:solidFill>
                <a:schemeClr val="bg2"/>
              </a:solidFill>
              <a:cs typeface="Arial"/>
            </a:endParaRPr>
          </a:p>
        </p:txBody>
      </p:sp>
      <p:sp>
        <p:nvSpPr>
          <p:cNvPr id="14" name="Text Placeholder 17"/>
          <p:cNvSpPr>
            <a:spLocks noGrp="1"/>
          </p:cNvSpPr>
          <p:nvPr>
            <p:ph type="body" sz="quarter" idx="19"/>
          </p:nvPr>
        </p:nvSpPr>
        <p:spPr>
          <a:xfrm>
            <a:off x="1563181" y="4366109"/>
            <a:ext cx="7571664" cy="615103"/>
          </a:xfrm>
          <a:prstGeom prst="rect">
            <a:avLst/>
          </a:prstGeom>
        </p:spPr>
        <p:txBody>
          <a:bodyPr lIns="91420" tIns="45710" rIns="91420" bIns="45710" anchor="ctr" anchorCtr="0">
            <a:noAutofit/>
          </a:bodyPr>
          <a:lstStyle>
            <a:lvl1pPr marL="0" indent="0" algn="l">
              <a:buNone/>
              <a:defRPr sz="2667"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16" name="Text Placeholder 17"/>
          <p:cNvSpPr>
            <a:spLocks noGrp="1"/>
          </p:cNvSpPr>
          <p:nvPr>
            <p:ph type="body" sz="quarter" idx="20" hasCustomPrompt="1"/>
          </p:nvPr>
        </p:nvSpPr>
        <p:spPr>
          <a:xfrm>
            <a:off x="767485" y="4363505"/>
            <a:ext cx="619753" cy="615103"/>
          </a:xfrm>
          <a:prstGeom prst="rect">
            <a:avLst/>
          </a:prstGeom>
          <a:ln>
            <a:noFill/>
          </a:ln>
        </p:spPr>
        <p:txBody>
          <a:bodyPr lIns="91420" tIns="45710" rIns="91420" bIns="45710" anchor="ctr" anchorCtr="0">
            <a:noAutofit/>
          </a:bodyPr>
          <a:lstStyle>
            <a:lvl1pPr marL="0" indent="0" algn="ctr">
              <a:buNone/>
              <a:defRPr sz="2667"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767485" y="5228956"/>
            <a:ext cx="619753" cy="619753"/>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ln>
                <a:solidFill>
                  <a:schemeClr val="bg2"/>
                </a:solidFill>
              </a:ln>
              <a:solidFill>
                <a:schemeClr val="bg2"/>
              </a:solidFill>
              <a:cs typeface="Arial"/>
            </a:endParaRPr>
          </a:p>
        </p:txBody>
      </p:sp>
      <p:sp>
        <p:nvSpPr>
          <p:cNvPr id="18" name="Text Placeholder 17"/>
          <p:cNvSpPr>
            <a:spLocks noGrp="1"/>
          </p:cNvSpPr>
          <p:nvPr>
            <p:ph type="body" sz="quarter" idx="21"/>
          </p:nvPr>
        </p:nvSpPr>
        <p:spPr>
          <a:xfrm>
            <a:off x="1563183" y="5228955"/>
            <a:ext cx="7571664" cy="615103"/>
          </a:xfrm>
          <a:prstGeom prst="rect">
            <a:avLst/>
          </a:prstGeom>
        </p:spPr>
        <p:txBody>
          <a:bodyPr lIns="91420" tIns="45710" rIns="91420" bIns="45710" anchor="ctr" anchorCtr="0">
            <a:noAutofit/>
          </a:bodyPr>
          <a:lstStyle>
            <a:lvl1pPr marL="0" indent="0" algn="l">
              <a:buNone/>
              <a:defRPr sz="2667"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19" name="Text Placeholder 17"/>
          <p:cNvSpPr>
            <a:spLocks noGrp="1"/>
          </p:cNvSpPr>
          <p:nvPr>
            <p:ph type="body" sz="quarter" idx="22" hasCustomPrompt="1"/>
          </p:nvPr>
        </p:nvSpPr>
        <p:spPr>
          <a:xfrm>
            <a:off x="767486" y="5226351"/>
            <a:ext cx="619753" cy="615103"/>
          </a:xfrm>
          <a:prstGeom prst="rect">
            <a:avLst/>
          </a:prstGeom>
          <a:ln>
            <a:noFill/>
          </a:ln>
        </p:spPr>
        <p:txBody>
          <a:bodyPr lIns="91420" tIns="45710" rIns="91420" bIns="45710" anchor="ctr" anchorCtr="0">
            <a:noAutofit/>
          </a:bodyPr>
          <a:lstStyle>
            <a:lvl1pPr marL="0" indent="0" algn="ctr">
              <a:buNone/>
              <a:defRPr sz="2667"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3376373631"/>
      </p:ext>
    </p:extLst>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7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12" name="Oval 11"/>
          <p:cNvSpPr/>
          <p:nvPr/>
        </p:nvSpPr>
        <p:spPr>
          <a:xfrm>
            <a:off x="767482" y="2639092"/>
            <a:ext cx="619753" cy="619753"/>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667" dirty="0">
              <a:ln>
                <a:solidFill>
                  <a:schemeClr val="bg2"/>
                </a:solidFill>
              </a:ln>
              <a:solidFill>
                <a:schemeClr val="bg2"/>
              </a:solidFill>
              <a:cs typeface="Arial"/>
            </a:endParaRPr>
          </a:p>
        </p:txBody>
      </p:sp>
      <p:sp>
        <p:nvSpPr>
          <p:cNvPr id="15" name="Oval 14"/>
          <p:cNvSpPr/>
          <p:nvPr/>
        </p:nvSpPr>
        <p:spPr>
          <a:xfrm>
            <a:off x="767481" y="1771904"/>
            <a:ext cx="619753" cy="619753"/>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667" dirty="0">
              <a:ln>
                <a:solidFill>
                  <a:schemeClr val="bg2"/>
                </a:solidFill>
              </a:ln>
              <a:solidFill>
                <a:schemeClr val="bg2"/>
              </a:solidFill>
              <a:cs typeface="Arial"/>
            </a:endParaRPr>
          </a:p>
        </p:txBody>
      </p:sp>
      <p:sp>
        <p:nvSpPr>
          <p:cNvPr id="22" name="Oval 21"/>
          <p:cNvSpPr/>
          <p:nvPr/>
        </p:nvSpPr>
        <p:spPr>
          <a:xfrm>
            <a:off x="767482" y="3503262"/>
            <a:ext cx="619753" cy="619753"/>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667" dirty="0">
              <a:ln>
                <a:solidFill>
                  <a:schemeClr val="bg2"/>
                </a:solidFill>
              </a:ln>
              <a:solidFill>
                <a:schemeClr val="bg2"/>
              </a:solidFill>
              <a:cs typeface="Arial"/>
            </a:endParaRPr>
          </a:p>
        </p:txBody>
      </p:sp>
      <p:sp>
        <p:nvSpPr>
          <p:cNvPr id="24" name="Text Placeholder 17"/>
          <p:cNvSpPr>
            <a:spLocks noGrp="1"/>
          </p:cNvSpPr>
          <p:nvPr>
            <p:ph type="body" sz="quarter" idx="13"/>
          </p:nvPr>
        </p:nvSpPr>
        <p:spPr>
          <a:xfrm>
            <a:off x="1563179" y="1779790"/>
            <a:ext cx="2901181" cy="615103"/>
          </a:xfrm>
          <a:prstGeom prst="rect">
            <a:avLst/>
          </a:prstGeom>
        </p:spPr>
        <p:txBody>
          <a:bodyPr lIns="91420" tIns="45710" rIns="91420" bIns="45710" anchor="ctr" anchorCtr="0">
            <a:noAutofit/>
          </a:bodyPr>
          <a:lstStyle>
            <a:lvl1pPr marL="0" indent="0" algn="l">
              <a:buNone/>
              <a:defRPr sz="24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25" name="Text Placeholder 17"/>
          <p:cNvSpPr>
            <a:spLocks noGrp="1"/>
          </p:cNvSpPr>
          <p:nvPr>
            <p:ph type="body" sz="quarter" idx="14"/>
          </p:nvPr>
        </p:nvSpPr>
        <p:spPr>
          <a:xfrm>
            <a:off x="1563180" y="2646082"/>
            <a:ext cx="2901181" cy="615103"/>
          </a:xfrm>
          <a:prstGeom prst="rect">
            <a:avLst/>
          </a:prstGeom>
        </p:spPr>
        <p:txBody>
          <a:bodyPr lIns="91420" tIns="45710" rIns="91420" bIns="45710" anchor="ctr" anchorCtr="0">
            <a:noAutofit/>
          </a:bodyPr>
          <a:lstStyle>
            <a:lvl1pPr marL="0" indent="0" algn="l">
              <a:buNone/>
              <a:defRPr sz="24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26" name="Text Placeholder 17"/>
          <p:cNvSpPr>
            <a:spLocks noGrp="1"/>
          </p:cNvSpPr>
          <p:nvPr>
            <p:ph type="body" sz="quarter" idx="15"/>
          </p:nvPr>
        </p:nvSpPr>
        <p:spPr>
          <a:xfrm>
            <a:off x="1563180" y="3503262"/>
            <a:ext cx="2901181" cy="615103"/>
          </a:xfrm>
          <a:prstGeom prst="rect">
            <a:avLst/>
          </a:prstGeom>
        </p:spPr>
        <p:txBody>
          <a:bodyPr lIns="91420" tIns="45710" rIns="91420" bIns="45710" anchor="ctr" anchorCtr="0">
            <a:noAutofit/>
          </a:bodyPr>
          <a:lstStyle>
            <a:lvl1pPr marL="0" indent="0" algn="l">
              <a:buNone/>
              <a:defRPr sz="24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27" name="Text Placeholder 17"/>
          <p:cNvSpPr>
            <a:spLocks noGrp="1"/>
          </p:cNvSpPr>
          <p:nvPr>
            <p:ph type="body" sz="quarter" idx="16" hasCustomPrompt="1"/>
          </p:nvPr>
        </p:nvSpPr>
        <p:spPr>
          <a:xfrm>
            <a:off x="767482" y="1770029"/>
            <a:ext cx="619753" cy="615103"/>
          </a:xfrm>
          <a:prstGeom prst="rect">
            <a:avLst/>
          </a:prstGeom>
          <a:noFill/>
          <a:ln>
            <a:noFill/>
          </a:ln>
        </p:spPr>
        <p:txBody>
          <a:bodyPr lIns="91420" tIns="45710" rIns="91420" bIns="45710" anchor="ctr" anchorCtr="0">
            <a:noAutofit/>
          </a:bodyPr>
          <a:lstStyle>
            <a:lvl1pPr marL="0" indent="0" algn="ctr">
              <a:buNone/>
              <a:defRPr sz="2667" b="0" i="0" baseline="0">
                <a:ln>
                  <a:solidFill>
                    <a:schemeClr val="bg2"/>
                  </a:solidFill>
                </a:ln>
                <a:solidFill>
                  <a:schemeClr val="accent5"/>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767482" y="2639091"/>
            <a:ext cx="619753" cy="615103"/>
          </a:xfrm>
          <a:prstGeom prst="rect">
            <a:avLst/>
          </a:prstGeom>
          <a:noFill/>
          <a:ln>
            <a:noFill/>
          </a:ln>
        </p:spPr>
        <p:txBody>
          <a:bodyPr lIns="91420" tIns="45710" rIns="91420" bIns="45710" anchor="ctr" anchorCtr="0">
            <a:noAutofit/>
          </a:bodyPr>
          <a:lstStyle>
            <a:lvl1pPr marL="0" indent="0" algn="ctr">
              <a:buNone/>
              <a:defRPr sz="2667" b="0" i="0" baseline="0">
                <a:ln>
                  <a:solidFill>
                    <a:schemeClr val="bg2"/>
                  </a:solidFill>
                </a:ln>
                <a:solidFill>
                  <a:schemeClr val="accent5"/>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767484" y="3500658"/>
            <a:ext cx="619753" cy="615103"/>
          </a:xfrm>
          <a:prstGeom prst="rect">
            <a:avLst/>
          </a:prstGeom>
          <a:noFill/>
          <a:ln>
            <a:noFill/>
          </a:ln>
        </p:spPr>
        <p:txBody>
          <a:bodyPr lIns="91420" tIns="45710" rIns="91420" bIns="45710" anchor="ctr" anchorCtr="0">
            <a:noAutofit/>
          </a:bodyPr>
          <a:lstStyle>
            <a:lvl1pPr marL="0" indent="0" algn="ctr">
              <a:buNone/>
              <a:defRPr sz="2667" b="0" i="0" baseline="0">
                <a:ln>
                  <a:solidFill>
                    <a:schemeClr val="bg2"/>
                  </a:solidFill>
                </a:ln>
                <a:solidFill>
                  <a:schemeClr val="accent5"/>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767484" y="4366109"/>
            <a:ext cx="619753" cy="619753"/>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667" dirty="0">
              <a:ln>
                <a:solidFill>
                  <a:schemeClr val="bg2"/>
                </a:solidFill>
              </a:ln>
              <a:solidFill>
                <a:schemeClr val="bg2"/>
              </a:solidFill>
              <a:cs typeface="Arial"/>
            </a:endParaRPr>
          </a:p>
        </p:txBody>
      </p:sp>
      <p:sp>
        <p:nvSpPr>
          <p:cNvPr id="14" name="Text Placeholder 17"/>
          <p:cNvSpPr>
            <a:spLocks noGrp="1"/>
          </p:cNvSpPr>
          <p:nvPr>
            <p:ph type="body" sz="quarter" idx="19"/>
          </p:nvPr>
        </p:nvSpPr>
        <p:spPr>
          <a:xfrm>
            <a:off x="1563182" y="4366109"/>
            <a:ext cx="2901181" cy="615103"/>
          </a:xfrm>
          <a:prstGeom prst="rect">
            <a:avLst/>
          </a:prstGeom>
        </p:spPr>
        <p:txBody>
          <a:bodyPr lIns="91420" tIns="45710" rIns="91420" bIns="45710" anchor="ctr" anchorCtr="0">
            <a:noAutofit/>
          </a:bodyPr>
          <a:lstStyle>
            <a:lvl1pPr marL="0" indent="0" algn="l">
              <a:buNone/>
              <a:defRPr sz="24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16" name="Text Placeholder 17"/>
          <p:cNvSpPr>
            <a:spLocks noGrp="1"/>
          </p:cNvSpPr>
          <p:nvPr>
            <p:ph type="body" sz="quarter" idx="20" hasCustomPrompt="1"/>
          </p:nvPr>
        </p:nvSpPr>
        <p:spPr>
          <a:xfrm>
            <a:off x="767485" y="4363505"/>
            <a:ext cx="619753" cy="615103"/>
          </a:xfrm>
          <a:prstGeom prst="rect">
            <a:avLst/>
          </a:prstGeom>
          <a:noFill/>
          <a:ln>
            <a:noFill/>
          </a:ln>
        </p:spPr>
        <p:txBody>
          <a:bodyPr lIns="91420" tIns="45710" rIns="91420" bIns="45710" anchor="ctr" anchorCtr="0">
            <a:noAutofit/>
          </a:bodyPr>
          <a:lstStyle>
            <a:lvl1pPr marL="0" indent="0" algn="ctr">
              <a:buNone/>
              <a:defRPr sz="2667" b="0" i="0" baseline="0">
                <a:ln>
                  <a:solidFill>
                    <a:schemeClr val="bg2"/>
                  </a:solidFill>
                </a:ln>
                <a:solidFill>
                  <a:schemeClr val="accent5"/>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767485" y="5228956"/>
            <a:ext cx="619753" cy="619753"/>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667" dirty="0">
              <a:ln>
                <a:solidFill>
                  <a:schemeClr val="bg2"/>
                </a:solidFill>
              </a:ln>
              <a:solidFill>
                <a:schemeClr val="bg2"/>
              </a:solidFill>
              <a:cs typeface="Arial"/>
            </a:endParaRPr>
          </a:p>
        </p:txBody>
      </p:sp>
      <p:sp>
        <p:nvSpPr>
          <p:cNvPr id="18" name="Text Placeholder 17"/>
          <p:cNvSpPr>
            <a:spLocks noGrp="1"/>
          </p:cNvSpPr>
          <p:nvPr>
            <p:ph type="body" sz="quarter" idx="21"/>
          </p:nvPr>
        </p:nvSpPr>
        <p:spPr>
          <a:xfrm>
            <a:off x="1563183" y="5228955"/>
            <a:ext cx="2901181" cy="615103"/>
          </a:xfrm>
          <a:prstGeom prst="rect">
            <a:avLst/>
          </a:prstGeom>
        </p:spPr>
        <p:txBody>
          <a:bodyPr lIns="91420" tIns="45710" rIns="91420" bIns="45710" anchor="ctr" anchorCtr="0">
            <a:noAutofit/>
          </a:bodyPr>
          <a:lstStyle>
            <a:lvl1pPr marL="0" indent="0" algn="l">
              <a:buNone/>
              <a:defRPr sz="24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19" name="Text Placeholder 17"/>
          <p:cNvSpPr>
            <a:spLocks noGrp="1"/>
          </p:cNvSpPr>
          <p:nvPr>
            <p:ph type="body" sz="quarter" idx="22" hasCustomPrompt="1"/>
          </p:nvPr>
        </p:nvSpPr>
        <p:spPr>
          <a:xfrm>
            <a:off x="767486" y="5226351"/>
            <a:ext cx="619753" cy="615103"/>
          </a:xfrm>
          <a:prstGeom prst="rect">
            <a:avLst/>
          </a:prstGeom>
          <a:noFill/>
          <a:ln>
            <a:noFill/>
          </a:ln>
        </p:spPr>
        <p:txBody>
          <a:bodyPr lIns="91420" tIns="45710" rIns="91420" bIns="45710" anchor="ctr" anchorCtr="0">
            <a:noAutofit/>
          </a:bodyPr>
          <a:lstStyle>
            <a:lvl1pPr marL="0" indent="0" algn="ctr">
              <a:buNone/>
              <a:defRPr sz="2667" b="0" i="0" baseline="0">
                <a:ln>
                  <a:solidFill>
                    <a:schemeClr val="bg2"/>
                  </a:solidFill>
                </a:ln>
                <a:solidFill>
                  <a:schemeClr val="accent5"/>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20" name="Oval 19"/>
          <p:cNvSpPr/>
          <p:nvPr/>
        </p:nvSpPr>
        <p:spPr>
          <a:xfrm>
            <a:off x="5886102" y="2644113"/>
            <a:ext cx="619753" cy="619753"/>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667" dirty="0">
              <a:ln>
                <a:solidFill>
                  <a:schemeClr val="bg2"/>
                </a:solidFill>
              </a:ln>
              <a:solidFill>
                <a:schemeClr val="bg2"/>
              </a:solidFill>
              <a:cs typeface="Arial"/>
            </a:endParaRPr>
          </a:p>
        </p:txBody>
      </p:sp>
      <p:sp>
        <p:nvSpPr>
          <p:cNvPr id="21" name="Oval 20"/>
          <p:cNvSpPr/>
          <p:nvPr/>
        </p:nvSpPr>
        <p:spPr>
          <a:xfrm>
            <a:off x="5886101" y="1776925"/>
            <a:ext cx="619753" cy="619753"/>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667" dirty="0">
              <a:ln>
                <a:solidFill>
                  <a:schemeClr val="bg2"/>
                </a:solidFill>
              </a:ln>
              <a:solidFill>
                <a:schemeClr val="bg2"/>
              </a:solidFill>
              <a:cs typeface="Arial"/>
            </a:endParaRPr>
          </a:p>
        </p:txBody>
      </p:sp>
      <p:sp>
        <p:nvSpPr>
          <p:cNvPr id="23" name="Oval 22"/>
          <p:cNvSpPr/>
          <p:nvPr/>
        </p:nvSpPr>
        <p:spPr>
          <a:xfrm>
            <a:off x="5886102" y="3508284"/>
            <a:ext cx="619753" cy="619753"/>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667" dirty="0">
              <a:ln>
                <a:solidFill>
                  <a:schemeClr val="bg2"/>
                </a:solidFill>
              </a:ln>
              <a:solidFill>
                <a:schemeClr val="bg2"/>
              </a:solidFill>
              <a:cs typeface="Arial"/>
            </a:endParaRPr>
          </a:p>
        </p:txBody>
      </p:sp>
      <p:sp>
        <p:nvSpPr>
          <p:cNvPr id="30" name="Text Placeholder 17"/>
          <p:cNvSpPr>
            <a:spLocks noGrp="1"/>
          </p:cNvSpPr>
          <p:nvPr>
            <p:ph type="body" sz="quarter" idx="23"/>
          </p:nvPr>
        </p:nvSpPr>
        <p:spPr>
          <a:xfrm>
            <a:off x="6681799" y="1784811"/>
            <a:ext cx="2901181" cy="615103"/>
          </a:xfrm>
          <a:prstGeom prst="rect">
            <a:avLst/>
          </a:prstGeom>
        </p:spPr>
        <p:txBody>
          <a:bodyPr lIns="91420" tIns="45710" rIns="91420" bIns="45710" anchor="ctr" anchorCtr="0">
            <a:noAutofit/>
          </a:bodyPr>
          <a:lstStyle>
            <a:lvl1pPr marL="0" indent="0" algn="l">
              <a:buNone/>
              <a:defRPr sz="24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31" name="Text Placeholder 17"/>
          <p:cNvSpPr>
            <a:spLocks noGrp="1"/>
          </p:cNvSpPr>
          <p:nvPr>
            <p:ph type="body" sz="quarter" idx="24"/>
          </p:nvPr>
        </p:nvSpPr>
        <p:spPr>
          <a:xfrm>
            <a:off x="6681800" y="2651103"/>
            <a:ext cx="2901181" cy="615103"/>
          </a:xfrm>
          <a:prstGeom prst="rect">
            <a:avLst/>
          </a:prstGeom>
        </p:spPr>
        <p:txBody>
          <a:bodyPr lIns="91420" tIns="45710" rIns="91420" bIns="45710" anchor="ctr" anchorCtr="0">
            <a:noAutofit/>
          </a:bodyPr>
          <a:lstStyle>
            <a:lvl1pPr marL="0" indent="0" algn="l">
              <a:buNone/>
              <a:defRPr sz="24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32" name="Text Placeholder 17"/>
          <p:cNvSpPr>
            <a:spLocks noGrp="1"/>
          </p:cNvSpPr>
          <p:nvPr>
            <p:ph type="body" sz="quarter" idx="25"/>
          </p:nvPr>
        </p:nvSpPr>
        <p:spPr>
          <a:xfrm>
            <a:off x="6681800" y="3508283"/>
            <a:ext cx="2901181" cy="615103"/>
          </a:xfrm>
          <a:prstGeom prst="rect">
            <a:avLst/>
          </a:prstGeom>
        </p:spPr>
        <p:txBody>
          <a:bodyPr lIns="91420" tIns="45710" rIns="91420" bIns="45710" anchor="ctr" anchorCtr="0">
            <a:noAutofit/>
          </a:bodyPr>
          <a:lstStyle>
            <a:lvl1pPr marL="0" indent="0" algn="l">
              <a:buNone/>
              <a:defRPr sz="24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33" name="Text Placeholder 17"/>
          <p:cNvSpPr>
            <a:spLocks noGrp="1"/>
          </p:cNvSpPr>
          <p:nvPr>
            <p:ph type="body" sz="quarter" idx="26" hasCustomPrompt="1"/>
          </p:nvPr>
        </p:nvSpPr>
        <p:spPr>
          <a:xfrm>
            <a:off x="5886102" y="1775050"/>
            <a:ext cx="619753" cy="615103"/>
          </a:xfrm>
          <a:prstGeom prst="rect">
            <a:avLst/>
          </a:prstGeom>
          <a:noFill/>
          <a:ln>
            <a:noFill/>
          </a:ln>
        </p:spPr>
        <p:txBody>
          <a:bodyPr lIns="91420" tIns="45710" rIns="91420" bIns="45710" anchor="ctr" anchorCtr="0">
            <a:noAutofit/>
          </a:bodyPr>
          <a:lstStyle>
            <a:lvl1pPr marL="0" indent="0" algn="ctr">
              <a:buNone/>
              <a:defRPr sz="2667" b="0" i="0" baseline="0">
                <a:ln>
                  <a:solidFill>
                    <a:schemeClr val="bg2"/>
                  </a:solidFill>
                </a:ln>
                <a:solidFill>
                  <a:srgbClr val="049FD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34" name="Text Placeholder 17"/>
          <p:cNvSpPr>
            <a:spLocks noGrp="1"/>
          </p:cNvSpPr>
          <p:nvPr>
            <p:ph type="body" sz="quarter" idx="27" hasCustomPrompt="1"/>
          </p:nvPr>
        </p:nvSpPr>
        <p:spPr>
          <a:xfrm>
            <a:off x="5886102" y="2644113"/>
            <a:ext cx="619753" cy="615103"/>
          </a:xfrm>
          <a:prstGeom prst="rect">
            <a:avLst/>
          </a:prstGeom>
          <a:noFill/>
          <a:ln>
            <a:noFill/>
          </a:ln>
        </p:spPr>
        <p:txBody>
          <a:bodyPr lIns="91420" tIns="45710" rIns="91420" bIns="45710" anchor="ctr" anchorCtr="0">
            <a:noAutofit/>
          </a:bodyPr>
          <a:lstStyle>
            <a:lvl1pPr marL="0" indent="0" algn="ctr">
              <a:buNone/>
              <a:defRPr sz="2667" b="0" i="0" baseline="0">
                <a:ln>
                  <a:solidFill>
                    <a:schemeClr val="bg2"/>
                  </a:solidFill>
                </a:ln>
                <a:solidFill>
                  <a:srgbClr val="049FD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35" name="Text Placeholder 17"/>
          <p:cNvSpPr>
            <a:spLocks noGrp="1"/>
          </p:cNvSpPr>
          <p:nvPr>
            <p:ph type="body" sz="quarter" idx="28" hasCustomPrompt="1"/>
          </p:nvPr>
        </p:nvSpPr>
        <p:spPr>
          <a:xfrm>
            <a:off x="5886104" y="3505679"/>
            <a:ext cx="619753" cy="615103"/>
          </a:xfrm>
          <a:prstGeom prst="rect">
            <a:avLst/>
          </a:prstGeom>
          <a:noFill/>
          <a:ln>
            <a:noFill/>
          </a:ln>
        </p:spPr>
        <p:txBody>
          <a:bodyPr lIns="91420" tIns="45710" rIns="91420" bIns="45710" anchor="ctr" anchorCtr="0">
            <a:noAutofit/>
          </a:bodyPr>
          <a:lstStyle>
            <a:lvl1pPr marL="0" indent="0" algn="ctr">
              <a:buNone/>
              <a:defRPr sz="2667" b="0" i="0" baseline="0">
                <a:ln>
                  <a:solidFill>
                    <a:schemeClr val="bg2"/>
                  </a:solidFill>
                </a:ln>
                <a:solidFill>
                  <a:srgbClr val="049FD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36" name="Oval 35"/>
          <p:cNvSpPr/>
          <p:nvPr/>
        </p:nvSpPr>
        <p:spPr>
          <a:xfrm>
            <a:off x="5886104" y="4371130"/>
            <a:ext cx="619753" cy="619753"/>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667" dirty="0">
              <a:ln>
                <a:solidFill>
                  <a:schemeClr val="bg2"/>
                </a:solidFill>
              </a:ln>
              <a:solidFill>
                <a:schemeClr val="bg2"/>
              </a:solidFill>
              <a:cs typeface="Arial"/>
            </a:endParaRPr>
          </a:p>
        </p:txBody>
      </p:sp>
      <p:sp>
        <p:nvSpPr>
          <p:cNvPr id="37" name="Text Placeholder 17"/>
          <p:cNvSpPr>
            <a:spLocks noGrp="1"/>
          </p:cNvSpPr>
          <p:nvPr>
            <p:ph type="body" sz="quarter" idx="29"/>
          </p:nvPr>
        </p:nvSpPr>
        <p:spPr>
          <a:xfrm>
            <a:off x="6681801" y="4371130"/>
            <a:ext cx="2901181" cy="615103"/>
          </a:xfrm>
          <a:prstGeom prst="rect">
            <a:avLst/>
          </a:prstGeom>
        </p:spPr>
        <p:txBody>
          <a:bodyPr lIns="91420" tIns="45710" rIns="91420" bIns="45710" anchor="ctr" anchorCtr="0">
            <a:noAutofit/>
          </a:bodyPr>
          <a:lstStyle>
            <a:lvl1pPr marL="0" indent="0" algn="l">
              <a:buNone/>
              <a:defRPr sz="24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38" name="Text Placeholder 17"/>
          <p:cNvSpPr>
            <a:spLocks noGrp="1"/>
          </p:cNvSpPr>
          <p:nvPr>
            <p:ph type="body" sz="quarter" idx="30" hasCustomPrompt="1"/>
          </p:nvPr>
        </p:nvSpPr>
        <p:spPr>
          <a:xfrm>
            <a:off x="5886105" y="4368526"/>
            <a:ext cx="619753" cy="615103"/>
          </a:xfrm>
          <a:prstGeom prst="rect">
            <a:avLst/>
          </a:prstGeom>
          <a:noFill/>
          <a:ln>
            <a:noFill/>
          </a:ln>
        </p:spPr>
        <p:txBody>
          <a:bodyPr lIns="91420" tIns="45710" rIns="91420" bIns="45710" anchor="ctr" anchorCtr="0">
            <a:noAutofit/>
          </a:bodyPr>
          <a:lstStyle>
            <a:lvl1pPr marL="0" indent="0" algn="ctr">
              <a:buNone/>
              <a:defRPr sz="2667" b="0" i="0" baseline="0">
                <a:ln>
                  <a:solidFill>
                    <a:schemeClr val="bg2"/>
                  </a:solidFill>
                </a:ln>
                <a:solidFill>
                  <a:srgbClr val="049FD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39" name="Oval 38"/>
          <p:cNvSpPr/>
          <p:nvPr/>
        </p:nvSpPr>
        <p:spPr>
          <a:xfrm>
            <a:off x="5886105" y="5233977"/>
            <a:ext cx="619753" cy="619753"/>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667" dirty="0">
              <a:ln>
                <a:solidFill>
                  <a:schemeClr val="bg2"/>
                </a:solidFill>
              </a:ln>
              <a:solidFill>
                <a:schemeClr val="bg2"/>
              </a:solidFill>
              <a:cs typeface="Arial"/>
            </a:endParaRPr>
          </a:p>
        </p:txBody>
      </p:sp>
      <p:sp>
        <p:nvSpPr>
          <p:cNvPr id="40" name="Text Placeholder 17"/>
          <p:cNvSpPr>
            <a:spLocks noGrp="1"/>
          </p:cNvSpPr>
          <p:nvPr>
            <p:ph type="body" sz="quarter" idx="31"/>
          </p:nvPr>
        </p:nvSpPr>
        <p:spPr>
          <a:xfrm>
            <a:off x="6681803" y="5233977"/>
            <a:ext cx="2901181" cy="615103"/>
          </a:xfrm>
          <a:prstGeom prst="rect">
            <a:avLst/>
          </a:prstGeom>
        </p:spPr>
        <p:txBody>
          <a:bodyPr lIns="91420" tIns="45710" rIns="91420" bIns="45710" anchor="ctr" anchorCtr="0">
            <a:noAutofit/>
          </a:bodyPr>
          <a:lstStyle>
            <a:lvl1pPr marL="0" indent="0" algn="l">
              <a:buNone/>
              <a:defRPr sz="24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41" name="Text Placeholder 17"/>
          <p:cNvSpPr>
            <a:spLocks noGrp="1"/>
          </p:cNvSpPr>
          <p:nvPr>
            <p:ph type="body" sz="quarter" idx="32" hasCustomPrompt="1"/>
          </p:nvPr>
        </p:nvSpPr>
        <p:spPr>
          <a:xfrm>
            <a:off x="5886106" y="5231373"/>
            <a:ext cx="619753" cy="615103"/>
          </a:xfrm>
          <a:prstGeom prst="rect">
            <a:avLst/>
          </a:prstGeom>
          <a:noFill/>
          <a:ln>
            <a:noFill/>
          </a:ln>
        </p:spPr>
        <p:txBody>
          <a:bodyPr lIns="91420" tIns="45710" rIns="91420" bIns="45710" anchor="ctr" anchorCtr="0">
            <a:noAutofit/>
          </a:bodyPr>
          <a:lstStyle>
            <a:lvl1pPr marL="0" indent="0" algn="ctr">
              <a:buNone/>
              <a:defRPr sz="2667" b="0" i="0" baseline="0">
                <a:ln>
                  <a:solidFill>
                    <a:schemeClr val="bg2"/>
                  </a:solidFill>
                </a:ln>
                <a:solidFill>
                  <a:srgbClr val="049FD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1488218305"/>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Segue">
    <p:bg>
      <p:bgPr>
        <a:gradFill rotWithShape="0">
          <a:gsLst>
            <a:gs pos="0">
              <a:schemeClr val="bg2"/>
            </a:gs>
            <a:gs pos="100000">
              <a:schemeClr val="accent1"/>
            </a:gs>
          </a:gsLst>
          <a:lin ang="5400000"/>
        </a:gradFill>
        <a:effectLst/>
      </p:bgPr>
    </p:bg>
    <p:spTree>
      <p:nvGrpSpPr>
        <p:cNvPr id="1" name=""/>
        <p:cNvGrpSpPr/>
        <p:nvPr/>
      </p:nvGrpSpPr>
      <p:grpSpPr>
        <a:xfrm>
          <a:off x="0" y="0"/>
          <a:ext cx="0" cy="0"/>
          <a:chOff x="0" y="0"/>
          <a:chExt cx="0" cy="0"/>
        </a:xfrm>
      </p:grpSpPr>
      <p:sp>
        <p:nvSpPr>
          <p:cNvPr id="3" name="Rectangle 7"/>
          <p:cNvSpPr>
            <a:spLocks noChangeArrowheads="1"/>
          </p:cNvSpPr>
          <p:nvPr/>
        </p:nvSpPr>
        <p:spPr bwMode="ltGray">
          <a:xfrm>
            <a:off x="11354627" y="6323876"/>
            <a:ext cx="290868" cy="206025"/>
          </a:xfrm>
          <a:prstGeom prst="rect">
            <a:avLst/>
          </a:prstGeom>
          <a:noFill/>
          <a:ln w="9525" algn="ctr">
            <a:noFill/>
            <a:miter lim="800000"/>
            <a:headEnd/>
            <a:tailEnd/>
          </a:ln>
          <a:effectLst/>
        </p:spPr>
        <p:txBody>
          <a:bodyPr wrap="none" lIns="82115" tIns="41056" rIns="82115" bIns="41056" anchor="b">
            <a:spAutoFit/>
          </a:bodyPr>
          <a:lstStyle/>
          <a:p>
            <a:pPr algn="r" defTabSz="814305" fontAlgn="auto">
              <a:spcBef>
                <a:spcPts val="0"/>
              </a:spcBef>
              <a:spcAft>
                <a:spcPts val="0"/>
              </a:spcAft>
              <a:defRPr/>
            </a:pPr>
            <a:fld id="{509F5890-BE05-4D5D-AADF-DD6FDB4C472B}" type="slidenum">
              <a:rPr lang="en-US" sz="800">
                <a:solidFill>
                  <a:schemeClr val="bg1">
                    <a:alpha val="60000"/>
                  </a:schemeClr>
                </a:solidFill>
                <a:latin typeface="+mn-lt"/>
                <a:ea typeface="+mn-ea"/>
                <a:cs typeface="CiscoSans Thin"/>
              </a:rPr>
              <a:pPr algn="r" defTabSz="814305" fontAlgn="auto">
                <a:spcBef>
                  <a:spcPts val="0"/>
                </a:spcBef>
                <a:spcAft>
                  <a:spcPts val="0"/>
                </a:spcAft>
                <a:defRPr/>
              </a:pPr>
              <a:t>‹#›</a:t>
            </a:fld>
            <a:endParaRPr lang="en-US" sz="800" dirty="0">
              <a:solidFill>
                <a:schemeClr val="bg1">
                  <a:alpha val="60000"/>
                </a:schemeClr>
              </a:solidFill>
              <a:latin typeface="+mn-lt"/>
              <a:ea typeface="+mn-ea"/>
              <a:cs typeface="CiscoSans Thin"/>
            </a:endParaRPr>
          </a:p>
        </p:txBody>
      </p:sp>
      <p:sp>
        <p:nvSpPr>
          <p:cNvPr id="4" name="Rectangle 4"/>
          <p:cNvSpPr>
            <a:spLocks noChangeArrowheads="1"/>
          </p:cNvSpPr>
          <p:nvPr/>
        </p:nvSpPr>
        <p:spPr bwMode="ltGray">
          <a:xfrm>
            <a:off x="7823344" y="6322205"/>
            <a:ext cx="3544024" cy="206025"/>
          </a:xfrm>
          <a:prstGeom prst="rect">
            <a:avLst/>
          </a:prstGeom>
          <a:noFill/>
          <a:ln w="9525">
            <a:noFill/>
            <a:miter lim="800000"/>
            <a:headEnd/>
            <a:tailEnd/>
          </a:ln>
          <a:effectLst/>
        </p:spPr>
        <p:txBody>
          <a:bodyPr lIns="82115" tIns="41056" rIns="82115" bIns="41056" anchor="b">
            <a:spAutoFit/>
          </a:bodyPr>
          <a:lstStyle/>
          <a:p>
            <a:pPr defTabSz="814305" fontAlgn="auto">
              <a:spcBef>
                <a:spcPts val="0"/>
              </a:spcBef>
              <a:spcAft>
                <a:spcPts val="0"/>
              </a:spcAft>
              <a:defRPr/>
            </a:pPr>
            <a:r>
              <a:rPr lang="en-US" sz="800" dirty="0">
                <a:solidFill>
                  <a:schemeClr val="bg1">
                    <a:alpha val="60000"/>
                  </a:schemeClr>
                </a:solidFill>
                <a:latin typeface="+mn-lt"/>
                <a:ea typeface="+mn-ea"/>
                <a:cs typeface="CiscoSans Thin"/>
              </a:rPr>
              <a:t>© 2016</a:t>
            </a:r>
            <a:r>
              <a:rPr lang="en-US" sz="800" baseline="0" dirty="0">
                <a:solidFill>
                  <a:schemeClr val="bg1">
                    <a:alpha val="60000"/>
                  </a:schemeClr>
                </a:solidFill>
                <a:latin typeface="+mn-lt"/>
                <a:ea typeface="+mn-ea"/>
                <a:cs typeface="CiscoSans Thin"/>
              </a:rPr>
              <a:t> </a:t>
            </a:r>
            <a:r>
              <a:rPr lang="en-US" sz="800" dirty="0">
                <a:solidFill>
                  <a:schemeClr val="bg1">
                    <a:alpha val="60000"/>
                  </a:schemeClr>
                </a:solidFill>
                <a:latin typeface="+mn-lt"/>
                <a:ea typeface="+mn-ea"/>
                <a:cs typeface="CiscoSans Thin"/>
              </a:rPr>
              <a:t> Cisco and/or its affiliates. All rights reserved.   Cisco Confidential</a:t>
            </a:r>
          </a:p>
        </p:txBody>
      </p:sp>
      <p:sp>
        <p:nvSpPr>
          <p:cNvPr id="6" name="Title 1"/>
          <p:cNvSpPr>
            <a:spLocks noGrp="1"/>
          </p:cNvSpPr>
          <p:nvPr>
            <p:ph type="ctrTitle"/>
          </p:nvPr>
        </p:nvSpPr>
        <p:spPr>
          <a:xfrm>
            <a:off x="555233" y="1220545"/>
            <a:ext cx="10130723" cy="3426595"/>
          </a:xfrm>
          <a:prstGeom prst="rect">
            <a:avLst/>
          </a:prstGeom>
        </p:spPr>
        <p:txBody>
          <a:bodyPr anchor="b">
            <a:noAutofit/>
          </a:bodyPr>
          <a:lstStyle>
            <a:lvl1pPr marL="0" indent="0" algn="l">
              <a:lnSpc>
                <a:spcPct val="90000"/>
              </a:lnSpc>
              <a:buFont typeface="Arial" panose="020B0604020202020204" pitchFamily="34" charset="0"/>
              <a:buNone/>
              <a:defRPr sz="6133" b="0" i="0" spc="0" baseline="0">
                <a:solidFill>
                  <a:schemeClr val="bg1"/>
                </a:solidFill>
                <a:latin typeface="+mj-lt"/>
                <a:cs typeface="CiscoSans Thin"/>
              </a:defRPr>
            </a:lvl1pPr>
          </a:lstStyle>
          <a:p>
            <a:r>
              <a:rPr lang="en-US"/>
              <a:t>Click to edit Master title style</a:t>
            </a:r>
            <a:endParaRPr lang="en-US" dirty="0"/>
          </a:p>
        </p:txBody>
      </p:sp>
      <p:pic>
        <p:nvPicPr>
          <p:cNvPr id="10" name="Picture 2"/>
          <p:cNvPicPr>
            <a:picLocks noChangeAspect="1" noChangeArrowheads="1"/>
          </p:cNvPicPr>
          <p:nvPr/>
        </p:nvPicPr>
        <p:blipFill>
          <a:blip r:embed="rId2">
            <a:alphaModFix amt="60000"/>
            <a:biLevel thresh="25000"/>
            <a:extLst>
              <a:ext uri="{28A0092B-C50C-407E-A947-70E740481C1C}">
                <a14:useLocalDpi xmlns:a14="http://schemas.microsoft.com/office/drawing/2010/main" val="0"/>
              </a:ext>
            </a:extLst>
          </a:blip>
          <a:stretch>
            <a:fillRect/>
          </a:stretch>
        </p:blipFill>
        <p:spPr bwMode="auto">
          <a:xfrm>
            <a:off x="636905" y="6167967"/>
            <a:ext cx="565573" cy="353484"/>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4529533"/>
      </p:ext>
    </p:extLst>
  </p:cSld>
  <p:clrMapOvr>
    <a:masterClrMapping/>
  </p:clrMapOvr>
  <p:transition spd="slow">
    <p:wip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42" name="Oval 41"/>
          <p:cNvSpPr/>
          <p:nvPr/>
        </p:nvSpPr>
        <p:spPr>
          <a:xfrm>
            <a:off x="767482" y="2639092"/>
            <a:ext cx="619753" cy="619753"/>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667" dirty="0">
              <a:ln>
                <a:solidFill>
                  <a:schemeClr val="bg2"/>
                </a:solidFill>
              </a:ln>
              <a:solidFill>
                <a:schemeClr val="bg2"/>
              </a:solidFill>
              <a:cs typeface="Arial"/>
            </a:endParaRPr>
          </a:p>
        </p:txBody>
      </p:sp>
      <p:sp>
        <p:nvSpPr>
          <p:cNvPr id="43" name="Oval 42"/>
          <p:cNvSpPr/>
          <p:nvPr/>
        </p:nvSpPr>
        <p:spPr>
          <a:xfrm>
            <a:off x="767481" y="1771904"/>
            <a:ext cx="619753" cy="619753"/>
          </a:xfrm>
          <a:prstGeom prst="ellipse">
            <a:avLst/>
          </a:prstGeom>
          <a:solidFill>
            <a:schemeClr val="bg2"/>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667" dirty="0">
              <a:ln>
                <a:solidFill>
                  <a:schemeClr val="bg2"/>
                </a:solidFill>
              </a:ln>
              <a:solidFill>
                <a:srgbClr val="FFFFFF"/>
              </a:solidFill>
              <a:cs typeface="Arial"/>
            </a:endParaRPr>
          </a:p>
        </p:txBody>
      </p:sp>
      <p:sp>
        <p:nvSpPr>
          <p:cNvPr id="44" name="Oval 43"/>
          <p:cNvSpPr/>
          <p:nvPr/>
        </p:nvSpPr>
        <p:spPr>
          <a:xfrm>
            <a:off x="767482" y="3503262"/>
            <a:ext cx="619753" cy="619753"/>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667"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563179" y="1779790"/>
            <a:ext cx="2901181" cy="615103"/>
          </a:xfrm>
          <a:prstGeom prst="rect">
            <a:avLst/>
          </a:prstGeom>
        </p:spPr>
        <p:txBody>
          <a:bodyPr lIns="91420" tIns="45710" rIns="91420" bIns="45710" anchor="ctr" anchorCtr="0">
            <a:noAutofit/>
          </a:bodyPr>
          <a:lstStyle>
            <a:lvl1pPr marL="0" indent="0" algn="l">
              <a:buNone/>
              <a:defRPr sz="24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46" name="Text Placeholder 17"/>
          <p:cNvSpPr>
            <a:spLocks noGrp="1"/>
          </p:cNvSpPr>
          <p:nvPr>
            <p:ph type="body" sz="quarter" idx="14"/>
          </p:nvPr>
        </p:nvSpPr>
        <p:spPr>
          <a:xfrm>
            <a:off x="1563180" y="2646082"/>
            <a:ext cx="2901181" cy="615103"/>
          </a:xfrm>
          <a:prstGeom prst="rect">
            <a:avLst/>
          </a:prstGeom>
        </p:spPr>
        <p:txBody>
          <a:bodyPr lIns="91420" tIns="45710" rIns="91420" bIns="45710" anchor="ctr" anchorCtr="0">
            <a:noAutofit/>
          </a:bodyPr>
          <a:lstStyle>
            <a:lvl1pPr marL="0" indent="0" algn="l">
              <a:buNone/>
              <a:defRPr sz="24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47" name="Text Placeholder 17"/>
          <p:cNvSpPr>
            <a:spLocks noGrp="1"/>
          </p:cNvSpPr>
          <p:nvPr>
            <p:ph type="body" sz="quarter" idx="15"/>
          </p:nvPr>
        </p:nvSpPr>
        <p:spPr>
          <a:xfrm>
            <a:off x="1563180" y="3503262"/>
            <a:ext cx="2901181" cy="615103"/>
          </a:xfrm>
          <a:prstGeom prst="rect">
            <a:avLst/>
          </a:prstGeom>
        </p:spPr>
        <p:txBody>
          <a:bodyPr lIns="91420" tIns="45710" rIns="91420" bIns="45710" anchor="ctr" anchorCtr="0">
            <a:noAutofit/>
          </a:bodyPr>
          <a:lstStyle>
            <a:lvl1pPr marL="0" indent="0" algn="l">
              <a:buNone/>
              <a:defRPr sz="24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48" name="Text Placeholder 17"/>
          <p:cNvSpPr>
            <a:spLocks noGrp="1"/>
          </p:cNvSpPr>
          <p:nvPr>
            <p:ph type="body" sz="quarter" idx="16" hasCustomPrompt="1"/>
          </p:nvPr>
        </p:nvSpPr>
        <p:spPr>
          <a:xfrm>
            <a:off x="767482" y="1770029"/>
            <a:ext cx="619753" cy="615103"/>
          </a:xfrm>
          <a:prstGeom prst="rect">
            <a:avLst/>
          </a:prstGeom>
          <a:noFill/>
          <a:ln>
            <a:noFill/>
          </a:ln>
        </p:spPr>
        <p:txBody>
          <a:bodyPr lIns="91420" tIns="45710" rIns="91420" bIns="45710" anchor="ctr" anchorCtr="0">
            <a:noAutofit/>
          </a:bodyPr>
          <a:lstStyle>
            <a:lvl1pPr marL="0" indent="0" algn="ctr">
              <a:buNone/>
              <a:defRPr sz="2667"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767482" y="2639091"/>
            <a:ext cx="619753" cy="615103"/>
          </a:xfrm>
          <a:prstGeom prst="rect">
            <a:avLst/>
          </a:prstGeom>
          <a:noFill/>
          <a:ln>
            <a:noFill/>
          </a:ln>
        </p:spPr>
        <p:txBody>
          <a:bodyPr lIns="91420" tIns="45710" rIns="91420" bIns="45710" anchor="ctr" anchorCtr="0">
            <a:noAutofit/>
          </a:bodyPr>
          <a:lstStyle>
            <a:lvl1pPr marL="0" indent="0" algn="ctr">
              <a:buNone/>
              <a:defRPr sz="2667"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767484" y="3500658"/>
            <a:ext cx="619753" cy="615103"/>
          </a:xfrm>
          <a:prstGeom prst="rect">
            <a:avLst/>
          </a:prstGeom>
          <a:noFill/>
          <a:ln>
            <a:noFill/>
          </a:ln>
        </p:spPr>
        <p:txBody>
          <a:bodyPr lIns="91420" tIns="45710" rIns="91420" bIns="45710" anchor="ctr" anchorCtr="0">
            <a:noAutofit/>
          </a:bodyPr>
          <a:lstStyle>
            <a:lvl1pPr marL="0" indent="0" algn="ctr">
              <a:buNone/>
              <a:defRPr sz="2667"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767484" y="4366109"/>
            <a:ext cx="619753" cy="619753"/>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667"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563182" y="4366109"/>
            <a:ext cx="2901181" cy="615103"/>
          </a:xfrm>
          <a:prstGeom prst="rect">
            <a:avLst/>
          </a:prstGeom>
        </p:spPr>
        <p:txBody>
          <a:bodyPr lIns="91420" tIns="45710" rIns="91420" bIns="45710" anchor="ctr" anchorCtr="0">
            <a:noAutofit/>
          </a:bodyPr>
          <a:lstStyle>
            <a:lvl1pPr marL="0" indent="0" algn="l">
              <a:buNone/>
              <a:defRPr sz="24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53" name="Text Placeholder 17"/>
          <p:cNvSpPr>
            <a:spLocks noGrp="1"/>
          </p:cNvSpPr>
          <p:nvPr>
            <p:ph type="body" sz="quarter" idx="20" hasCustomPrompt="1"/>
          </p:nvPr>
        </p:nvSpPr>
        <p:spPr>
          <a:xfrm>
            <a:off x="767485" y="4363505"/>
            <a:ext cx="619753" cy="615103"/>
          </a:xfrm>
          <a:prstGeom prst="rect">
            <a:avLst/>
          </a:prstGeom>
          <a:noFill/>
          <a:ln>
            <a:noFill/>
          </a:ln>
        </p:spPr>
        <p:txBody>
          <a:bodyPr lIns="91420" tIns="45710" rIns="91420" bIns="45710" anchor="ctr" anchorCtr="0">
            <a:noAutofit/>
          </a:bodyPr>
          <a:lstStyle>
            <a:lvl1pPr marL="0" indent="0" algn="ctr">
              <a:buNone/>
              <a:defRPr sz="2667"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767485" y="5228956"/>
            <a:ext cx="619753" cy="619753"/>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667"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563183" y="5228955"/>
            <a:ext cx="2901181" cy="615103"/>
          </a:xfrm>
          <a:prstGeom prst="rect">
            <a:avLst/>
          </a:prstGeom>
        </p:spPr>
        <p:txBody>
          <a:bodyPr lIns="91420" tIns="45710" rIns="91420" bIns="45710" anchor="ctr" anchorCtr="0">
            <a:noAutofit/>
          </a:bodyPr>
          <a:lstStyle>
            <a:lvl1pPr marL="0" indent="0" algn="l">
              <a:buNone/>
              <a:defRPr sz="24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56" name="Text Placeholder 17"/>
          <p:cNvSpPr>
            <a:spLocks noGrp="1"/>
          </p:cNvSpPr>
          <p:nvPr>
            <p:ph type="body" sz="quarter" idx="22" hasCustomPrompt="1"/>
          </p:nvPr>
        </p:nvSpPr>
        <p:spPr>
          <a:xfrm>
            <a:off x="767486" y="5226351"/>
            <a:ext cx="619753" cy="615103"/>
          </a:xfrm>
          <a:prstGeom prst="rect">
            <a:avLst/>
          </a:prstGeom>
          <a:noFill/>
          <a:ln>
            <a:noFill/>
          </a:ln>
        </p:spPr>
        <p:txBody>
          <a:bodyPr lIns="91420" tIns="45710" rIns="91420" bIns="45710" anchor="ctr" anchorCtr="0">
            <a:noAutofit/>
          </a:bodyPr>
          <a:lstStyle>
            <a:lvl1pPr marL="0" indent="0" algn="ctr">
              <a:buNone/>
              <a:defRPr sz="2667"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5886102" y="2644113"/>
            <a:ext cx="619753" cy="619753"/>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667" dirty="0">
              <a:ln>
                <a:solidFill>
                  <a:schemeClr val="bg2"/>
                </a:solidFill>
              </a:ln>
              <a:solidFill>
                <a:schemeClr val="bg2"/>
              </a:solidFill>
              <a:cs typeface="Arial"/>
            </a:endParaRPr>
          </a:p>
        </p:txBody>
      </p:sp>
      <p:sp>
        <p:nvSpPr>
          <p:cNvPr id="58" name="Oval 57"/>
          <p:cNvSpPr/>
          <p:nvPr/>
        </p:nvSpPr>
        <p:spPr>
          <a:xfrm>
            <a:off x="5886101" y="1776925"/>
            <a:ext cx="619753" cy="619753"/>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667" dirty="0">
              <a:ln>
                <a:solidFill>
                  <a:schemeClr val="bg2"/>
                </a:solidFill>
              </a:ln>
              <a:solidFill>
                <a:schemeClr val="bg2"/>
              </a:solidFill>
              <a:cs typeface="Arial"/>
            </a:endParaRPr>
          </a:p>
        </p:txBody>
      </p:sp>
      <p:sp>
        <p:nvSpPr>
          <p:cNvPr id="59" name="Oval 58"/>
          <p:cNvSpPr/>
          <p:nvPr/>
        </p:nvSpPr>
        <p:spPr>
          <a:xfrm>
            <a:off x="5886102" y="3508284"/>
            <a:ext cx="619753" cy="619753"/>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667"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6681799" y="1784811"/>
            <a:ext cx="2901181" cy="615103"/>
          </a:xfrm>
          <a:prstGeom prst="rect">
            <a:avLst/>
          </a:prstGeom>
        </p:spPr>
        <p:txBody>
          <a:bodyPr lIns="91420" tIns="45710" rIns="91420" bIns="45710" anchor="ctr" anchorCtr="0">
            <a:noAutofit/>
          </a:bodyPr>
          <a:lstStyle>
            <a:lvl1pPr marL="0" indent="0" algn="l">
              <a:buNone/>
              <a:defRPr sz="24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61" name="Text Placeholder 17"/>
          <p:cNvSpPr>
            <a:spLocks noGrp="1"/>
          </p:cNvSpPr>
          <p:nvPr>
            <p:ph type="body" sz="quarter" idx="24"/>
          </p:nvPr>
        </p:nvSpPr>
        <p:spPr>
          <a:xfrm>
            <a:off x="6681800" y="2651103"/>
            <a:ext cx="2901181" cy="615103"/>
          </a:xfrm>
          <a:prstGeom prst="rect">
            <a:avLst/>
          </a:prstGeom>
        </p:spPr>
        <p:txBody>
          <a:bodyPr lIns="91420" tIns="45710" rIns="91420" bIns="45710" anchor="ctr" anchorCtr="0">
            <a:noAutofit/>
          </a:bodyPr>
          <a:lstStyle>
            <a:lvl1pPr marL="0" indent="0" algn="l">
              <a:buNone/>
              <a:defRPr sz="24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62" name="Text Placeholder 17"/>
          <p:cNvSpPr>
            <a:spLocks noGrp="1"/>
          </p:cNvSpPr>
          <p:nvPr>
            <p:ph type="body" sz="quarter" idx="25"/>
          </p:nvPr>
        </p:nvSpPr>
        <p:spPr>
          <a:xfrm>
            <a:off x="6681800" y="3508283"/>
            <a:ext cx="2901181" cy="615103"/>
          </a:xfrm>
          <a:prstGeom prst="rect">
            <a:avLst/>
          </a:prstGeom>
        </p:spPr>
        <p:txBody>
          <a:bodyPr lIns="91420" tIns="45710" rIns="91420" bIns="45710" anchor="ctr" anchorCtr="0">
            <a:noAutofit/>
          </a:bodyPr>
          <a:lstStyle>
            <a:lvl1pPr marL="0" indent="0" algn="l">
              <a:buNone/>
              <a:defRPr sz="24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63" name="Text Placeholder 17"/>
          <p:cNvSpPr>
            <a:spLocks noGrp="1"/>
          </p:cNvSpPr>
          <p:nvPr>
            <p:ph type="body" sz="quarter" idx="26" hasCustomPrompt="1"/>
          </p:nvPr>
        </p:nvSpPr>
        <p:spPr>
          <a:xfrm>
            <a:off x="5886102" y="1775050"/>
            <a:ext cx="619753" cy="615103"/>
          </a:xfrm>
          <a:prstGeom prst="rect">
            <a:avLst/>
          </a:prstGeom>
          <a:noFill/>
          <a:ln>
            <a:noFill/>
          </a:ln>
        </p:spPr>
        <p:txBody>
          <a:bodyPr lIns="91420" tIns="45710" rIns="91420" bIns="45710" anchor="ctr" anchorCtr="0">
            <a:noAutofit/>
          </a:bodyPr>
          <a:lstStyle>
            <a:lvl1pPr marL="0" indent="0" algn="ctr">
              <a:buNone/>
              <a:defRPr sz="2667"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5886102" y="2644113"/>
            <a:ext cx="619753" cy="615103"/>
          </a:xfrm>
          <a:prstGeom prst="rect">
            <a:avLst/>
          </a:prstGeom>
          <a:noFill/>
          <a:ln>
            <a:noFill/>
          </a:ln>
        </p:spPr>
        <p:txBody>
          <a:bodyPr lIns="91420" tIns="45710" rIns="91420" bIns="45710" anchor="ctr" anchorCtr="0">
            <a:noAutofit/>
          </a:bodyPr>
          <a:lstStyle>
            <a:lvl1pPr marL="0" indent="0" algn="ctr">
              <a:buNone/>
              <a:defRPr sz="2667"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5886104" y="3505679"/>
            <a:ext cx="619753" cy="615103"/>
          </a:xfrm>
          <a:prstGeom prst="rect">
            <a:avLst/>
          </a:prstGeom>
          <a:noFill/>
          <a:ln>
            <a:noFill/>
          </a:ln>
        </p:spPr>
        <p:txBody>
          <a:bodyPr lIns="91420" tIns="45710" rIns="91420" bIns="45710" anchor="ctr" anchorCtr="0">
            <a:noAutofit/>
          </a:bodyPr>
          <a:lstStyle>
            <a:lvl1pPr marL="0" indent="0" algn="ctr">
              <a:buNone/>
              <a:defRPr sz="2667"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5886104" y="4371130"/>
            <a:ext cx="619753" cy="619753"/>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667"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6681801" y="4371130"/>
            <a:ext cx="2901181" cy="615103"/>
          </a:xfrm>
          <a:prstGeom prst="rect">
            <a:avLst/>
          </a:prstGeom>
        </p:spPr>
        <p:txBody>
          <a:bodyPr lIns="91420" tIns="45710" rIns="91420" bIns="45710" anchor="ctr" anchorCtr="0">
            <a:noAutofit/>
          </a:bodyPr>
          <a:lstStyle>
            <a:lvl1pPr marL="0" indent="0" algn="l">
              <a:buNone/>
              <a:defRPr sz="24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68" name="Text Placeholder 17"/>
          <p:cNvSpPr>
            <a:spLocks noGrp="1"/>
          </p:cNvSpPr>
          <p:nvPr>
            <p:ph type="body" sz="quarter" idx="30" hasCustomPrompt="1"/>
          </p:nvPr>
        </p:nvSpPr>
        <p:spPr>
          <a:xfrm>
            <a:off x="5886105" y="4368526"/>
            <a:ext cx="619753" cy="615103"/>
          </a:xfrm>
          <a:prstGeom prst="rect">
            <a:avLst/>
          </a:prstGeom>
          <a:noFill/>
          <a:ln>
            <a:noFill/>
          </a:ln>
        </p:spPr>
        <p:txBody>
          <a:bodyPr lIns="91420" tIns="45710" rIns="91420" bIns="45710" anchor="ctr" anchorCtr="0">
            <a:noAutofit/>
          </a:bodyPr>
          <a:lstStyle>
            <a:lvl1pPr marL="0" indent="0" algn="ctr">
              <a:buNone/>
              <a:defRPr sz="2667"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5886105" y="5233977"/>
            <a:ext cx="619753" cy="619753"/>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667"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6681803" y="5233977"/>
            <a:ext cx="2901181" cy="615103"/>
          </a:xfrm>
          <a:prstGeom prst="rect">
            <a:avLst/>
          </a:prstGeom>
        </p:spPr>
        <p:txBody>
          <a:bodyPr lIns="91420" tIns="45710" rIns="91420" bIns="45710" anchor="ctr" anchorCtr="0">
            <a:noAutofit/>
          </a:bodyPr>
          <a:lstStyle>
            <a:lvl1pPr marL="0" indent="0" algn="l">
              <a:buNone/>
              <a:defRPr sz="24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Edit Master text styles</a:t>
            </a:r>
          </a:p>
        </p:txBody>
      </p:sp>
      <p:sp>
        <p:nvSpPr>
          <p:cNvPr id="71" name="Text Placeholder 17"/>
          <p:cNvSpPr>
            <a:spLocks noGrp="1"/>
          </p:cNvSpPr>
          <p:nvPr>
            <p:ph type="body" sz="quarter" idx="32" hasCustomPrompt="1"/>
          </p:nvPr>
        </p:nvSpPr>
        <p:spPr>
          <a:xfrm>
            <a:off x="5886106" y="5231373"/>
            <a:ext cx="619753" cy="615103"/>
          </a:xfrm>
          <a:prstGeom prst="rect">
            <a:avLst/>
          </a:prstGeom>
          <a:noFill/>
          <a:ln>
            <a:noFill/>
          </a:ln>
        </p:spPr>
        <p:txBody>
          <a:bodyPr lIns="91420" tIns="45710" rIns="91420" bIns="45710" anchor="ctr" anchorCtr="0">
            <a:noAutofit/>
          </a:bodyPr>
          <a:lstStyle>
            <a:lvl1pPr marL="0" indent="0" algn="ctr">
              <a:buNone/>
              <a:defRPr sz="2667"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99779367"/>
      </p:ext>
    </p:extLst>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Full Bleed Photo With Text">
    <p:spTree>
      <p:nvGrpSpPr>
        <p:cNvPr id="1" name=""/>
        <p:cNvGrpSpPr/>
        <p:nvPr/>
      </p:nvGrpSpPr>
      <p:grpSpPr>
        <a:xfrm>
          <a:off x="0" y="0"/>
          <a:ext cx="0" cy="0"/>
          <a:chOff x="0" y="0"/>
          <a:chExt cx="0" cy="0"/>
        </a:xfrm>
      </p:grpSpPr>
      <p:pic>
        <p:nvPicPr>
          <p:cNvPr id="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1085" y="6172201"/>
            <a:ext cx="977900" cy="4868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0"/>
          </p:nvPr>
        </p:nvSpPr>
        <p:spPr>
          <a:xfrm>
            <a:off x="0" y="0"/>
            <a:ext cx="12192000" cy="6858000"/>
          </a:xfrm>
          <a:prstGeom prst="rect">
            <a:avLst/>
          </a:prstGeom>
        </p:spPr>
        <p:txBody>
          <a:bodyPr vert="horz" lIns="91420" tIns="45710" rIns="91420" bIns="45710"/>
          <a:lstStyle>
            <a:lvl1pPr marL="0" indent="0" algn="ctr">
              <a:buNone/>
              <a:defRPr sz="2933" baseline="0">
                <a:solidFill>
                  <a:schemeClr val="tx2"/>
                </a:solidFill>
                <a:latin typeface="+mn-lt"/>
                <a:cs typeface="CiscoSans ExtraLight"/>
              </a:defRPr>
            </a:lvl1pPr>
          </a:lstStyle>
          <a:p>
            <a:pPr lvl="0"/>
            <a:r>
              <a:rPr lang="en-US" noProof="0"/>
              <a:t>Click icon to add picture</a:t>
            </a:r>
            <a:endParaRPr lang="en-US" noProof="0" dirty="0"/>
          </a:p>
        </p:txBody>
      </p:sp>
      <p:sp>
        <p:nvSpPr>
          <p:cNvPr id="6" name="Text Placeholder 2"/>
          <p:cNvSpPr>
            <a:spLocks noGrp="1"/>
          </p:cNvSpPr>
          <p:nvPr>
            <p:ph type="body" sz="quarter" idx="11"/>
          </p:nvPr>
        </p:nvSpPr>
        <p:spPr bwMode="auto">
          <a:xfrm>
            <a:off x="666751" y="4677197"/>
            <a:ext cx="10852149" cy="610873"/>
          </a:xfrm>
          <a:prstGeom prst="rect">
            <a:avLst/>
          </a:prstGeom>
          <a:solidFill>
            <a:schemeClr val="bg1">
              <a:alpha val="70000"/>
            </a:schemeClr>
          </a:solidFill>
          <a:extLst/>
        </p:spPr>
        <p:txBody>
          <a:bodyPr wrap="square" lIns="108000" tIns="0" rIns="91440" bIns="45720" numCol="1" anchor="ctr" anchorCtr="0" compatLnSpc="1">
            <a:prstTxWarp prst="textNoShape">
              <a:avLst/>
            </a:prstTxWarp>
            <a:spAutoFit/>
          </a:bodyPr>
          <a:lstStyle>
            <a:lvl1pPr marL="230394" indent="0">
              <a:lnSpc>
                <a:spcPts val="4907"/>
              </a:lnSpc>
              <a:spcBef>
                <a:spcPts val="0"/>
              </a:spcBef>
              <a:buNone/>
              <a:defRPr sz="3200" i="1">
                <a:solidFill>
                  <a:srgbClr val="58585B"/>
                </a:solidFill>
              </a:defRPr>
            </a:lvl1pPr>
          </a:lstStyle>
          <a:p>
            <a:pPr lvl="0"/>
            <a:r>
              <a:rPr lang="en-US"/>
              <a:t>Edit Master text styles</a:t>
            </a:r>
          </a:p>
        </p:txBody>
      </p:sp>
    </p:spTree>
    <p:extLst>
      <p:ext uri="{BB962C8B-B14F-4D97-AF65-F5344CB8AC3E}">
        <p14:creationId xmlns:p14="http://schemas.microsoft.com/office/powerpoint/2010/main" val="774355027"/>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Half Page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10684" y="401383"/>
            <a:ext cx="11417563" cy="3389567"/>
          </a:xfrm>
          <a:prstGeom prst="rect">
            <a:avLst/>
          </a:prstGeom>
        </p:spPr>
        <p:txBody>
          <a:bodyPr vert="horz" lIns="91420" tIns="45710" rIns="91420" bIns="45710"/>
          <a:lstStyle>
            <a:lvl1pPr marL="0" indent="0" algn="ctr">
              <a:buNone/>
              <a:defRPr sz="2933" baseline="0">
                <a:solidFill>
                  <a:schemeClr val="tx2"/>
                </a:solidFill>
                <a:latin typeface="+mn-lt"/>
                <a:cs typeface="CiscoSans ExtraLight"/>
              </a:defRPr>
            </a:lvl1pPr>
          </a:lstStyle>
          <a:p>
            <a:pPr lvl="0"/>
            <a:r>
              <a:rPr lang="en-US" noProof="0"/>
              <a:t>Click icon to add picture</a:t>
            </a:r>
            <a:endParaRPr lang="en-US" noProof="0" dirty="0"/>
          </a:p>
        </p:txBody>
      </p:sp>
      <p:sp>
        <p:nvSpPr>
          <p:cNvPr id="4" name="Text Placeholder 3"/>
          <p:cNvSpPr>
            <a:spLocks noGrp="1"/>
          </p:cNvSpPr>
          <p:nvPr>
            <p:ph type="body" sz="quarter" idx="11"/>
          </p:nvPr>
        </p:nvSpPr>
        <p:spPr>
          <a:xfrm>
            <a:off x="598380" y="4072691"/>
            <a:ext cx="11152315" cy="716158"/>
          </a:xfrm>
          <a:prstGeom prst="rect">
            <a:avLst/>
          </a:prstGeom>
        </p:spPr>
        <p:txBody>
          <a:bodyPr vert="horz" wrap="square">
            <a:spAutoFit/>
          </a:bodyPr>
          <a:lstStyle>
            <a:lvl1pPr marL="0" indent="0">
              <a:buNone/>
              <a:defRPr sz="4267" baseline="0">
                <a:solidFill>
                  <a:srgbClr val="58585B"/>
                </a:solidFill>
              </a:defRPr>
            </a:lvl1pPr>
          </a:lstStyle>
          <a:p>
            <a:pPr lvl="0"/>
            <a:r>
              <a:rPr lang="en-US"/>
              <a:t>Edit Master text styles</a:t>
            </a:r>
          </a:p>
        </p:txBody>
      </p:sp>
    </p:spTree>
    <p:extLst>
      <p:ext uri="{BB962C8B-B14F-4D97-AF65-F5344CB8AC3E}">
        <p14:creationId xmlns:p14="http://schemas.microsoft.com/office/powerpoint/2010/main" val="1966240519"/>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pic>
        <p:nvPicPr>
          <p:cNvPr id="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1085" y="6172201"/>
            <a:ext cx="977900" cy="4868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0"/>
          </p:nvPr>
        </p:nvSpPr>
        <p:spPr>
          <a:xfrm>
            <a:off x="0" y="0"/>
            <a:ext cx="12196464" cy="6858000"/>
          </a:xfrm>
          <a:prstGeom prst="rect">
            <a:avLst/>
          </a:prstGeom>
        </p:spPr>
        <p:txBody>
          <a:bodyPr vert="horz" lIns="91420" tIns="45710" rIns="91420" bIns="45710"/>
          <a:lstStyle>
            <a:lvl1pPr marL="0" indent="0" algn="ctr">
              <a:buNone/>
              <a:defRPr sz="2933" baseline="0">
                <a:solidFill>
                  <a:schemeClr val="tx2"/>
                </a:solidFill>
                <a:latin typeface="+mn-lt"/>
                <a:cs typeface="CiscoSans Extra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506445243"/>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20_Full bleed photo">
    <p:spTree>
      <p:nvGrpSpPr>
        <p:cNvPr id="1" name=""/>
        <p:cNvGrpSpPr/>
        <p:nvPr/>
      </p:nvGrpSpPr>
      <p:grpSpPr>
        <a:xfrm>
          <a:off x="0" y="0"/>
          <a:ext cx="0" cy="0"/>
          <a:chOff x="0" y="0"/>
          <a:chExt cx="0" cy="0"/>
        </a:xfrm>
      </p:grpSpPr>
      <p:pic>
        <p:nvPicPr>
          <p:cNvPr id="3" name="Picture Placeholder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6233"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7"/>
          <p:cNvSpPr>
            <a:spLocks noChangeArrowheads="1"/>
          </p:cNvSpPr>
          <p:nvPr/>
        </p:nvSpPr>
        <p:spPr bwMode="ltGray">
          <a:xfrm>
            <a:off x="11354627" y="6323876"/>
            <a:ext cx="290868" cy="206025"/>
          </a:xfrm>
          <a:prstGeom prst="rect">
            <a:avLst/>
          </a:prstGeom>
          <a:noFill/>
          <a:ln w="9525" algn="ctr">
            <a:noFill/>
            <a:miter lim="800000"/>
            <a:headEnd/>
            <a:tailEnd/>
          </a:ln>
          <a:effectLst/>
        </p:spPr>
        <p:txBody>
          <a:bodyPr wrap="none" lIns="82115" tIns="41056" rIns="82115" bIns="41056" anchor="b">
            <a:spAutoFit/>
          </a:bodyPr>
          <a:lstStyle/>
          <a:p>
            <a:pPr algn="r" defTabSz="814305" fontAlgn="auto">
              <a:spcBef>
                <a:spcPts val="0"/>
              </a:spcBef>
              <a:spcAft>
                <a:spcPts val="0"/>
              </a:spcAft>
              <a:defRPr/>
            </a:pPr>
            <a:fld id="{E6ADCC75-5E05-4D7E-970D-6B4505B4F777}" type="slidenum">
              <a:rPr lang="en-US" sz="800">
                <a:solidFill>
                  <a:srgbClr val="FFFFFF">
                    <a:alpha val="60000"/>
                  </a:srgbClr>
                </a:solidFill>
                <a:latin typeface="+mn-lt"/>
                <a:ea typeface="+mn-ea"/>
                <a:cs typeface="CiscoSans Thin"/>
              </a:rPr>
              <a:pPr algn="r" defTabSz="814305" fontAlgn="auto">
                <a:spcBef>
                  <a:spcPts val="0"/>
                </a:spcBef>
                <a:spcAft>
                  <a:spcPts val="0"/>
                </a:spcAft>
                <a:defRPr/>
              </a:pPr>
              <a:t>‹#›</a:t>
            </a:fld>
            <a:endParaRPr lang="en-US" sz="800" dirty="0">
              <a:solidFill>
                <a:srgbClr val="FFFFFF">
                  <a:alpha val="60000"/>
                </a:srgbClr>
              </a:solidFill>
              <a:latin typeface="+mn-lt"/>
              <a:ea typeface="+mn-ea"/>
              <a:cs typeface="CiscoSans Thin"/>
            </a:endParaRPr>
          </a:p>
        </p:txBody>
      </p:sp>
      <p:sp>
        <p:nvSpPr>
          <p:cNvPr id="6" name="Rectangle 4"/>
          <p:cNvSpPr>
            <a:spLocks noChangeArrowheads="1"/>
          </p:cNvSpPr>
          <p:nvPr/>
        </p:nvSpPr>
        <p:spPr bwMode="ltGray">
          <a:xfrm>
            <a:off x="7823344" y="6322205"/>
            <a:ext cx="3544024" cy="206025"/>
          </a:xfrm>
          <a:prstGeom prst="rect">
            <a:avLst/>
          </a:prstGeom>
          <a:noFill/>
          <a:ln w="9525">
            <a:noFill/>
            <a:miter lim="800000"/>
            <a:headEnd/>
            <a:tailEnd/>
          </a:ln>
          <a:effectLst/>
        </p:spPr>
        <p:txBody>
          <a:bodyPr lIns="82115" tIns="41056" rIns="82115" bIns="41056" anchor="b">
            <a:spAutoFit/>
          </a:bodyPr>
          <a:lstStyle/>
          <a:p>
            <a:pPr defTabSz="814305" fontAlgn="auto">
              <a:spcBef>
                <a:spcPts val="0"/>
              </a:spcBef>
              <a:spcAft>
                <a:spcPts val="0"/>
              </a:spcAft>
              <a:defRPr/>
            </a:pPr>
            <a:r>
              <a:rPr lang="en-US" sz="800" dirty="0">
                <a:solidFill>
                  <a:srgbClr val="FFFFFF">
                    <a:alpha val="60000"/>
                  </a:srgbClr>
                </a:solidFill>
                <a:latin typeface="+mn-lt"/>
                <a:ea typeface="+mn-ea"/>
                <a:cs typeface="CiscoSans Thin"/>
              </a:rPr>
              <a:t>© 2016  Cisco and/or its affiliates. All rights reserved.   Cisco Confidential</a:t>
            </a:r>
          </a:p>
        </p:txBody>
      </p:sp>
      <p:sp>
        <p:nvSpPr>
          <p:cNvPr id="14" name="Text Placeholder 2"/>
          <p:cNvSpPr>
            <a:spLocks noGrp="1"/>
          </p:cNvSpPr>
          <p:nvPr>
            <p:ph type="body" sz="quarter" idx="12"/>
          </p:nvPr>
        </p:nvSpPr>
        <p:spPr bwMode="auto">
          <a:xfrm>
            <a:off x="666751" y="4622131"/>
            <a:ext cx="10852149" cy="695347"/>
          </a:xfrm>
          <a:prstGeom prst="rect">
            <a:avLst/>
          </a:prstGeom>
          <a:solidFill>
            <a:schemeClr val="bg1">
              <a:alpha val="70000"/>
            </a:schemeClr>
          </a:solidFill>
          <a:extLst/>
        </p:spPr>
        <p:txBody>
          <a:bodyPr wrap="square" lIns="108000" tIns="0" rIns="91440" bIns="45720" numCol="1" anchor="b" anchorCtr="0" compatLnSpc="1">
            <a:prstTxWarp prst="textNoShape">
              <a:avLst/>
            </a:prstTxWarp>
            <a:spAutoFit/>
          </a:bodyPr>
          <a:lstStyle>
            <a:lvl1pPr marL="230394" indent="-239994">
              <a:lnSpc>
                <a:spcPts val="4907"/>
              </a:lnSpc>
              <a:spcBef>
                <a:spcPts val="0"/>
              </a:spcBef>
              <a:buNone/>
              <a:defRPr sz="4267" i="1">
                <a:solidFill>
                  <a:srgbClr val="58585B"/>
                </a:solidFill>
              </a:defRPr>
            </a:lvl1pPr>
          </a:lstStyle>
          <a:p>
            <a:pPr lvl="0"/>
            <a:r>
              <a:rPr lang="en-US"/>
              <a:t>Edit Master text styles</a:t>
            </a:r>
          </a:p>
        </p:txBody>
      </p:sp>
      <p:pic>
        <p:nvPicPr>
          <p:cNvPr id="11" name="Picture 2"/>
          <p:cNvPicPr>
            <a:picLocks noChangeAspect="1" noChangeArrowheads="1"/>
          </p:cNvPicPr>
          <p:nvPr/>
        </p:nvPicPr>
        <p:blipFill>
          <a:blip r:embed="rId3">
            <a:biLevel thresh="25000"/>
            <a:extLst>
              <a:ext uri="{28A0092B-C50C-407E-A947-70E740481C1C}">
                <a14:useLocalDpi xmlns:a14="http://schemas.microsoft.com/office/drawing/2010/main" val="0"/>
              </a:ext>
            </a:extLst>
          </a:blip>
          <a:stretch>
            <a:fillRect/>
          </a:stretch>
        </p:blipFill>
        <p:spPr bwMode="auto">
          <a:xfrm>
            <a:off x="636905" y="6167967"/>
            <a:ext cx="565573" cy="353484"/>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6261216"/>
      </p:ext>
    </p:extLst>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10683" y="320842"/>
            <a:ext cx="11307184" cy="5688861"/>
          </a:xfrm>
          <a:prstGeom prst="rect">
            <a:avLst/>
          </a:prstGeom>
        </p:spPr>
        <p:txBody>
          <a:bodyPr vert="horz" lIns="91424" tIns="45712" rIns="91424" bIns="45712"/>
          <a:lstStyle>
            <a:lvl1pPr marL="0" indent="0" algn="ctr">
              <a:buNone/>
              <a:defRPr sz="2000" baseline="0">
                <a:solidFill>
                  <a:schemeClr val="tx2"/>
                </a:solidFill>
                <a:latin typeface="+mn-lt"/>
                <a:cs typeface="CiscoSans Extra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55328293"/>
      </p:ext>
    </p:extLst>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ingle photo with caption">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2523067" y="795867"/>
            <a:ext cx="7131051" cy="400473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algn="ctr" fontAlgn="auto">
              <a:spcBef>
                <a:spcPts val="0"/>
              </a:spcBef>
              <a:spcAft>
                <a:spcPts val="0"/>
              </a:spcAft>
              <a:defRPr/>
            </a:pPr>
            <a:endParaRPr lang="en-US" sz="2400">
              <a:latin typeface="+mj-lt"/>
            </a:endParaRPr>
          </a:p>
        </p:txBody>
      </p:sp>
      <p:sp>
        <p:nvSpPr>
          <p:cNvPr id="5" name="Rectangle 4"/>
          <p:cNvSpPr/>
          <p:nvPr/>
        </p:nvSpPr>
        <p:spPr>
          <a:xfrm>
            <a:off x="2523067" y="4794251"/>
            <a:ext cx="7128933" cy="996949"/>
          </a:xfrm>
          <a:prstGeom prst="rect">
            <a:avLst/>
          </a:prstGeom>
          <a:no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algn="ctr" fontAlgn="auto">
              <a:spcBef>
                <a:spcPts val="0"/>
              </a:spcBef>
              <a:spcAft>
                <a:spcPts val="0"/>
              </a:spcAft>
              <a:defRPr/>
            </a:pPr>
            <a:endParaRPr lang="en-US" sz="2400">
              <a:latin typeface="+mj-lt"/>
            </a:endParaRPr>
          </a:p>
        </p:txBody>
      </p:sp>
      <p:sp>
        <p:nvSpPr>
          <p:cNvPr id="26" name="Picture Placeholder 25"/>
          <p:cNvSpPr>
            <a:spLocks noGrp="1"/>
          </p:cNvSpPr>
          <p:nvPr>
            <p:ph type="pic" sz="quarter" idx="10"/>
          </p:nvPr>
        </p:nvSpPr>
        <p:spPr>
          <a:xfrm>
            <a:off x="2533651" y="795528"/>
            <a:ext cx="7105651" cy="4005072"/>
          </a:xfrm>
          <a:prstGeom prst="rect">
            <a:avLst/>
          </a:prstGeom>
          <a:solidFill>
            <a:schemeClr val="bg1">
              <a:alpha val="30000"/>
            </a:schemeClr>
          </a:solidFill>
          <a:ln>
            <a:solidFill>
              <a:srgbClr val="676767"/>
            </a:solidFill>
          </a:ln>
          <a:effectLst/>
        </p:spPr>
        <p:txBody>
          <a:bodyPr lIns="91424" tIns="45712" rIns="91424" bIns="45712" anchor="ctr" anchorCtr="0"/>
          <a:lstStyle>
            <a:lvl1pPr algn="ctr">
              <a:buFontTx/>
              <a:buNone/>
              <a:defRPr>
                <a:solidFill>
                  <a:schemeClr val="tx1"/>
                </a:solidFill>
                <a:latin typeface="+mj-lt"/>
              </a:defRPr>
            </a:lvl1pPr>
          </a:lstStyle>
          <a:p>
            <a:pPr lvl="0"/>
            <a:r>
              <a:rPr lang="en-US" noProof="0"/>
              <a:t>Click icon to add picture</a:t>
            </a:r>
            <a:endParaRPr lang="en-US" noProof="0" dirty="0"/>
          </a:p>
        </p:txBody>
      </p:sp>
      <p:sp>
        <p:nvSpPr>
          <p:cNvPr id="11" name="Title 10"/>
          <p:cNvSpPr>
            <a:spLocks noGrp="1"/>
          </p:cNvSpPr>
          <p:nvPr>
            <p:ph type="title"/>
          </p:nvPr>
        </p:nvSpPr>
        <p:spPr>
          <a:xfrm>
            <a:off x="2754495" y="4873439"/>
            <a:ext cx="6765427" cy="838200"/>
          </a:xfrm>
        </p:spPr>
        <p:txBody>
          <a:bodyPr/>
          <a:lstStyle>
            <a:lvl1pPr>
              <a:defRPr sz="2667">
                <a:solidFill>
                  <a:srgbClr val="58585B"/>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727119490"/>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mall photo_top left">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732367" y="311151"/>
            <a:ext cx="4364567" cy="245956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algn="ctr" fontAlgn="auto">
              <a:spcBef>
                <a:spcPts val="0"/>
              </a:spcBef>
              <a:spcAft>
                <a:spcPts val="0"/>
              </a:spcAft>
              <a:defRPr/>
            </a:pPr>
            <a:endParaRPr lang="en-US" sz="2400">
              <a:latin typeface="+mj-lt"/>
            </a:endParaRPr>
          </a:p>
        </p:txBody>
      </p:sp>
      <p:sp>
        <p:nvSpPr>
          <p:cNvPr id="26" name="Picture Placeholder 25"/>
          <p:cNvSpPr>
            <a:spLocks noGrp="1"/>
          </p:cNvSpPr>
          <p:nvPr>
            <p:ph type="pic" sz="quarter" idx="10"/>
          </p:nvPr>
        </p:nvSpPr>
        <p:spPr>
          <a:xfrm>
            <a:off x="733321" y="310896"/>
            <a:ext cx="4364736" cy="2459736"/>
          </a:xfrm>
          <a:prstGeom prst="rect">
            <a:avLst/>
          </a:prstGeom>
          <a:solidFill>
            <a:schemeClr val="bg1">
              <a:alpha val="30000"/>
            </a:schemeClr>
          </a:solidFill>
          <a:ln>
            <a:solidFill>
              <a:srgbClr val="676767"/>
            </a:solidFill>
          </a:ln>
          <a:effectLst/>
        </p:spPr>
        <p:txBody>
          <a:bodyPr vert="horz" lIns="68577" tIns="34289" rIns="68577" bIns="34289" rtlCol="0" anchor="ctr" anchorCtr="0">
            <a:normAutofit/>
          </a:bodyPr>
          <a:lstStyle>
            <a:lvl1pPr marL="0" indent="0" algn="ctr" defTabSz="914346"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mj-lt"/>
                <a:ea typeface="+mn-ea"/>
                <a:cs typeface="+mn-cs"/>
              </a:defRPr>
            </a:lvl1pPr>
          </a:lstStyle>
          <a:p>
            <a:pPr lvl="0"/>
            <a:r>
              <a:rPr lang="en-US" noProof="0"/>
              <a:t>Click icon to add picture</a:t>
            </a:r>
            <a:endParaRPr lang="en-US" noProof="0" dirty="0"/>
          </a:p>
        </p:txBody>
      </p:sp>
      <p:sp>
        <p:nvSpPr>
          <p:cNvPr id="9" name="Title 8"/>
          <p:cNvSpPr>
            <a:spLocks noGrp="1"/>
          </p:cNvSpPr>
          <p:nvPr>
            <p:ph type="title"/>
          </p:nvPr>
        </p:nvSpPr>
        <p:spPr>
          <a:xfrm>
            <a:off x="574581" y="3307591"/>
            <a:ext cx="8973153" cy="2152559"/>
          </a:xfrm>
        </p:spPr>
        <p:txBody>
          <a:bodyPr>
            <a:noAutofit/>
          </a:bodyPr>
          <a:lstStyle>
            <a:lvl1pPr marL="0" marR="0" indent="0" algn="l" defTabSz="914346" rtl="0" eaLnBrk="1" fontAlgn="auto" latinLnBrk="0" hangingPunct="1">
              <a:lnSpc>
                <a:spcPct val="80000"/>
              </a:lnSpc>
              <a:spcBef>
                <a:spcPct val="0"/>
              </a:spcBef>
              <a:spcAft>
                <a:spcPts val="0"/>
              </a:spcAft>
              <a:buClrTx/>
              <a:buSzTx/>
              <a:buFontTx/>
              <a:buNone/>
              <a:tabLst/>
              <a:defRPr sz="6000">
                <a:solidFill>
                  <a:srgbClr val="58585B"/>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896235138"/>
      </p:ext>
    </p:extLst>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ortrait photo_right side">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6656917" y="728134"/>
            <a:ext cx="4840816" cy="516043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algn="ctr" fontAlgn="auto">
              <a:spcBef>
                <a:spcPts val="0"/>
              </a:spcBef>
              <a:spcAft>
                <a:spcPts val="0"/>
              </a:spcAft>
              <a:defRPr/>
            </a:pPr>
            <a:endParaRPr lang="en-US" sz="2400">
              <a:latin typeface="+mj-lt"/>
            </a:endParaRPr>
          </a:p>
        </p:txBody>
      </p:sp>
      <p:sp>
        <p:nvSpPr>
          <p:cNvPr id="26" name="Picture Placeholder 25"/>
          <p:cNvSpPr>
            <a:spLocks noGrp="1"/>
          </p:cNvSpPr>
          <p:nvPr>
            <p:ph type="pic" sz="quarter" idx="10"/>
          </p:nvPr>
        </p:nvSpPr>
        <p:spPr>
          <a:xfrm>
            <a:off x="6656832" y="728979"/>
            <a:ext cx="4840224" cy="5159757"/>
          </a:xfrm>
          <a:prstGeom prst="rect">
            <a:avLst/>
          </a:prstGeom>
          <a:solidFill>
            <a:schemeClr val="bg1">
              <a:alpha val="30000"/>
            </a:schemeClr>
          </a:solidFill>
          <a:ln>
            <a:solidFill>
              <a:srgbClr val="2968AF"/>
            </a:solidFill>
          </a:ln>
          <a:effectLst/>
        </p:spPr>
        <p:txBody>
          <a:bodyPr lIns="91424" tIns="45712" rIns="91424" bIns="45712" anchor="ctr" anchorCtr="0"/>
          <a:lstStyle>
            <a:lvl1pPr algn="ctr">
              <a:buFontTx/>
              <a:buNone/>
              <a:defRPr>
                <a:solidFill>
                  <a:schemeClr val="tx1"/>
                </a:solidFill>
                <a:latin typeface="+mj-lt"/>
              </a:defRPr>
            </a:lvl1pPr>
          </a:lstStyle>
          <a:p>
            <a:pPr lvl="0"/>
            <a:r>
              <a:rPr lang="en-US" noProof="0"/>
              <a:t>Click icon to add picture</a:t>
            </a:r>
            <a:endParaRPr lang="en-US" noProof="0" dirty="0"/>
          </a:p>
        </p:txBody>
      </p:sp>
      <p:sp>
        <p:nvSpPr>
          <p:cNvPr id="9" name="Title 8"/>
          <p:cNvSpPr>
            <a:spLocks noGrp="1"/>
          </p:cNvSpPr>
          <p:nvPr>
            <p:ph type="title"/>
          </p:nvPr>
        </p:nvSpPr>
        <p:spPr>
          <a:xfrm>
            <a:off x="583559" y="728980"/>
            <a:ext cx="5799891" cy="1085313"/>
          </a:xfrm>
        </p:spPr>
        <p:txBody>
          <a:bodyPr wrap="none" anchor="t">
            <a:noAutofit/>
          </a:bodyPr>
          <a:lstStyle>
            <a:lvl1pPr>
              <a:lnSpc>
                <a:spcPct val="90000"/>
              </a:lnSpc>
              <a:defRPr sz="3333">
                <a:solidFill>
                  <a:srgbClr val="58585B"/>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008541804"/>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Multiple photo">
    <p:bg>
      <p:bgPr>
        <a:solidFill>
          <a:schemeClr val="tx1"/>
        </a:solidFill>
        <a:effectLst/>
      </p:bgPr>
    </p:bg>
    <p:spTree>
      <p:nvGrpSpPr>
        <p:cNvPr id="1" name=""/>
        <p:cNvGrpSpPr/>
        <p:nvPr/>
      </p:nvGrpSpPr>
      <p:grpSpPr>
        <a:xfrm>
          <a:off x="0" y="0"/>
          <a:ext cx="0" cy="0"/>
          <a:chOff x="0" y="0"/>
          <a:chExt cx="0" cy="0"/>
        </a:xfrm>
      </p:grpSpPr>
      <p:sp>
        <p:nvSpPr>
          <p:cNvPr id="9" name="Rectangle 8"/>
          <p:cNvSpPr/>
          <p:nvPr/>
        </p:nvSpPr>
        <p:spPr>
          <a:xfrm>
            <a:off x="4891617" y="311152"/>
            <a:ext cx="4358216" cy="2660649"/>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anchor="ctr"/>
          <a:lstStyle/>
          <a:p>
            <a:pPr algn="ctr" fontAlgn="auto">
              <a:spcBef>
                <a:spcPts val="0"/>
              </a:spcBef>
              <a:spcAft>
                <a:spcPts val="0"/>
              </a:spcAft>
              <a:defRPr/>
            </a:pPr>
            <a:endParaRPr lang="en-US" sz="2400">
              <a:solidFill>
                <a:schemeClr val="tx1"/>
              </a:solidFill>
              <a:latin typeface="CiscoSans"/>
              <a:cs typeface="CiscoSans"/>
            </a:endParaRPr>
          </a:p>
        </p:txBody>
      </p:sp>
      <p:sp>
        <p:nvSpPr>
          <p:cNvPr id="10" name="Rectangle 9"/>
          <p:cNvSpPr/>
          <p:nvPr/>
        </p:nvSpPr>
        <p:spPr>
          <a:xfrm>
            <a:off x="446617" y="311152"/>
            <a:ext cx="4383616" cy="2660649"/>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anchor="ctr"/>
          <a:lstStyle/>
          <a:p>
            <a:pPr algn="ctr" fontAlgn="auto">
              <a:spcBef>
                <a:spcPts val="0"/>
              </a:spcBef>
              <a:spcAft>
                <a:spcPts val="0"/>
              </a:spcAft>
              <a:defRPr/>
            </a:pPr>
            <a:endParaRPr lang="en-US" sz="2400">
              <a:solidFill>
                <a:schemeClr val="tx1"/>
              </a:solidFill>
              <a:latin typeface="CiscoSans"/>
              <a:cs typeface="CiscoSans"/>
            </a:endParaRPr>
          </a:p>
        </p:txBody>
      </p:sp>
      <p:sp>
        <p:nvSpPr>
          <p:cNvPr id="11" name="Rectangle 10"/>
          <p:cNvSpPr/>
          <p:nvPr/>
        </p:nvSpPr>
        <p:spPr>
          <a:xfrm>
            <a:off x="9306985" y="311151"/>
            <a:ext cx="2451100" cy="13081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anchor="ctr"/>
          <a:lstStyle/>
          <a:p>
            <a:pPr algn="ctr" fontAlgn="auto">
              <a:spcBef>
                <a:spcPts val="0"/>
              </a:spcBef>
              <a:spcAft>
                <a:spcPts val="0"/>
              </a:spcAft>
              <a:defRPr/>
            </a:pPr>
            <a:endParaRPr lang="en-US" sz="2400">
              <a:solidFill>
                <a:schemeClr val="tx1"/>
              </a:solidFill>
              <a:latin typeface="CiscoSans"/>
              <a:cs typeface="CiscoSans"/>
            </a:endParaRPr>
          </a:p>
        </p:txBody>
      </p:sp>
      <p:sp>
        <p:nvSpPr>
          <p:cNvPr id="12" name="Rectangle 11"/>
          <p:cNvSpPr/>
          <p:nvPr/>
        </p:nvSpPr>
        <p:spPr>
          <a:xfrm>
            <a:off x="446618" y="3028952"/>
            <a:ext cx="3363383" cy="345863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anchor="ctr"/>
          <a:lstStyle/>
          <a:p>
            <a:pPr algn="ctr" fontAlgn="auto">
              <a:spcBef>
                <a:spcPts val="0"/>
              </a:spcBef>
              <a:spcAft>
                <a:spcPts val="0"/>
              </a:spcAft>
              <a:defRPr/>
            </a:pPr>
            <a:endParaRPr lang="en-US" sz="2400">
              <a:solidFill>
                <a:schemeClr val="tx1"/>
              </a:solidFill>
              <a:latin typeface="CiscoSans"/>
              <a:cs typeface="CiscoSans"/>
            </a:endParaRPr>
          </a:p>
        </p:txBody>
      </p:sp>
      <p:sp>
        <p:nvSpPr>
          <p:cNvPr id="13" name="Rectangle 12"/>
          <p:cNvSpPr/>
          <p:nvPr/>
        </p:nvSpPr>
        <p:spPr>
          <a:xfrm>
            <a:off x="3881967" y="3028952"/>
            <a:ext cx="5367867" cy="345863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anchor="ctr"/>
          <a:lstStyle/>
          <a:p>
            <a:pPr algn="ctr" fontAlgn="auto">
              <a:spcBef>
                <a:spcPts val="0"/>
              </a:spcBef>
              <a:spcAft>
                <a:spcPts val="0"/>
              </a:spcAft>
              <a:defRPr/>
            </a:pPr>
            <a:endParaRPr lang="en-US" sz="2400">
              <a:solidFill>
                <a:schemeClr val="tx1"/>
              </a:solidFill>
              <a:latin typeface="CiscoSans"/>
              <a:cs typeface="CiscoSans"/>
            </a:endParaRPr>
          </a:p>
        </p:txBody>
      </p:sp>
      <p:sp>
        <p:nvSpPr>
          <p:cNvPr id="14" name="Rectangle 13"/>
          <p:cNvSpPr/>
          <p:nvPr/>
        </p:nvSpPr>
        <p:spPr>
          <a:xfrm>
            <a:off x="9306985" y="1682751"/>
            <a:ext cx="2451100" cy="344381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anchor="ctr"/>
          <a:lstStyle/>
          <a:p>
            <a:pPr algn="ctr" fontAlgn="auto">
              <a:spcBef>
                <a:spcPts val="0"/>
              </a:spcBef>
              <a:spcAft>
                <a:spcPts val="0"/>
              </a:spcAft>
              <a:defRPr/>
            </a:pPr>
            <a:endParaRPr lang="en-US" sz="2400">
              <a:solidFill>
                <a:schemeClr val="tx1"/>
              </a:solidFill>
              <a:latin typeface="CiscoSans"/>
              <a:cs typeface="CiscoSans"/>
            </a:endParaRPr>
          </a:p>
        </p:txBody>
      </p:sp>
      <p:sp>
        <p:nvSpPr>
          <p:cNvPr id="15" name="Rectangle 14"/>
          <p:cNvSpPr/>
          <p:nvPr/>
        </p:nvSpPr>
        <p:spPr>
          <a:xfrm>
            <a:off x="9306985" y="5183717"/>
            <a:ext cx="2451100" cy="130386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anchor="ctr"/>
          <a:lstStyle/>
          <a:p>
            <a:pPr algn="ctr" fontAlgn="auto">
              <a:spcBef>
                <a:spcPts val="0"/>
              </a:spcBef>
              <a:spcAft>
                <a:spcPts val="0"/>
              </a:spcAft>
              <a:defRPr/>
            </a:pPr>
            <a:endParaRPr lang="en-US" sz="2400">
              <a:solidFill>
                <a:schemeClr val="tx1"/>
              </a:solidFill>
              <a:latin typeface="CiscoSans"/>
              <a:cs typeface="CiscoSans"/>
            </a:endParaRPr>
          </a:p>
        </p:txBody>
      </p:sp>
      <p:sp>
        <p:nvSpPr>
          <p:cNvPr id="49" name="Picture Placeholder 25"/>
          <p:cNvSpPr>
            <a:spLocks noGrp="1"/>
          </p:cNvSpPr>
          <p:nvPr>
            <p:ph type="pic" sz="quarter" idx="11"/>
          </p:nvPr>
        </p:nvSpPr>
        <p:spPr>
          <a:xfrm>
            <a:off x="4891994" y="311151"/>
            <a:ext cx="4357148" cy="2660652"/>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914308" rtl="0" eaLnBrk="1" latinLnBrk="0" hangingPunct="1">
              <a:lnSpc>
                <a:spcPct val="95000"/>
              </a:lnSpc>
              <a:spcBef>
                <a:spcPts val="1440"/>
              </a:spcBef>
              <a:buClr>
                <a:srgbClr val="92D050"/>
              </a:buClr>
              <a:buSzPct val="90000"/>
              <a:buFont typeface="Arial" pitchFamily="34" charset="0"/>
              <a:buNone/>
              <a:tabLst/>
              <a:defRPr lang="en-US" sz="2000" b="0" i="0" kern="1200" baseline="0" dirty="0">
                <a:solidFill>
                  <a:schemeClr val="tx1"/>
                </a:solidFill>
                <a:latin typeface="+mn-lt"/>
                <a:ea typeface="+mn-ea"/>
                <a:cs typeface="Broadway" panose="04040905080B02020502" pitchFamily="82" charset="0"/>
              </a:defRPr>
            </a:lvl1pPr>
          </a:lstStyle>
          <a:p>
            <a:pPr lvl="0"/>
            <a:r>
              <a:rPr lang="en-US" noProof="0"/>
              <a:t>Click icon to add picture</a:t>
            </a:r>
            <a:endParaRPr lang="en-US" noProof="0" dirty="0"/>
          </a:p>
        </p:txBody>
      </p:sp>
      <p:sp>
        <p:nvSpPr>
          <p:cNvPr id="26" name="Picture Placeholder 25"/>
          <p:cNvSpPr>
            <a:spLocks noGrp="1"/>
          </p:cNvSpPr>
          <p:nvPr>
            <p:ph type="pic" sz="quarter" idx="10"/>
          </p:nvPr>
        </p:nvSpPr>
        <p:spPr>
          <a:xfrm>
            <a:off x="427771" y="311151"/>
            <a:ext cx="4402668" cy="2660652"/>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914308" rtl="0" eaLnBrk="1" latinLnBrk="0" hangingPunct="1">
              <a:lnSpc>
                <a:spcPct val="95000"/>
              </a:lnSpc>
              <a:spcBef>
                <a:spcPts val="1440"/>
              </a:spcBef>
              <a:buClr>
                <a:srgbClr val="92D050"/>
              </a:buClr>
              <a:buSzPct val="90000"/>
              <a:buFont typeface="Arial" pitchFamily="34" charset="0"/>
              <a:buNone/>
              <a:tabLst/>
              <a:defRPr lang="en-US" sz="2000" b="0" i="0" kern="1200" dirty="0">
                <a:solidFill>
                  <a:schemeClr val="tx1"/>
                </a:solidFill>
                <a:latin typeface="+mn-lt"/>
                <a:ea typeface="+mn-ea"/>
                <a:cs typeface="Broadway" panose="04040905080B02020502" pitchFamily="82" charset="0"/>
              </a:defRPr>
            </a:lvl1pPr>
          </a:lstStyle>
          <a:p>
            <a:pPr lvl="0"/>
            <a:r>
              <a:rPr lang="en-US" noProof="0"/>
              <a:t>Click icon to add picture</a:t>
            </a:r>
            <a:endParaRPr lang="en-US" noProof="0" dirty="0"/>
          </a:p>
        </p:txBody>
      </p:sp>
      <p:sp>
        <p:nvSpPr>
          <p:cNvPr id="51" name="Picture Placeholder 25"/>
          <p:cNvSpPr>
            <a:spLocks noGrp="1"/>
          </p:cNvSpPr>
          <p:nvPr>
            <p:ph type="pic" sz="quarter" idx="12"/>
          </p:nvPr>
        </p:nvSpPr>
        <p:spPr>
          <a:xfrm>
            <a:off x="9306444" y="311151"/>
            <a:ext cx="2451640" cy="1308101"/>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914308" rtl="0" eaLnBrk="1" latinLnBrk="0" hangingPunct="1">
              <a:lnSpc>
                <a:spcPct val="95000"/>
              </a:lnSpc>
              <a:spcBef>
                <a:spcPts val="1440"/>
              </a:spcBef>
              <a:buClr>
                <a:srgbClr val="92D050"/>
              </a:buClr>
              <a:buSzPct val="90000"/>
              <a:buFont typeface="Arial" pitchFamily="34" charset="0"/>
              <a:buNone/>
              <a:tabLst/>
              <a:defRPr lang="en-US" sz="2000" b="0" i="0" kern="1200" dirty="0">
                <a:solidFill>
                  <a:schemeClr val="tx1"/>
                </a:solidFill>
                <a:latin typeface="+mn-lt"/>
                <a:ea typeface="+mn-ea"/>
                <a:cs typeface="Broadway" panose="04040905080B02020502" pitchFamily="82" charset="0"/>
              </a:defRPr>
            </a:lvl1pPr>
          </a:lstStyle>
          <a:p>
            <a:pPr lvl="0"/>
            <a:r>
              <a:rPr lang="en-US" noProof="0"/>
              <a:t>Click icon to add picture</a:t>
            </a:r>
            <a:endParaRPr lang="en-US" noProof="0" dirty="0"/>
          </a:p>
        </p:txBody>
      </p:sp>
      <p:sp>
        <p:nvSpPr>
          <p:cNvPr id="53" name="Picture Placeholder 25"/>
          <p:cNvSpPr>
            <a:spLocks noGrp="1"/>
          </p:cNvSpPr>
          <p:nvPr>
            <p:ph type="pic" sz="quarter" idx="13"/>
          </p:nvPr>
        </p:nvSpPr>
        <p:spPr>
          <a:xfrm>
            <a:off x="427765" y="3028958"/>
            <a:ext cx="3383227" cy="3458935"/>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914308" rtl="0" eaLnBrk="1" latinLnBrk="0" hangingPunct="1">
              <a:lnSpc>
                <a:spcPct val="95000"/>
              </a:lnSpc>
              <a:spcBef>
                <a:spcPts val="1440"/>
              </a:spcBef>
              <a:buClr>
                <a:srgbClr val="92D050"/>
              </a:buClr>
              <a:buSzPct val="90000"/>
              <a:buFont typeface="Arial" pitchFamily="34" charset="0"/>
              <a:buNone/>
              <a:tabLst/>
              <a:defRPr lang="en-US" sz="2000" b="0" i="0" kern="1200" dirty="0">
                <a:solidFill>
                  <a:schemeClr val="tx1"/>
                </a:solidFill>
                <a:latin typeface="+mn-lt"/>
                <a:ea typeface="+mn-ea"/>
                <a:cs typeface="Broadway" panose="04040905080B02020502" pitchFamily="82" charset="0"/>
              </a:defRPr>
            </a:lvl1pPr>
          </a:lstStyle>
          <a:p>
            <a:pPr lvl="0"/>
            <a:r>
              <a:rPr lang="en-US" noProof="0"/>
              <a:t>Click icon to add picture</a:t>
            </a:r>
            <a:endParaRPr lang="en-US" noProof="0" dirty="0"/>
          </a:p>
        </p:txBody>
      </p:sp>
      <p:sp>
        <p:nvSpPr>
          <p:cNvPr id="55" name="Picture Placeholder 25"/>
          <p:cNvSpPr>
            <a:spLocks noGrp="1"/>
          </p:cNvSpPr>
          <p:nvPr>
            <p:ph type="pic" sz="quarter" idx="14"/>
          </p:nvPr>
        </p:nvSpPr>
        <p:spPr>
          <a:xfrm>
            <a:off x="3877779" y="3028958"/>
            <a:ext cx="5371355" cy="3458935"/>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914308" rtl="0" eaLnBrk="1" latinLnBrk="0" hangingPunct="1">
              <a:lnSpc>
                <a:spcPct val="95000"/>
              </a:lnSpc>
              <a:spcBef>
                <a:spcPts val="1440"/>
              </a:spcBef>
              <a:buClr>
                <a:srgbClr val="92D050"/>
              </a:buClr>
              <a:buSzPct val="90000"/>
              <a:buFont typeface="Arial" pitchFamily="34" charset="0"/>
              <a:buNone/>
              <a:tabLst/>
              <a:defRPr lang="en-US" sz="2000" b="0" i="0" kern="1200" dirty="0">
                <a:solidFill>
                  <a:schemeClr val="tx1"/>
                </a:solidFill>
                <a:latin typeface="+mn-lt"/>
                <a:ea typeface="+mn-ea"/>
                <a:cs typeface="Broadway" panose="04040905080B02020502" pitchFamily="82" charset="0"/>
              </a:defRPr>
            </a:lvl1pPr>
          </a:lstStyle>
          <a:p>
            <a:pPr lvl="0"/>
            <a:r>
              <a:rPr lang="en-US" noProof="0"/>
              <a:t>Click icon to add picture</a:t>
            </a:r>
            <a:endParaRPr lang="en-US" noProof="0" dirty="0"/>
          </a:p>
        </p:txBody>
      </p:sp>
      <p:sp>
        <p:nvSpPr>
          <p:cNvPr id="57" name="Picture Placeholder 25"/>
          <p:cNvSpPr>
            <a:spLocks noGrp="1"/>
          </p:cNvSpPr>
          <p:nvPr>
            <p:ph type="pic" sz="quarter" idx="15"/>
          </p:nvPr>
        </p:nvSpPr>
        <p:spPr>
          <a:xfrm>
            <a:off x="9306444" y="1676401"/>
            <a:ext cx="2451640" cy="3449411"/>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914308" rtl="0" eaLnBrk="1" latinLnBrk="0" hangingPunct="1">
              <a:lnSpc>
                <a:spcPct val="95000"/>
              </a:lnSpc>
              <a:spcBef>
                <a:spcPts val="1440"/>
              </a:spcBef>
              <a:buClr>
                <a:srgbClr val="92D050"/>
              </a:buClr>
              <a:buSzPct val="90000"/>
              <a:buFont typeface="Arial" pitchFamily="34" charset="0"/>
              <a:buNone/>
              <a:tabLst/>
              <a:defRPr lang="en-US" sz="2000" b="0" i="0" kern="1200" dirty="0">
                <a:solidFill>
                  <a:schemeClr val="tx1"/>
                </a:solidFill>
                <a:latin typeface="+mn-lt"/>
                <a:ea typeface="+mn-ea"/>
                <a:cs typeface="Broadway" panose="04040905080B02020502" pitchFamily="82" charset="0"/>
              </a:defRPr>
            </a:lvl1pPr>
          </a:lstStyle>
          <a:p>
            <a:pPr lvl="0"/>
            <a:r>
              <a:rPr lang="en-US" noProof="0"/>
              <a:t>Click icon to add picture</a:t>
            </a:r>
            <a:endParaRPr lang="en-US" noProof="0" dirty="0"/>
          </a:p>
        </p:txBody>
      </p:sp>
      <p:sp>
        <p:nvSpPr>
          <p:cNvPr id="59" name="Picture Placeholder 25"/>
          <p:cNvSpPr>
            <a:spLocks noGrp="1"/>
          </p:cNvSpPr>
          <p:nvPr>
            <p:ph type="pic" sz="quarter" idx="16"/>
          </p:nvPr>
        </p:nvSpPr>
        <p:spPr>
          <a:xfrm>
            <a:off x="9306444" y="5182964"/>
            <a:ext cx="2451640" cy="1304925"/>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914308" rtl="0" eaLnBrk="1" latinLnBrk="0" hangingPunct="1">
              <a:lnSpc>
                <a:spcPct val="95000"/>
              </a:lnSpc>
              <a:spcBef>
                <a:spcPts val="1440"/>
              </a:spcBef>
              <a:buClr>
                <a:srgbClr val="92D050"/>
              </a:buClr>
              <a:buSzPct val="90000"/>
              <a:buFont typeface="Arial" pitchFamily="34" charset="0"/>
              <a:buNone/>
              <a:tabLst/>
              <a:defRPr lang="en-US" sz="2000" b="0" i="0" kern="1200" dirty="0">
                <a:solidFill>
                  <a:schemeClr val="tx1"/>
                </a:solidFill>
                <a:latin typeface="+mn-lt"/>
                <a:ea typeface="+mn-ea"/>
                <a:cs typeface="Broadway" panose="04040905080B02020502" pitchFamily="82" charset="0"/>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625515173"/>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5_Segue">
    <p:bg>
      <p:bgPr>
        <a:solidFill>
          <a:srgbClr val="39393B"/>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555233" y="1220545"/>
            <a:ext cx="10130723" cy="3426595"/>
          </a:xfrm>
          <a:prstGeom prst="rect">
            <a:avLst/>
          </a:prstGeom>
        </p:spPr>
        <p:txBody>
          <a:bodyPr anchor="b">
            <a:noAutofit/>
          </a:bodyPr>
          <a:lstStyle>
            <a:lvl1pPr marL="0" indent="0" algn="l">
              <a:lnSpc>
                <a:spcPct val="90000"/>
              </a:lnSpc>
              <a:buFont typeface="Arial" panose="020B0604020202020204" pitchFamily="34" charset="0"/>
              <a:buNone/>
              <a:defRPr sz="6133" b="0" i="0" spc="0" baseline="0">
                <a:solidFill>
                  <a:schemeClr val="bg1"/>
                </a:solidFill>
                <a:latin typeface="+mj-lt"/>
                <a:cs typeface="CiscoSans Thin"/>
              </a:defRPr>
            </a:lvl1pPr>
          </a:lstStyle>
          <a:p>
            <a:r>
              <a:rPr lang="en-GB" dirty="0"/>
              <a:t>Section Title Goes Here</a:t>
            </a:r>
            <a:endParaRPr lang="en-US" dirty="0"/>
          </a:p>
        </p:txBody>
      </p:sp>
      <p:sp>
        <p:nvSpPr>
          <p:cNvPr id="7" name="Rectangle 7"/>
          <p:cNvSpPr>
            <a:spLocks noChangeArrowheads="1"/>
          </p:cNvSpPr>
          <p:nvPr/>
        </p:nvSpPr>
        <p:spPr bwMode="ltGray">
          <a:xfrm>
            <a:off x="11354627" y="6323876"/>
            <a:ext cx="290868" cy="206025"/>
          </a:xfrm>
          <a:prstGeom prst="rect">
            <a:avLst/>
          </a:prstGeom>
          <a:noFill/>
          <a:ln w="9525" algn="ctr">
            <a:noFill/>
            <a:miter lim="800000"/>
            <a:headEnd/>
            <a:tailEnd/>
          </a:ln>
          <a:effectLst/>
        </p:spPr>
        <p:txBody>
          <a:bodyPr wrap="none" lIns="82115" tIns="41056" rIns="82115" bIns="41056" anchor="b">
            <a:spAutoFit/>
          </a:bodyPr>
          <a:lstStyle/>
          <a:p>
            <a:pPr algn="r" defTabSz="814305" fontAlgn="auto">
              <a:spcBef>
                <a:spcPts val="0"/>
              </a:spcBef>
              <a:spcAft>
                <a:spcPts val="0"/>
              </a:spcAft>
              <a:defRPr/>
            </a:pPr>
            <a:fld id="{4ABDCABE-3F10-B64C-92F1-862014417034}" type="slidenum">
              <a:rPr lang="en-US" sz="800">
                <a:solidFill>
                  <a:schemeClr val="bg1">
                    <a:alpha val="60000"/>
                  </a:schemeClr>
                </a:solidFill>
                <a:latin typeface="+mn-lt"/>
                <a:ea typeface="+mn-ea"/>
                <a:cs typeface="CiscoSans Thin"/>
              </a:rPr>
              <a:pPr algn="r" defTabSz="814305" fontAlgn="auto">
                <a:spcBef>
                  <a:spcPts val="0"/>
                </a:spcBef>
                <a:spcAft>
                  <a:spcPts val="0"/>
                </a:spcAft>
                <a:defRPr/>
              </a:pPr>
              <a:t>‹#›</a:t>
            </a:fld>
            <a:endParaRPr lang="en-US" sz="800" dirty="0">
              <a:solidFill>
                <a:schemeClr val="bg1">
                  <a:alpha val="60000"/>
                </a:schemeClr>
              </a:solidFill>
              <a:latin typeface="+mn-lt"/>
              <a:ea typeface="+mn-ea"/>
              <a:cs typeface="CiscoSans Thin"/>
            </a:endParaRPr>
          </a:p>
        </p:txBody>
      </p:sp>
      <p:sp>
        <p:nvSpPr>
          <p:cNvPr id="8" name="Rectangle 4"/>
          <p:cNvSpPr>
            <a:spLocks noChangeArrowheads="1"/>
          </p:cNvSpPr>
          <p:nvPr/>
        </p:nvSpPr>
        <p:spPr bwMode="ltGray">
          <a:xfrm>
            <a:off x="7823344" y="6322205"/>
            <a:ext cx="3544024" cy="206025"/>
          </a:xfrm>
          <a:prstGeom prst="rect">
            <a:avLst/>
          </a:prstGeom>
          <a:noFill/>
          <a:ln w="9525">
            <a:noFill/>
            <a:miter lim="800000"/>
            <a:headEnd/>
            <a:tailEnd/>
          </a:ln>
          <a:effectLst/>
        </p:spPr>
        <p:txBody>
          <a:bodyPr lIns="82115" tIns="41056" rIns="82115" bIns="41056" anchor="b">
            <a:spAutoFit/>
          </a:bodyPr>
          <a:lstStyle/>
          <a:p>
            <a:pPr defTabSz="814305" fontAlgn="auto">
              <a:spcBef>
                <a:spcPts val="0"/>
              </a:spcBef>
              <a:spcAft>
                <a:spcPts val="0"/>
              </a:spcAft>
              <a:defRPr/>
            </a:pPr>
            <a:r>
              <a:rPr lang="en-US" sz="800" dirty="0">
                <a:solidFill>
                  <a:schemeClr val="bg1">
                    <a:alpha val="60000"/>
                  </a:schemeClr>
                </a:solidFill>
                <a:latin typeface="+mn-lt"/>
                <a:ea typeface="+mn-ea"/>
                <a:cs typeface="CiscoSans Thin"/>
              </a:rPr>
              <a:t>© 2016  Cisco and/or its affiliates. All rights reserved.   Cisco Confidential</a:t>
            </a:r>
          </a:p>
        </p:txBody>
      </p:sp>
      <p:pic>
        <p:nvPicPr>
          <p:cNvPr id="9" name="Picture 2"/>
          <p:cNvPicPr>
            <a:picLocks noChangeAspect="1" noChangeArrowheads="1"/>
          </p:cNvPicPr>
          <p:nvPr/>
        </p:nvPicPr>
        <p:blipFill>
          <a:blip r:embed="rId2">
            <a:alphaModFix amt="60000"/>
            <a:biLevel thresh="25000"/>
            <a:extLst>
              <a:ext uri="{28A0092B-C50C-407E-A947-70E740481C1C}">
                <a14:useLocalDpi xmlns:a14="http://schemas.microsoft.com/office/drawing/2010/main" val="0"/>
              </a:ext>
            </a:extLst>
          </a:blip>
          <a:stretch>
            <a:fillRect/>
          </a:stretch>
        </p:blipFill>
        <p:spPr bwMode="auto">
          <a:xfrm>
            <a:off x="636905" y="6167967"/>
            <a:ext cx="565573" cy="353484"/>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6428751"/>
      </p:ext>
    </p:extLst>
  </p:cSld>
  <p:clrMapOvr>
    <a:masterClrMapping/>
  </p:clrMapOvr>
  <p:transition spd="slow">
    <p:wip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184731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Wide screen video">
    <p:bg>
      <p:bgPr>
        <a:solidFill>
          <a:schemeClr val="tx1"/>
        </a:solidFill>
        <a:effectLst/>
      </p:bgPr>
    </p:bg>
    <p:spTree>
      <p:nvGrpSpPr>
        <p:cNvPr id="1" name=""/>
        <p:cNvGrpSpPr/>
        <p:nvPr/>
      </p:nvGrpSpPr>
      <p:grpSpPr>
        <a:xfrm>
          <a:off x="0" y="0"/>
          <a:ext cx="0" cy="0"/>
          <a:chOff x="0" y="0"/>
          <a:chExt cx="0" cy="0"/>
        </a:xfrm>
      </p:grpSpPr>
      <p:sp>
        <p:nvSpPr>
          <p:cNvPr id="40" name="Media Placeholder 39"/>
          <p:cNvSpPr>
            <a:spLocks noGrp="1"/>
          </p:cNvSpPr>
          <p:nvPr>
            <p:ph type="media" sz="quarter" idx="11"/>
          </p:nvPr>
        </p:nvSpPr>
        <p:spPr>
          <a:xfrm>
            <a:off x="704851" y="777240"/>
            <a:ext cx="10886575" cy="4425696"/>
          </a:xfrm>
          <a:prstGeom prst="rect">
            <a:avLst/>
          </a:prstGeom>
          <a:solidFill>
            <a:schemeClr val="tx1">
              <a:lumMod val="50000"/>
            </a:schemeClr>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68574" tIns="34288" rIns="68574" bIns="34288" rtlCol="0" anchor="ctr">
            <a:normAutofit/>
          </a:bodyPr>
          <a:lstStyle>
            <a:lvl1pPr marL="0" indent="0" algn="ctr" defTabSz="914308" rtl="0" eaLnBrk="1" latinLnBrk="0" hangingPunct="1">
              <a:lnSpc>
                <a:spcPct val="95000"/>
              </a:lnSpc>
              <a:spcBef>
                <a:spcPts val="1440"/>
              </a:spcBef>
              <a:buClr>
                <a:srgbClr val="92D050"/>
              </a:buClr>
              <a:buSzPct val="90000"/>
              <a:buFont typeface="Arial" pitchFamily="34" charset="0"/>
              <a:buNone/>
              <a:tabLst/>
              <a:defRPr lang="en-US" sz="1867" kern="1200" baseline="0" smtClean="0">
                <a:solidFill>
                  <a:schemeClr val="lt1"/>
                </a:solidFill>
                <a:latin typeface="+mn-lt"/>
                <a:ea typeface="+mn-ea"/>
                <a:cs typeface="CiscoSans"/>
              </a:defRPr>
            </a:lvl1pPr>
          </a:lstStyle>
          <a:p>
            <a:pPr lvl="0"/>
            <a:r>
              <a:rPr lang="en-US" noProof="0"/>
              <a:t>Click icon to add media</a:t>
            </a:r>
            <a:endParaRPr lang="en-US" noProof="0" dirty="0"/>
          </a:p>
        </p:txBody>
      </p:sp>
    </p:spTree>
    <p:extLst>
      <p:ext uri="{BB962C8B-B14F-4D97-AF65-F5344CB8AC3E}">
        <p14:creationId xmlns:p14="http://schemas.microsoft.com/office/powerpoint/2010/main" val="2997042951"/>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tandard video">
    <p:bg>
      <p:bgPr>
        <a:solidFill>
          <a:schemeClr val="tx1"/>
        </a:solidFill>
        <a:effectLst/>
      </p:bgPr>
    </p:bg>
    <p:spTree>
      <p:nvGrpSpPr>
        <p:cNvPr id="1" name=""/>
        <p:cNvGrpSpPr/>
        <p:nvPr/>
      </p:nvGrpSpPr>
      <p:grpSpPr>
        <a:xfrm>
          <a:off x="0" y="0"/>
          <a:ext cx="0" cy="0"/>
          <a:chOff x="0" y="0"/>
          <a:chExt cx="0" cy="0"/>
        </a:xfrm>
      </p:grpSpPr>
      <p:sp>
        <p:nvSpPr>
          <p:cNvPr id="21" name="Media Placeholder 20"/>
          <p:cNvSpPr>
            <a:spLocks noGrp="1"/>
          </p:cNvSpPr>
          <p:nvPr>
            <p:ph type="media" sz="quarter" idx="10"/>
          </p:nvPr>
        </p:nvSpPr>
        <p:spPr>
          <a:xfrm>
            <a:off x="2905785" y="778669"/>
            <a:ext cx="5899416" cy="4425696"/>
          </a:xfrm>
          <a:prstGeom prst="rect">
            <a:avLst/>
          </a:prstGeom>
          <a:solidFill>
            <a:schemeClr val="tx1">
              <a:lumMod val="50000"/>
            </a:schemeClr>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68574" tIns="34288" rIns="68574" bIns="34288" rtlCol="0" anchor="ctr">
            <a:normAutofit/>
          </a:bodyPr>
          <a:lstStyle>
            <a:lvl1pPr marL="0" indent="0" algn="ctr" defTabSz="914308" rtl="0" eaLnBrk="1" latinLnBrk="0" hangingPunct="1">
              <a:lnSpc>
                <a:spcPct val="95000"/>
              </a:lnSpc>
              <a:spcBef>
                <a:spcPts val="1440"/>
              </a:spcBef>
              <a:buClr>
                <a:srgbClr val="92D050"/>
              </a:buClr>
              <a:buSzPct val="90000"/>
              <a:buFont typeface="Arial" pitchFamily="34" charset="0"/>
              <a:buNone/>
              <a:tabLst/>
              <a:defRPr lang="en-US" sz="1867" kern="1200">
                <a:solidFill>
                  <a:schemeClr val="lt1"/>
                </a:solidFill>
                <a:latin typeface="+mn-lt"/>
                <a:ea typeface="+mn-ea"/>
                <a:cs typeface="CiscoSans"/>
              </a:defRPr>
            </a:lvl1pPr>
          </a:lstStyle>
          <a:p>
            <a:pPr lvl="0"/>
            <a:r>
              <a:rPr lang="en-US" noProof="0"/>
              <a:t>Click icon to add media</a:t>
            </a:r>
            <a:endParaRPr lang="en-US" noProof="0" dirty="0"/>
          </a:p>
        </p:txBody>
      </p:sp>
    </p:spTree>
    <p:extLst>
      <p:ext uri="{BB962C8B-B14F-4D97-AF65-F5344CB8AC3E}">
        <p14:creationId xmlns:p14="http://schemas.microsoft.com/office/powerpoint/2010/main" val="3206231719"/>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Closing Slide">
    <p:bg>
      <p:bgPr>
        <a:gradFill rotWithShape="1">
          <a:gsLst>
            <a:gs pos="0">
              <a:schemeClr val="bg2"/>
            </a:gs>
            <a:gs pos="100000">
              <a:schemeClr val="accent1"/>
            </a:gs>
          </a:gsLst>
          <a:lin ang="5400000"/>
        </a:gradFill>
        <a:effectLst/>
      </p:bgPr>
    </p:bg>
    <p:spTree>
      <p:nvGrpSpPr>
        <p:cNvPr id="1" name=""/>
        <p:cNvGrpSpPr/>
        <p:nvPr/>
      </p:nvGrpSpPr>
      <p:grpSpPr>
        <a:xfrm>
          <a:off x="0" y="0"/>
          <a:ext cx="0" cy="0"/>
          <a:chOff x="0" y="0"/>
          <a:chExt cx="0" cy="0"/>
        </a:xfrm>
      </p:grpSpPr>
      <p:pic>
        <p:nvPicPr>
          <p:cNvPr id="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8851" y="2194985"/>
            <a:ext cx="2654300" cy="2476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0358863"/>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gue">
    <p:spTree>
      <p:nvGrpSpPr>
        <p:cNvPr id="1" name=""/>
        <p:cNvGrpSpPr/>
        <p:nvPr/>
      </p:nvGrpSpPr>
      <p:grpSpPr>
        <a:xfrm>
          <a:off x="0" y="0"/>
          <a:ext cx="0" cy="0"/>
          <a:chOff x="0" y="0"/>
          <a:chExt cx="0" cy="0"/>
        </a:xfrm>
      </p:grpSpPr>
      <p:sp>
        <p:nvSpPr>
          <p:cNvPr id="7" name="Title 1"/>
          <p:cNvSpPr>
            <a:spLocks noGrp="1"/>
          </p:cNvSpPr>
          <p:nvPr>
            <p:ph type="ctrTitle"/>
          </p:nvPr>
        </p:nvSpPr>
        <p:spPr>
          <a:xfrm>
            <a:off x="555233" y="1220545"/>
            <a:ext cx="10130723" cy="3426595"/>
          </a:xfrm>
          <a:prstGeom prst="rect">
            <a:avLst/>
          </a:prstGeom>
        </p:spPr>
        <p:txBody>
          <a:bodyPr anchor="b">
            <a:noAutofit/>
          </a:bodyPr>
          <a:lstStyle>
            <a:lvl1pPr marL="0" indent="0" algn="l">
              <a:lnSpc>
                <a:spcPct val="90000"/>
              </a:lnSpc>
              <a:buFont typeface="Arial" panose="020B0604020202020204" pitchFamily="34" charset="0"/>
              <a:buNone/>
              <a:defRPr sz="6133"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2771590729"/>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632883" y="1797051"/>
            <a:ext cx="11040076" cy="4098595"/>
          </a:xfrm>
          <a:prstGeom prst="rect">
            <a:avLst/>
          </a:prstGeom>
        </p:spPr>
        <p:txBody>
          <a:bodyPr lIns="91420" tIns="45710" rIns="91420" bIns="45710">
            <a:noAutofit/>
          </a:bodyPr>
          <a:lstStyle>
            <a:lvl1pPr marL="380910" marR="0" indent="-380910" algn="ctr" defTabSz="609458" rtl="0" eaLnBrk="1" fontAlgn="auto" latinLnBrk="0" hangingPunct="1">
              <a:lnSpc>
                <a:spcPct val="100000"/>
              </a:lnSpc>
              <a:spcBef>
                <a:spcPct val="20000"/>
              </a:spcBef>
              <a:spcAft>
                <a:spcPts val="0"/>
              </a:spcAft>
              <a:buClrTx/>
              <a:buSzTx/>
              <a:buFont typeface="Arial"/>
              <a:buNone/>
              <a:tabLst/>
              <a:defRPr sz="2667" b="0" i="0" baseline="0">
                <a:solidFill>
                  <a:schemeClr val="tx2"/>
                </a:solidFill>
                <a:latin typeface="+mn-lt"/>
                <a:cs typeface="CiscoSans ExtraLight"/>
              </a:defRPr>
            </a:lvl1pPr>
          </a:lstStyle>
          <a:p>
            <a:pPr lvl="0"/>
            <a:r>
              <a:rPr lang="en-US"/>
              <a:t>Edit Master text styles</a:t>
            </a:r>
          </a:p>
        </p:txBody>
      </p:sp>
      <p:sp>
        <p:nvSpPr>
          <p:cNvPr id="4"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027853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3688" y="1797051"/>
            <a:ext cx="11127317" cy="4224280"/>
          </a:xfrm>
          <a:prstGeom prst="rect">
            <a:avLst/>
          </a:prstGeom>
        </p:spPr>
        <p:txBody>
          <a:bodyPr lIns="91420" tIns="45710" rIns="91420" bIns="45710">
            <a:noAutofit/>
          </a:bodyPr>
          <a:lstStyle>
            <a:lvl1pPr marL="374561" indent="-298382">
              <a:lnSpc>
                <a:spcPct val="95000"/>
              </a:lnSpc>
              <a:spcBef>
                <a:spcPts val="1480"/>
              </a:spcBef>
              <a:buClr>
                <a:schemeClr val="tx2"/>
              </a:buClr>
              <a:buSzPct val="80000"/>
              <a:buFont typeface="Arial"/>
              <a:buChar char="•"/>
              <a:defRPr sz="4933" b="0" i="0">
                <a:solidFill>
                  <a:schemeClr val="tx2"/>
                </a:solidFill>
                <a:latin typeface="+mn-lt"/>
                <a:cs typeface="CiscoSans ExtraLight"/>
              </a:defRPr>
            </a:lvl1pPr>
            <a:lvl2pPr marL="677176" indent="-287799">
              <a:lnSpc>
                <a:spcPct val="95000"/>
              </a:lnSpc>
              <a:spcBef>
                <a:spcPts val="600"/>
              </a:spcBef>
              <a:buClr>
                <a:schemeClr val="tx1"/>
              </a:buClr>
              <a:buSzPct val="80000"/>
              <a:buFont typeface="Arial"/>
              <a:buChar char="•"/>
              <a:defRPr sz="2400" b="0" i="0">
                <a:solidFill>
                  <a:srgbClr val="676767"/>
                </a:solidFill>
                <a:latin typeface="+mn-lt"/>
                <a:cs typeface="CiscoSans ExtraLight"/>
              </a:defRPr>
            </a:lvl2pPr>
            <a:lvl3pPr marL="996719" indent="-228548">
              <a:buClr>
                <a:schemeClr val="tx1"/>
              </a:buClr>
              <a:buSzPct val="80000"/>
              <a:buFont typeface="Arial"/>
              <a:buChar char="•"/>
              <a:defRPr sz="2133" b="0" i="0">
                <a:solidFill>
                  <a:srgbClr val="676767"/>
                </a:solidFill>
                <a:latin typeface="+mn-lt"/>
                <a:cs typeface="CiscoSans ExtraLight"/>
              </a:defRPr>
            </a:lvl3pPr>
            <a:lvl4pPr marL="1214683" indent="-228548">
              <a:buClr>
                <a:schemeClr val="tx1"/>
              </a:buClr>
              <a:buSzPct val="80000"/>
              <a:buFont typeface="Arial"/>
              <a:buChar char="•"/>
              <a:defRPr sz="1867" b="0" i="0">
                <a:solidFill>
                  <a:srgbClr val="676767"/>
                </a:solidFill>
                <a:latin typeface="+mn-lt"/>
                <a:cs typeface="CiscoSans ExtraLight"/>
              </a:defRPr>
            </a:lvl4pPr>
            <a:lvl5pPr marL="1443231" indent="-224314">
              <a:buClr>
                <a:schemeClr val="tx1"/>
              </a:buClr>
              <a:buSzPct val="80000"/>
              <a:buFont typeface="Arial"/>
              <a:buChar char="•"/>
              <a:defRPr sz="1600" b="0" i="0">
                <a:solidFill>
                  <a:srgbClr val="676767"/>
                </a:solidFill>
                <a:latin typeface="+mn-lt"/>
                <a:cs typeface="CiscoSans ExtraLight"/>
              </a:defRPr>
            </a:lvl5pPr>
          </a:lstStyle>
          <a:p>
            <a:pPr lvl="0"/>
            <a:r>
              <a:rPr lang="en-US"/>
              <a:t>Edit Master text styles</a:t>
            </a:r>
          </a:p>
        </p:txBody>
      </p:sp>
      <p:sp>
        <p:nvSpPr>
          <p:cNvPr id="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405998478"/>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3688" y="1797051"/>
            <a:ext cx="11127317" cy="4224280"/>
          </a:xfrm>
          <a:prstGeom prst="rect">
            <a:avLst/>
          </a:prstGeom>
        </p:spPr>
        <p:txBody>
          <a:bodyPr lIns="91420" tIns="45710" rIns="91420" bIns="45710">
            <a:noAutofit/>
          </a:bodyPr>
          <a:lstStyle>
            <a:lvl1pPr marL="76179" indent="0">
              <a:lnSpc>
                <a:spcPct val="95000"/>
              </a:lnSpc>
              <a:spcBef>
                <a:spcPts val="1480"/>
              </a:spcBef>
              <a:buClr>
                <a:schemeClr val="tx1"/>
              </a:buClr>
              <a:buSzPct val="80000"/>
              <a:buFont typeface="Arial"/>
              <a:buNone/>
              <a:defRPr sz="4933" b="0" i="0">
                <a:solidFill>
                  <a:schemeClr val="tx2"/>
                </a:solidFill>
                <a:latin typeface="+mn-lt"/>
                <a:cs typeface="CiscoSans ExtraLight"/>
              </a:defRPr>
            </a:lvl1pPr>
            <a:lvl2pPr marL="389377" indent="0">
              <a:lnSpc>
                <a:spcPct val="95000"/>
              </a:lnSpc>
              <a:spcBef>
                <a:spcPts val="600"/>
              </a:spcBef>
              <a:buClr>
                <a:schemeClr val="tx1"/>
              </a:buClr>
              <a:buSzPct val="80000"/>
              <a:buFont typeface="Arial"/>
              <a:buNone/>
              <a:defRPr sz="2400" b="0" i="0">
                <a:solidFill>
                  <a:srgbClr val="676767"/>
                </a:solidFill>
                <a:latin typeface="+mn-lt"/>
                <a:cs typeface="CiscoSans ExtraLight"/>
              </a:defRPr>
            </a:lvl2pPr>
            <a:lvl3pPr marL="768171" indent="0">
              <a:buClr>
                <a:schemeClr val="tx1"/>
              </a:buClr>
              <a:buSzPct val="80000"/>
              <a:buFont typeface="Arial"/>
              <a:buNone/>
              <a:defRPr sz="2133" b="0" i="0">
                <a:solidFill>
                  <a:srgbClr val="676767"/>
                </a:solidFill>
                <a:latin typeface="+mn-lt"/>
                <a:cs typeface="CiscoSans ExtraLight"/>
              </a:defRPr>
            </a:lvl3pPr>
            <a:lvl4pPr marL="986135" indent="0">
              <a:buClr>
                <a:schemeClr val="tx1"/>
              </a:buClr>
              <a:buSzPct val="80000"/>
              <a:buFont typeface="Arial"/>
              <a:buNone/>
              <a:defRPr sz="1867" b="0" i="0">
                <a:solidFill>
                  <a:srgbClr val="676767"/>
                </a:solidFill>
                <a:latin typeface="+mn-lt"/>
                <a:cs typeface="CiscoSans ExtraLight"/>
              </a:defRPr>
            </a:lvl4pPr>
            <a:lvl5pPr marL="1218916" indent="0">
              <a:buClr>
                <a:schemeClr val="tx1"/>
              </a:buClr>
              <a:buSzPct val="80000"/>
              <a:buFont typeface="Arial"/>
              <a:buNone/>
              <a:defRPr sz="1600" b="0" i="0">
                <a:solidFill>
                  <a:srgbClr val="676767"/>
                </a:solidFill>
                <a:latin typeface="+mn-lt"/>
                <a:cs typeface="CiscoSans ExtraLight"/>
              </a:defRPr>
            </a:lvl5pPr>
          </a:lstStyle>
          <a:p>
            <a:pPr lvl="0"/>
            <a:r>
              <a:rPr lang="en-US"/>
              <a:t>Edit Master text styles</a:t>
            </a:r>
          </a:p>
        </p:txBody>
      </p:sp>
      <p:sp>
        <p:nvSpPr>
          <p:cNvPr id="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14005917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Slide Without 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19547" y="1194135"/>
            <a:ext cx="11198319" cy="4224280"/>
          </a:xfrm>
          <a:prstGeom prst="rect">
            <a:avLst/>
          </a:prstGeom>
        </p:spPr>
        <p:txBody>
          <a:bodyPr lIns="91420" tIns="45710" rIns="91420" bIns="45710">
            <a:noAutofit/>
          </a:bodyPr>
          <a:lstStyle>
            <a:lvl1pPr marL="76179" indent="0">
              <a:lnSpc>
                <a:spcPct val="95000"/>
              </a:lnSpc>
              <a:spcBef>
                <a:spcPts val="1480"/>
              </a:spcBef>
              <a:buClr>
                <a:schemeClr val="tx1"/>
              </a:buClr>
              <a:buSzPct val="80000"/>
              <a:buFont typeface="Arial"/>
              <a:buNone/>
              <a:defRPr sz="4933" b="0" i="0">
                <a:solidFill>
                  <a:schemeClr val="tx2"/>
                </a:solidFill>
                <a:latin typeface="+mn-lt"/>
                <a:cs typeface="CiscoSans ExtraLight"/>
              </a:defRPr>
            </a:lvl1pPr>
            <a:lvl2pPr marL="389377" indent="0">
              <a:lnSpc>
                <a:spcPct val="95000"/>
              </a:lnSpc>
              <a:spcBef>
                <a:spcPts val="600"/>
              </a:spcBef>
              <a:buClr>
                <a:schemeClr val="tx1"/>
              </a:buClr>
              <a:buSzPct val="80000"/>
              <a:buFont typeface="Arial"/>
              <a:buNone/>
              <a:defRPr sz="2400" b="0" i="0">
                <a:solidFill>
                  <a:srgbClr val="676767"/>
                </a:solidFill>
                <a:latin typeface="+mn-lt"/>
                <a:cs typeface="CiscoSans ExtraLight"/>
              </a:defRPr>
            </a:lvl2pPr>
            <a:lvl3pPr marL="768171" indent="0">
              <a:buClr>
                <a:schemeClr val="tx1"/>
              </a:buClr>
              <a:buSzPct val="80000"/>
              <a:buFont typeface="Arial"/>
              <a:buNone/>
              <a:defRPr sz="2133" b="0" i="0">
                <a:solidFill>
                  <a:srgbClr val="676767"/>
                </a:solidFill>
                <a:latin typeface="+mn-lt"/>
                <a:cs typeface="CiscoSans ExtraLight"/>
              </a:defRPr>
            </a:lvl3pPr>
            <a:lvl4pPr marL="986135" indent="0">
              <a:buClr>
                <a:schemeClr val="tx1"/>
              </a:buClr>
              <a:buSzPct val="80000"/>
              <a:buFont typeface="Arial"/>
              <a:buNone/>
              <a:defRPr sz="1867" b="0" i="0">
                <a:solidFill>
                  <a:srgbClr val="676767"/>
                </a:solidFill>
                <a:latin typeface="+mn-lt"/>
                <a:cs typeface="CiscoSans ExtraLight"/>
              </a:defRPr>
            </a:lvl4pPr>
            <a:lvl5pPr marL="1218916" indent="0">
              <a:buClr>
                <a:schemeClr val="tx1"/>
              </a:buClr>
              <a:buSzPct val="80000"/>
              <a:buFont typeface="Arial"/>
              <a:buNone/>
              <a:defRPr sz="1600" b="0" i="0">
                <a:solidFill>
                  <a:srgbClr val="676767"/>
                </a:solidFill>
                <a:latin typeface="+mn-lt"/>
                <a:cs typeface="CiscoSans ExtraLight"/>
              </a:defRPr>
            </a:lvl5pPr>
          </a:lstStyle>
          <a:p>
            <a:pPr lvl="0"/>
            <a:r>
              <a:rPr lang="en-US"/>
              <a:t>Edit Master text styles</a:t>
            </a:r>
          </a:p>
        </p:txBody>
      </p:sp>
    </p:spTree>
    <p:extLst>
      <p:ext uri="{BB962C8B-B14F-4D97-AF65-F5344CB8AC3E}">
        <p14:creationId xmlns:p14="http://schemas.microsoft.com/office/powerpoint/2010/main" val="2968775593"/>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584200"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11354627" y="6323876"/>
            <a:ext cx="290868" cy="206025"/>
          </a:xfrm>
          <a:prstGeom prst="rect">
            <a:avLst/>
          </a:prstGeom>
          <a:noFill/>
          <a:ln w="9525" algn="ctr">
            <a:noFill/>
            <a:miter lim="800000"/>
            <a:headEnd/>
            <a:tailEnd/>
          </a:ln>
          <a:effectLst/>
        </p:spPr>
        <p:txBody>
          <a:bodyPr wrap="none" lIns="82115" tIns="41056" rIns="82115" bIns="41056" anchor="b">
            <a:spAutoFit/>
          </a:bodyPr>
          <a:lstStyle/>
          <a:p>
            <a:pPr algn="r" defTabSz="814305" fontAlgn="auto">
              <a:spcBef>
                <a:spcPts val="0"/>
              </a:spcBef>
              <a:spcAft>
                <a:spcPts val="0"/>
              </a:spcAft>
              <a:defRPr/>
            </a:pPr>
            <a:fld id="{6A1E46DC-7EF6-4EA2-B285-14272867D133}" type="slidenum">
              <a:rPr lang="en-US" sz="800">
                <a:solidFill>
                  <a:srgbClr val="000000">
                    <a:alpha val="25000"/>
                  </a:srgbClr>
                </a:solidFill>
                <a:latin typeface="+mn-lt"/>
                <a:ea typeface="+mn-ea"/>
                <a:cs typeface="CiscoSans Thin"/>
              </a:rPr>
              <a:pPr algn="r" defTabSz="814305" fontAlgn="auto">
                <a:spcBef>
                  <a:spcPts val="0"/>
                </a:spcBef>
                <a:spcAft>
                  <a:spcPts val="0"/>
                </a:spcAft>
                <a:defRPr/>
              </a:pPr>
              <a:t>‹#›</a:t>
            </a:fld>
            <a:endParaRPr lang="en-US" sz="800" dirty="0">
              <a:solidFill>
                <a:srgbClr val="000000">
                  <a:alpha val="25000"/>
                </a:srgbClr>
              </a:solidFill>
              <a:latin typeface="+mn-lt"/>
              <a:ea typeface="+mn-ea"/>
              <a:cs typeface="CiscoSans Thin"/>
            </a:endParaRPr>
          </a:p>
        </p:txBody>
      </p:sp>
      <p:sp>
        <p:nvSpPr>
          <p:cNvPr id="13" name="Rectangle 4"/>
          <p:cNvSpPr>
            <a:spLocks noChangeArrowheads="1"/>
          </p:cNvSpPr>
          <p:nvPr/>
        </p:nvSpPr>
        <p:spPr bwMode="ltGray">
          <a:xfrm>
            <a:off x="7823344" y="6322205"/>
            <a:ext cx="3544024" cy="206025"/>
          </a:xfrm>
          <a:prstGeom prst="rect">
            <a:avLst/>
          </a:prstGeom>
          <a:noFill/>
          <a:ln w="9525">
            <a:noFill/>
            <a:miter lim="800000"/>
            <a:headEnd/>
            <a:tailEnd/>
          </a:ln>
          <a:effectLst/>
        </p:spPr>
        <p:txBody>
          <a:bodyPr lIns="82115" tIns="41056" rIns="82115" bIns="41056" anchor="b">
            <a:spAutoFit/>
          </a:bodyPr>
          <a:lstStyle/>
          <a:p>
            <a:pPr defTabSz="814305" fontAlgn="auto">
              <a:spcBef>
                <a:spcPts val="0"/>
              </a:spcBef>
              <a:spcAft>
                <a:spcPts val="0"/>
              </a:spcAft>
              <a:defRPr/>
            </a:pPr>
            <a:r>
              <a:rPr lang="en-US" sz="800" dirty="0">
                <a:solidFill>
                  <a:srgbClr val="000000">
                    <a:alpha val="25000"/>
                  </a:srgbClr>
                </a:solidFill>
                <a:latin typeface="+mn-lt"/>
                <a:ea typeface="+mn-ea"/>
                <a:cs typeface="CiscoSans Thin"/>
              </a:rPr>
              <a:t>© 2016  Cisco and/or its affiliates. All rights reserved.   Cisco Confidential</a:t>
            </a:r>
          </a:p>
        </p:txBody>
      </p:sp>
      <p:pic>
        <p:nvPicPr>
          <p:cNvPr id="1029" name="Picture 2"/>
          <p:cNvPicPr>
            <a:picLocks noChangeAspect="1" noChangeArrowheads="1"/>
          </p:cNvPicPr>
          <p:nvPr/>
        </p:nvPicPr>
        <p:blipFill>
          <a:blip r:embed="rId45">
            <a:extLst>
              <a:ext uri="{28A0092B-C50C-407E-A947-70E740481C1C}">
                <a14:useLocalDpi xmlns:a14="http://schemas.microsoft.com/office/drawing/2010/main" val="0"/>
              </a:ext>
            </a:extLst>
          </a:blip>
          <a:stretch>
            <a:fillRect/>
          </a:stretch>
        </p:blipFill>
        <p:spPr bwMode="auto">
          <a:xfrm>
            <a:off x="636905" y="6167967"/>
            <a:ext cx="565573" cy="3534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86509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Lst>
  <p:transition spd="slow">
    <p:wipe/>
  </p:transition>
  <p:txStyles>
    <p:titleStyle>
      <a:lvl1pPr algn="l" defTabSz="912261" rtl="0" eaLnBrk="1" fontAlgn="base" hangingPunct="1">
        <a:lnSpc>
          <a:spcPct val="80000"/>
        </a:lnSpc>
        <a:spcBef>
          <a:spcPct val="0"/>
        </a:spcBef>
        <a:spcAft>
          <a:spcPct val="0"/>
        </a:spcAft>
        <a:defRPr lang="en-US" sz="4267" kern="1200" dirty="0">
          <a:solidFill>
            <a:schemeClr val="tx2"/>
          </a:solidFill>
          <a:latin typeface="+mj-lt"/>
          <a:ea typeface="ＭＳ Ｐゴシック" charset="0"/>
          <a:cs typeface="CiscoSans"/>
        </a:defRPr>
      </a:lvl1pPr>
      <a:lvl2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cs typeface="CiscoSans" pitchFamily="34" charset="0"/>
        </a:defRPr>
      </a:lvl2pPr>
      <a:lvl3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cs typeface="CiscoSans" pitchFamily="34" charset="0"/>
        </a:defRPr>
      </a:lvl3pPr>
      <a:lvl4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cs typeface="CiscoSans" pitchFamily="34" charset="0"/>
        </a:defRPr>
      </a:lvl4pPr>
      <a:lvl5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cs typeface="CiscoSans" pitchFamily="34" charset="0"/>
        </a:defRPr>
      </a:lvl5pPr>
      <a:lvl6pPr marL="609585"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70"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54"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39"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6478" indent="-226478" algn="l" defTabSz="912261" rtl="0" eaLnBrk="1" fontAlgn="base" hangingPunct="1">
        <a:lnSpc>
          <a:spcPct val="95000"/>
        </a:lnSpc>
        <a:spcBef>
          <a:spcPts val="1433"/>
        </a:spcBef>
        <a:spcAft>
          <a:spcPct val="0"/>
        </a:spcAft>
        <a:buClr>
          <a:schemeClr val="tx2"/>
        </a:buClr>
        <a:buSzPct val="90000"/>
        <a:buFont typeface="Arial" charset="0"/>
        <a:buChar char="•"/>
        <a:defRPr lang="en-US" sz="2000" kern="1200" dirty="0">
          <a:solidFill>
            <a:schemeClr val="tx1"/>
          </a:solidFill>
          <a:latin typeface="+mn-lt"/>
          <a:ea typeface="ＭＳ Ｐゴシック" charset="0"/>
          <a:cs typeface="CiscoSans"/>
        </a:defRPr>
      </a:lvl1pPr>
      <a:lvl2pPr marL="478355" indent="-287859" algn="l" defTabSz="912261" rtl="0" eaLnBrk="1" fontAlgn="base" hangingPunct="1">
        <a:lnSpc>
          <a:spcPct val="95000"/>
        </a:lnSpc>
        <a:spcBef>
          <a:spcPts val="800"/>
        </a:spcBef>
        <a:spcAft>
          <a:spcPct val="0"/>
        </a:spcAft>
        <a:buClr>
          <a:schemeClr val="tx2"/>
        </a:buClr>
        <a:buFont typeface="Arial" charset="0"/>
        <a:buChar char="•"/>
        <a:defRPr lang="en-US" sz="1867" kern="1200" dirty="0">
          <a:solidFill>
            <a:schemeClr val="tx1"/>
          </a:solidFill>
          <a:latin typeface="+mn-lt"/>
          <a:ea typeface="ＭＳ Ｐゴシック" charset="0"/>
          <a:cs typeface="CiscoSans"/>
        </a:defRPr>
      </a:lvl2pPr>
      <a:lvl3pPr marL="575719" indent="-226478" algn="l" defTabSz="912261" rtl="0" eaLnBrk="1" fontAlgn="base" hangingPunct="1">
        <a:lnSpc>
          <a:spcPct val="95000"/>
        </a:lnSpc>
        <a:spcBef>
          <a:spcPts val="833"/>
        </a:spcBef>
        <a:spcAft>
          <a:spcPct val="0"/>
        </a:spcAft>
        <a:buFont typeface="Arial" charset="0"/>
        <a:buChar char="•"/>
        <a:defRPr lang="en-US" sz="1600" kern="1200" dirty="0">
          <a:solidFill>
            <a:schemeClr val="tx1"/>
          </a:solidFill>
          <a:latin typeface="+mn-lt"/>
          <a:ea typeface="ＭＳ Ｐゴシック" charset="0"/>
          <a:cs typeface="CiscoSans"/>
        </a:defRPr>
      </a:lvl3pPr>
      <a:lvl4pPr marL="670967"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14"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79" indent="-228588" algn="l" defTabSz="914346"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61" indent="-228557" algn="l" defTabSz="914346"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13" indent="0" algn="l" defTabSz="914346" rtl="0" eaLnBrk="1" latinLnBrk="0" hangingPunct="1">
        <a:spcBef>
          <a:spcPct val="20000"/>
        </a:spcBef>
        <a:buFont typeface="Arial" pitchFamily="34" charset="0"/>
        <a:buNone/>
        <a:defRPr sz="2000" kern="1200">
          <a:solidFill>
            <a:schemeClr val="tx1"/>
          </a:solidFill>
          <a:latin typeface="+mn-lt"/>
          <a:ea typeface="+mn-ea"/>
          <a:cs typeface="+mn-cs"/>
        </a:defRPr>
      </a:lvl8pPr>
      <a:lvl9pPr marL="3885974" indent="-228588" algn="l" defTabSz="9143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46" rtl="0" eaLnBrk="1" latinLnBrk="0" hangingPunct="1">
        <a:defRPr sz="1867" kern="1200">
          <a:solidFill>
            <a:schemeClr val="tx1"/>
          </a:solidFill>
          <a:latin typeface="+mn-lt"/>
          <a:ea typeface="+mn-ea"/>
          <a:cs typeface="+mn-cs"/>
        </a:defRPr>
      </a:lvl1pPr>
      <a:lvl2pPr marL="457170" algn="l" defTabSz="914346" rtl="0" eaLnBrk="1" latinLnBrk="0" hangingPunct="1">
        <a:defRPr sz="1867" kern="1200">
          <a:solidFill>
            <a:schemeClr val="tx1"/>
          </a:solidFill>
          <a:latin typeface="+mn-lt"/>
          <a:ea typeface="+mn-ea"/>
          <a:cs typeface="+mn-cs"/>
        </a:defRPr>
      </a:lvl2pPr>
      <a:lvl3pPr marL="914346" algn="l" defTabSz="914346" rtl="0" eaLnBrk="1" latinLnBrk="0" hangingPunct="1">
        <a:defRPr sz="1867" kern="1200">
          <a:solidFill>
            <a:schemeClr val="tx1"/>
          </a:solidFill>
          <a:latin typeface="+mn-lt"/>
          <a:ea typeface="+mn-ea"/>
          <a:cs typeface="+mn-cs"/>
        </a:defRPr>
      </a:lvl3pPr>
      <a:lvl4pPr marL="1371519" algn="l" defTabSz="914346" rtl="0" eaLnBrk="1" latinLnBrk="0" hangingPunct="1">
        <a:defRPr sz="1867" kern="1200">
          <a:solidFill>
            <a:schemeClr val="tx1"/>
          </a:solidFill>
          <a:latin typeface="+mn-lt"/>
          <a:ea typeface="+mn-ea"/>
          <a:cs typeface="+mn-cs"/>
        </a:defRPr>
      </a:lvl4pPr>
      <a:lvl5pPr marL="1828694" algn="l" defTabSz="914346" rtl="0" eaLnBrk="1" latinLnBrk="0" hangingPunct="1">
        <a:defRPr sz="1867" kern="1200">
          <a:solidFill>
            <a:schemeClr val="tx1"/>
          </a:solidFill>
          <a:latin typeface="+mn-lt"/>
          <a:ea typeface="+mn-ea"/>
          <a:cs typeface="+mn-cs"/>
        </a:defRPr>
      </a:lvl5pPr>
      <a:lvl6pPr marL="2285864" algn="l" defTabSz="914346" rtl="0" eaLnBrk="1" latinLnBrk="0" hangingPunct="1">
        <a:defRPr sz="1867" kern="1200">
          <a:solidFill>
            <a:schemeClr val="tx1"/>
          </a:solidFill>
          <a:latin typeface="+mn-lt"/>
          <a:ea typeface="+mn-ea"/>
          <a:cs typeface="+mn-cs"/>
        </a:defRPr>
      </a:lvl6pPr>
      <a:lvl7pPr marL="2743041" algn="l" defTabSz="914346" rtl="0" eaLnBrk="1" latinLnBrk="0" hangingPunct="1">
        <a:defRPr sz="1867" kern="1200">
          <a:solidFill>
            <a:schemeClr val="tx1"/>
          </a:solidFill>
          <a:latin typeface="+mn-lt"/>
          <a:ea typeface="+mn-ea"/>
          <a:cs typeface="+mn-cs"/>
        </a:defRPr>
      </a:lvl7pPr>
      <a:lvl8pPr marL="3200213" algn="l" defTabSz="914346" rtl="0" eaLnBrk="1" latinLnBrk="0" hangingPunct="1">
        <a:defRPr sz="1867" kern="1200">
          <a:solidFill>
            <a:schemeClr val="tx1"/>
          </a:solidFill>
          <a:latin typeface="+mn-lt"/>
          <a:ea typeface="+mn-ea"/>
          <a:cs typeface="+mn-cs"/>
        </a:defRPr>
      </a:lvl8pPr>
      <a:lvl9pPr marL="3657389" algn="l" defTabSz="914346"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8.xml"/><Relationship Id="rId6" Type="http://schemas.openxmlformats.org/officeDocument/2006/relationships/image" Target="../media/image10.tiff"/><Relationship Id="rId5" Type="http://schemas.openxmlformats.org/officeDocument/2006/relationships/image" Target="../media/image9.png"/><Relationship Id="rId4" Type="http://schemas.openxmlformats.org/officeDocument/2006/relationships/image" Target="../media/image8.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6.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363BFCE4-A4A1-4440-B393-E9E57210BB5B}"/>
              </a:ext>
            </a:extLst>
          </p:cNvPr>
          <p:cNvSpPr>
            <a:spLocks noGrp="1"/>
          </p:cNvSpPr>
          <p:nvPr>
            <p:ph type="subTitle" idx="1"/>
          </p:nvPr>
        </p:nvSpPr>
        <p:spPr/>
        <p:txBody>
          <a:bodyPr/>
          <a:lstStyle/>
          <a:p>
            <a:r>
              <a:rPr lang="en-US" dirty="0"/>
              <a:t>Alexander Valencia V.</a:t>
            </a:r>
          </a:p>
        </p:txBody>
      </p:sp>
      <p:sp>
        <p:nvSpPr>
          <p:cNvPr id="6" name="Text Placeholder 5">
            <a:extLst>
              <a:ext uri="{FF2B5EF4-FFF2-40B4-BE49-F238E27FC236}">
                <a16:creationId xmlns:a16="http://schemas.microsoft.com/office/drawing/2014/main" id="{93E9C467-BCFF-E04E-A1BB-63371471A1ED}"/>
              </a:ext>
            </a:extLst>
          </p:cNvPr>
          <p:cNvSpPr>
            <a:spLocks noGrp="1"/>
          </p:cNvSpPr>
          <p:nvPr>
            <p:ph type="body" sz="quarter" idx="11"/>
          </p:nvPr>
        </p:nvSpPr>
        <p:spPr/>
        <p:txBody>
          <a:bodyPr/>
          <a:lstStyle/>
          <a:p>
            <a:r>
              <a:rPr lang="en-US" dirty="0"/>
              <a:t>Systems Engineer</a:t>
            </a:r>
          </a:p>
        </p:txBody>
      </p:sp>
      <p:sp>
        <p:nvSpPr>
          <p:cNvPr id="8" name="Text Placeholder 7">
            <a:extLst>
              <a:ext uri="{FF2B5EF4-FFF2-40B4-BE49-F238E27FC236}">
                <a16:creationId xmlns:a16="http://schemas.microsoft.com/office/drawing/2014/main" id="{5EFA19BE-0891-A249-A66D-A6B09A57C863}"/>
              </a:ext>
            </a:extLst>
          </p:cNvPr>
          <p:cNvSpPr>
            <a:spLocks noGrp="1"/>
          </p:cNvSpPr>
          <p:nvPr>
            <p:ph type="body" sz="quarter" idx="13"/>
          </p:nvPr>
        </p:nvSpPr>
        <p:spPr>
          <a:xfrm>
            <a:off x="617723" y="4281950"/>
            <a:ext cx="11070167" cy="634433"/>
          </a:xfrm>
        </p:spPr>
        <p:txBody>
          <a:bodyPr/>
          <a:lstStyle/>
          <a:p>
            <a:r>
              <a:rPr lang="en-US" dirty="0"/>
              <a:t>TAC Interaction – SMS &amp; WebEx Teams Workflow Automation</a:t>
            </a:r>
          </a:p>
        </p:txBody>
      </p:sp>
      <p:sp>
        <p:nvSpPr>
          <p:cNvPr id="4" name="Title 3">
            <a:extLst>
              <a:ext uri="{FF2B5EF4-FFF2-40B4-BE49-F238E27FC236}">
                <a16:creationId xmlns:a16="http://schemas.microsoft.com/office/drawing/2014/main" id="{4B756402-F6DA-9F49-982D-2B1B6A949EC9}"/>
              </a:ext>
            </a:extLst>
          </p:cNvPr>
          <p:cNvSpPr>
            <a:spLocks noGrp="1"/>
          </p:cNvSpPr>
          <p:nvPr>
            <p:ph type="ctrTitle"/>
          </p:nvPr>
        </p:nvSpPr>
        <p:spPr>
          <a:xfrm>
            <a:off x="567687" y="2641194"/>
            <a:ext cx="11120203" cy="859640"/>
          </a:xfrm>
        </p:spPr>
        <p:txBody>
          <a:bodyPr/>
          <a:lstStyle/>
          <a:p>
            <a:r>
              <a:rPr lang="en-US" dirty="0"/>
              <a:t>KSO Programmability</a:t>
            </a:r>
          </a:p>
        </p:txBody>
      </p:sp>
    </p:spTree>
    <p:extLst>
      <p:ext uri="{BB962C8B-B14F-4D97-AF65-F5344CB8AC3E}">
        <p14:creationId xmlns:p14="http://schemas.microsoft.com/office/powerpoint/2010/main" val="56122385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FAA0446-AB1F-4F4C-A18E-136B3911A1F1}"/>
              </a:ext>
            </a:extLst>
          </p:cNvPr>
          <p:cNvSpPr>
            <a:spLocks noGrp="1"/>
          </p:cNvSpPr>
          <p:nvPr>
            <p:ph type="body" sz="quarter" idx="10"/>
          </p:nvPr>
        </p:nvSpPr>
        <p:spPr>
          <a:xfrm>
            <a:off x="532341" y="1316860"/>
            <a:ext cx="11127317" cy="4224280"/>
          </a:xfrm>
        </p:spPr>
        <p:txBody>
          <a:bodyPr/>
          <a:lstStyle/>
          <a:p>
            <a:pPr marL="285750" indent="-285750">
              <a:buFont typeface="Arial" panose="020B0604020202020204" pitchFamily="34" charset="0"/>
              <a:buChar char="•"/>
            </a:pPr>
            <a:r>
              <a:rPr lang="en-US" sz="1600" dirty="0"/>
              <a:t>Carnival Corp is a Global Account that has 11 Brands and about 105 Ships.</a:t>
            </a:r>
          </a:p>
          <a:p>
            <a:pPr marL="285750" indent="-285750">
              <a:buFont typeface="Arial" panose="020B0604020202020204" pitchFamily="34" charset="0"/>
              <a:buChar char="•"/>
            </a:pPr>
            <a:r>
              <a:rPr lang="en-US" sz="1600" dirty="0"/>
              <a:t>Represent to Cisco about US$50MM in Bookings by year.</a:t>
            </a:r>
          </a:p>
          <a:p>
            <a:pPr marL="285750" indent="-285750">
              <a:buFont typeface="Arial" panose="020B0604020202020204" pitchFamily="34" charset="0"/>
              <a:buChar char="•"/>
            </a:pPr>
            <a:r>
              <a:rPr lang="en-US" sz="1600" dirty="0"/>
              <a:t>L1 and L2 support provided by Capgemini.</a:t>
            </a:r>
          </a:p>
          <a:p>
            <a:pPr marL="285750" indent="-285750">
              <a:buFont typeface="Arial" panose="020B0604020202020204" pitchFamily="34" charset="0"/>
              <a:buChar char="•"/>
            </a:pPr>
            <a:r>
              <a:rPr lang="en-US" sz="1600" dirty="0"/>
              <a:t>Customer statements: </a:t>
            </a:r>
          </a:p>
          <a:p>
            <a:pPr marL="742950" lvl="1" indent="-285750">
              <a:buFont typeface="Arial" panose="020B0604020202020204" pitchFamily="34" charset="0"/>
              <a:buChar char="•"/>
            </a:pPr>
            <a:r>
              <a:rPr lang="en-US" sz="1600" dirty="0"/>
              <a:t>Cisco doesn’t understand the support model required.</a:t>
            </a:r>
          </a:p>
          <a:p>
            <a:pPr marL="742950" lvl="1" indent="-285750">
              <a:buFont typeface="Arial" panose="020B0604020202020204" pitchFamily="34" charset="0"/>
              <a:buChar char="•"/>
            </a:pPr>
            <a:r>
              <a:rPr lang="en-US" sz="1600" dirty="0"/>
              <a:t>Every time that Capgemini opens a TAC Case, they spend a lot of time explaining to the TAC Engineer the Cruise Ship Network Architecture.</a:t>
            </a:r>
          </a:p>
          <a:p>
            <a:pPr marL="742950" lvl="1" indent="-285750">
              <a:buFont typeface="Arial" panose="020B0604020202020204" pitchFamily="34" charset="0"/>
              <a:buChar char="•"/>
            </a:pPr>
            <a:r>
              <a:rPr lang="en-US" sz="1600" dirty="0"/>
              <a:t>Every time that TAC assign a new Engineer to the case, the customer needs to explain everything since the beginning.</a:t>
            </a:r>
          </a:p>
          <a:p>
            <a:pPr marL="742950" lvl="1" indent="-285750">
              <a:buFont typeface="Arial" panose="020B0604020202020204" pitchFamily="34" charset="0"/>
              <a:buChar char="•"/>
            </a:pPr>
            <a:r>
              <a:rPr lang="en-US" sz="1600" dirty="0"/>
              <a:t>The customer required Continuous support from Cisco in the “Follow the Sun” Model and only one Cisco focal point for technical support</a:t>
            </a:r>
          </a:p>
          <a:p>
            <a:pPr marL="285750" indent="-285750">
              <a:buFont typeface="Arial" panose="020B0604020202020204" pitchFamily="34" charset="0"/>
              <a:buChar char="•"/>
            </a:pPr>
            <a:r>
              <a:rPr lang="en-US" sz="1600" dirty="0"/>
              <a:t>The Account Team invest around US$175K to have onboard an HTOM</a:t>
            </a:r>
          </a:p>
        </p:txBody>
      </p:sp>
      <p:sp>
        <p:nvSpPr>
          <p:cNvPr id="4" name="Title 3">
            <a:extLst>
              <a:ext uri="{FF2B5EF4-FFF2-40B4-BE49-F238E27FC236}">
                <a16:creationId xmlns:a16="http://schemas.microsoft.com/office/drawing/2014/main" id="{4F1837F0-036B-B141-AF28-25D4ECA99B69}"/>
              </a:ext>
            </a:extLst>
          </p:cNvPr>
          <p:cNvSpPr>
            <a:spLocks noGrp="1"/>
          </p:cNvSpPr>
          <p:nvPr>
            <p:ph type="title"/>
          </p:nvPr>
        </p:nvSpPr>
        <p:spPr>
          <a:xfrm>
            <a:off x="0" y="0"/>
            <a:ext cx="11127317" cy="975783"/>
          </a:xfrm>
        </p:spPr>
        <p:txBody>
          <a:bodyPr/>
          <a:lstStyle/>
          <a:p>
            <a:r>
              <a:rPr lang="en-US" sz="4400" dirty="0"/>
              <a:t>Background</a:t>
            </a:r>
            <a:endParaRPr lang="en-US" dirty="0"/>
          </a:p>
        </p:txBody>
      </p:sp>
    </p:spTree>
    <p:extLst>
      <p:ext uri="{BB962C8B-B14F-4D97-AF65-F5344CB8AC3E}">
        <p14:creationId xmlns:p14="http://schemas.microsoft.com/office/powerpoint/2010/main" val="338914874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F754958-92AB-F445-A03F-5DCF947EBB84}"/>
              </a:ext>
            </a:extLst>
          </p:cNvPr>
          <p:cNvSpPr>
            <a:spLocks noGrp="1"/>
          </p:cNvSpPr>
          <p:nvPr>
            <p:ph type="body" sz="quarter" idx="10"/>
          </p:nvPr>
        </p:nvSpPr>
        <p:spPr>
          <a:xfrm>
            <a:off x="532341" y="1316860"/>
            <a:ext cx="11127317" cy="4224280"/>
          </a:xfrm>
        </p:spPr>
        <p:txBody>
          <a:bodyPr/>
          <a:lstStyle/>
          <a:p>
            <a:pPr marL="285750" indent="-285750">
              <a:buFont typeface="Arial" panose="020B0604020202020204" pitchFamily="34" charset="0"/>
              <a:buChar char="•"/>
            </a:pPr>
            <a:r>
              <a:rPr lang="en-US" sz="1600" dirty="0"/>
              <a:t>The objective of the automation workflow is to notify proactively the Customer by SMS and through a Public WebEx Teams Space about any P1 and P2 TAC Cases. With this the Customer’s L3 Support Teams will have full visibility of the most important incidents. This WebEx Teams space will be managed by the HTOM.</a:t>
            </a:r>
          </a:p>
          <a:p>
            <a:pPr marL="285750" indent="-285750">
              <a:buFont typeface="Arial" panose="020B0604020202020204" pitchFamily="34" charset="0"/>
              <a:buChar char="•"/>
            </a:pPr>
            <a:r>
              <a:rPr lang="en-US" sz="1600" dirty="0"/>
              <a:t>Using the Public Space, the customer can request the following info:</a:t>
            </a:r>
          </a:p>
          <a:p>
            <a:pPr marL="742950" lvl="1" indent="-285750">
              <a:buFont typeface="Arial" panose="020B0604020202020204" pitchFamily="34" charset="0"/>
              <a:buChar char="•"/>
            </a:pPr>
            <a:r>
              <a:rPr lang="en-US" sz="1600" dirty="0"/>
              <a:t>Status of the Case</a:t>
            </a:r>
          </a:p>
          <a:p>
            <a:pPr marL="742950" lvl="1" indent="-285750">
              <a:buFont typeface="Arial" panose="020B0604020202020204" pitchFamily="34" charset="0"/>
              <a:buChar char="•"/>
            </a:pPr>
            <a:r>
              <a:rPr lang="en-US" sz="1600" dirty="0"/>
              <a:t>Description of the Case</a:t>
            </a:r>
          </a:p>
          <a:p>
            <a:pPr marL="742950" lvl="1" indent="-285750">
              <a:buFont typeface="Arial" panose="020B0604020202020204" pitchFamily="34" charset="0"/>
              <a:buChar char="•"/>
            </a:pPr>
            <a:r>
              <a:rPr lang="en-US" sz="1600" dirty="0"/>
              <a:t>Rise Severity of the Case</a:t>
            </a:r>
          </a:p>
          <a:p>
            <a:pPr marL="742950" lvl="1" indent="-285750">
              <a:buFont typeface="Arial" panose="020B0604020202020204" pitchFamily="34" charset="0"/>
              <a:buChar char="•"/>
            </a:pPr>
            <a:r>
              <a:rPr lang="en-US" sz="1600" dirty="0"/>
              <a:t>Who is the owner of the Case</a:t>
            </a:r>
          </a:p>
          <a:p>
            <a:pPr marL="742950" lvl="1" indent="-285750">
              <a:buFont typeface="Arial" panose="020B0604020202020204" pitchFamily="34" charset="0"/>
              <a:buChar char="•"/>
            </a:pPr>
            <a:r>
              <a:rPr lang="en-US" sz="1600" dirty="0"/>
              <a:t>Last updated date.</a:t>
            </a:r>
          </a:p>
          <a:p>
            <a:pPr marL="742950" lvl="1" indent="-285750">
              <a:buFont typeface="Arial" panose="020B0604020202020204" pitchFamily="34" charset="0"/>
              <a:buChar char="•"/>
            </a:pPr>
            <a:r>
              <a:rPr lang="en-US" sz="1600" dirty="0"/>
              <a:t>Escalation of the Case</a:t>
            </a:r>
          </a:p>
          <a:p>
            <a:pPr marL="742950" lvl="1" indent="-285750">
              <a:buFont typeface="Arial" panose="020B0604020202020204" pitchFamily="34" charset="0"/>
              <a:buChar char="•"/>
            </a:pPr>
            <a:r>
              <a:rPr lang="en-US" sz="1600" dirty="0"/>
              <a:t>Ask if there is any Bug</a:t>
            </a:r>
          </a:p>
          <a:p>
            <a:pPr marL="742950" lvl="1" indent="-285750">
              <a:buFont typeface="Arial" panose="020B0604020202020204" pitchFamily="34" charset="0"/>
              <a:buChar char="•"/>
            </a:pPr>
            <a:r>
              <a:rPr lang="en-US" sz="1600" dirty="0"/>
              <a:t>Ask for the status of a RMA</a:t>
            </a:r>
          </a:p>
          <a:p>
            <a:pPr marL="742950" lvl="1" indent="-285750">
              <a:buFont typeface="Arial" panose="020B0604020202020204" pitchFamily="34" charset="0"/>
              <a:buChar char="•"/>
            </a:pPr>
            <a:r>
              <a:rPr lang="en-US" sz="1600" dirty="0"/>
              <a:t>Get a link of the case</a:t>
            </a:r>
          </a:p>
        </p:txBody>
      </p:sp>
      <p:sp>
        <p:nvSpPr>
          <p:cNvPr id="4" name="Title 3">
            <a:extLst>
              <a:ext uri="{FF2B5EF4-FFF2-40B4-BE49-F238E27FC236}">
                <a16:creationId xmlns:a16="http://schemas.microsoft.com/office/drawing/2014/main" id="{71C3E106-68DE-734E-9579-EC1926B144B5}"/>
              </a:ext>
            </a:extLst>
          </p:cNvPr>
          <p:cNvSpPr>
            <a:spLocks noGrp="1"/>
          </p:cNvSpPr>
          <p:nvPr>
            <p:ph type="title"/>
          </p:nvPr>
        </p:nvSpPr>
        <p:spPr>
          <a:xfrm>
            <a:off x="0" y="0"/>
            <a:ext cx="11127317" cy="975783"/>
          </a:xfrm>
        </p:spPr>
        <p:txBody>
          <a:bodyPr/>
          <a:lstStyle/>
          <a:p>
            <a:r>
              <a:rPr lang="en-US" dirty="0"/>
              <a:t>Purpose of the Automation Workflow</a:t>
            </a:r>
          </a:p>
        </p:txBody>
      </p:sp>
    </p:spTree>
    <p:extLst>
      <p:ext uri="{BB962C8B-B14F-4D97-AF65-F5344CB8AC3E}">
        <p14:creationId xmlns:p14="http://schemas.microsoft.com/office/powerpoint/2010/main" val="106517639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34392A-34C8-A04C-ABE6-0A0420318EBA}"/>
              </a:ext>
            </a:extLst>
          </p:cNvPr>
          <p:cNvSpPr>
            <a:spLocks noGrp="1"/>
          </p:cNvSpPr>
          <p:nvPr>
            <p:ph type="title"/>
          </p:nvPr>
        </p:nvSpPr>
        <p:spPr>
          <a:xfrm>
            <a:off x="-11874" y="13440"/>
            <a:ext cx="6096000" cy="642783"/>
          </a:xfrm>
        </p:spPr>
        <p:txBody>
          <a:bodyPr/>
          <a:lstStyle/>
          <a:p>
            <a:r>
              <a:rPr lang="en-US" sz="3600" dirty="0"/>
              <a:t>Workflow Diagram</a:t>
            </a:r>
          </a:p>
        </p:txBody>
      </p:sp>
      <p:sp>
        <p:nvSpPr>
          <p:cNvPr id="4" name="Rectangle 3">
            <a:extLst>
              <a:ext uri="{FF2B5EF4-FFF2-40B4-BE49-F238E27FC236}">
                <a16:creationId xmlns:a16="http://schemas.microsoft.com/office/drawing/2014/main" id="{EF7C6134-C430-B14A-BF93-B001B01E6417}"/>
              </a:ext>
            </a:extLst>
          </p:cNvPr>
          <p:cNvSpPr/>
          <p:nvPr/>
        </p:nvSpPr>
        <p:spPr>
          <a:xfrm>
            <a:off x="7947554" y="3933971"/>
            <a:ext cx="4171666" cy="2862322"/>
          </a:xfrm>
          <a:prstGeom prst="rect">
            <a:avLst/>
          </a:prstGeom>
          <a:solidFill>
            <a:schemeClr val="bg1"/>
          </a:solidFill>
          <a:ln>
            <a:solidFill>
              <a:schemeClr val="accent1"/>
            </a:solidFill>
          </a:ln>
        </p:spPr>
        <p:txBody>
          <a:bodyPr wrap="square">
            <a:spAutoFit/>
          </a:bodyPr>
          <a:lstStyle/>
          <a:p>
            <a:pPr marL="171450" indent="-171450">
              <a:buFont typeface="Arial" panose="020B0604020202020204" pitchFamily="34" charset="0"/>
              <a:buChar char="•"/>
            </a:pPr>
            <a:r>
              <a:rPr lang="en-US" sz="1200" b="1" dirty="0">
                <a:solidFill>
                  <a:srgbClr val="000000"/>
                </a:solidFill>
                <a:latin typeface="-webkit-standard"/>
              </a:rPr>
              <a:t>/action‑plan</a:t>
            </a:r>
            <a:r>
              <a:rPr lang="en-US" sz="1200" dirty="0">
                <a:solidFill>
                  <a:srgbClr val="000000"/>
                </a:solidFill>
                <a:latin typeface="-webkit-standard"/>
              </a:rPr>
              <a:t>: Sends the last note containing "action plan" </a:t>
            </a:r>
          </a:p>
          <a:p>
            <a:pPr marL="171450" indent="-171450">
              <a:buFont typeface="Arial" panose="020B0604020202020204" pitchFamily="34" charset="0"/>
              <a:buChar char="•"/>
            </a:pPr>
            <a:r>
              <a:rPr lang="en-US" sz="1200" b="1" dirty="0">
                <a:solidFill>
                  <a:srgbClr val="000000"/>
                </a:solidFill>
                <a:latin typeface="-webkit-standard"/>
              </a:rPr>
              <a:t>/bug</a:t>
            </a:r>
            <a:r>
              <a:rPr lang="en-US" sz="1200" dirty="0">
                <a:solidFill>
                  <a:srgbClr val="000000"/>
                </a:solidFill>
                <a:latin typeface="-webkit-standard"/>
              </a:rPr>
              <a:t>: Get list of Bugs associated with TAC case. </a:t>
            </a:r>
          </a:p>
          <a:p>
            <a:pPr marL="171450" indent="-171450">
              <a:buFont typeface="Arial" panose="020B0604020202020204" pitchFamily="34" charset="0"/>
              <a:buChar char="•"/>
            </a:pPr>
            <a:r>
              <a:rPr lang="en-US" sz="1200" b="1" dirty="0">
                <a:solidFill>
                  <a:srgbClr val="000000"/>
                </a:solidFill>
                <a:latin typeface="-webkit-standard"/>
              </a:rPr>
              <a:t>/clear </a:t>
            </a:r>
            <a:r>
              <a:rPr lang="en-US" sz="1200" dirty="0">
                <a:solidFill>
                  <a:srgbClr val="000000"/>
                </a:solidFill>
                <a:latin typeface="-webkit-standard"/>
              </a:rPr>
              <a:t>or </a:t>
            </a:r>
            <a:r>
              <a:rPr lang="en-US" sz="1200" b="1" dirty="0">
                <a:solidFill>
                  <a:srgbClr val="000000"/>
                </a:solidFill>
                <a:latin typeface="-webkit-standard"/>
              </a:rPr>
              <a:t>/reset</a:t>
            </a:r>
            <a:r>
              <a:rPr lang="en-US" sz="1200" dirty="0">
                <a:solidFill>
                  <a:srgbClr val="000000"/>
                </a:solidFill>
                <a:latin typeface="-webkit-standard"/>
              </a:rPr>
              <a:t>: Reset the conversation dialog </a:t>
            </a:r>
          </a:p>
          <a:p>
            <a:pPr marL="171450" indent="-171450">
              <a:buFont typeface="Arial" panose="020B0604020202020204" pitchFamily="34" charset="0"/>
              <a:buChar char="•"/>
            </a:pPr>
            <a:r>
              <a:rPr lang="en-US" sz="1200" b="1" dirty="0">
                <a:solidFill>
                  <a:srgbClr val="000000"/>
                </a:solidFill>
                <a:latin typeface="-webkit-standard"/>
              </a:rPr>
              <a:t>/connect</a:t>
            </a:r>
            <a:r>
              <a:rPr lang="en-US" sz="1200" dirty="0">
                <a:solidFill>
                  <a:srgbClr val="000000"/>
                </a:solidFill>
                <a:latin typeface="-webkit-standard"/>
              </a:rPr>
              <a:t>: Connect to case owner of a case </a:t>
            </a:r>
          </a:p>
          <a:p>
            <a:pPr marL="171450" indent="-171450">
              <a:buFont typeface="Arial" panose="020B0604020202020204" pitchFamily="34" charset="0"/>
              <a:buChar char="•"/>
            </a:pPr>
            <a:r>
              <a:rPr lang="en-US" sz="1200" b="1" dirty="0">
                <a:solidFill>
                  <a:srgbClr val="000000"/>
                </a:solidFill>
                <a:latin typeface="-webkit-standard"/>
              </a:rPr>
              <a:t>/description</a:t>
            </a:r>
            <a:r>
              <a:rPr lang="en-US" sz="1200" dirty="0">
                <a:solidFill>
                  <a:srgbClr val="000000"/>
                </a:solidFill>
                <a:latin typeface="-webkit-standard"/>
              </a:rPr>
              <a:t>: Get problem description for the TAC case </a:t>
            </a:r>
          </a:p>
          <a:p>
            <a:pPr marL="171450" indent="-171450">
              <a:buFont typeface="Arial" panose="020B0604020202020204" pitchFamily="34" charset="0"/>
              <a:buChar char="•"/>
            </a:pPr>
            <a:r>
              <a:rPr lang="en-US" sz="1200" b="1" dirty="0">
                <a:solidFill>
                  <a:srgbClr val="000000"/>
                </a:solidFill>
                <a:latin typeface="-webkit-standard"/>
              </a:rPr>
              <a:t>/escalate</a:t>
            </a:r>
            <a:r>
              <a:rPr lang="en-US" sz="1200" dirty="0">
                <a:solidFill>
                  <a:srgbClr val="000000"/>
                </a:solidFill>
                <a:latin typeface="-webkit-standard"/>
              </a:rPr>
              <a:t>: Escalate a case </a:t>
            </a:r>
          </a:p>
          <a:p>
            <a:pPr marL="171450" indent="-171450">
              <a:buFont typeface="Arial" panose="020B0604020202020204" pitchFamily="34" charset="0"/>
              <a:buChar char="•"/>
            </a:pPr>
            <a:r>
              <a:rPr lang="en-US" sz="1200" b="1" dirty="0">
                <a:solidFill>
                  <a:srgbClr val="000000"/>
                </a:solidFill>
                <a:latin typeface="-webkit-standard"/>
              </a:rPr>
              <a:t>/feedback</a:t>
            </a:r>
            <a:r>
              <a:rPr lang="en-US" sz="1200" dirty="0">
                <a:solidFill>
                  <a:srgbClr val="000000"/>
                </a:solidFill>
                <a:latin typeface="-webkit-standard"/>
              </a:rPr>
              <a:t>: Give multi-line feedback in a single message </a:t>
            </a:r>
          </a:p>
          <a:p>
            <a:pPr marL="171450" indent="-171450">
              <a:buFont typeface="Arial" panose="020B0604020202020204" pitchFamily="34" charset="0"/>
              <a:buChar char="•"/>
            </a:pPr>
            <a:r>
              <a:rPr lang="en-US" sz="1200" b="1" dirty="0">
                <a:solidFill>
                  <a:srgbClr val="000000"/>
                </a:solidFill>
                <a:latin typeface="-webkit-standard"/>
              </a:rPr>
              <a:t>/link</a:t>
            </a:r>
            <a:r>
              <a:rPr lang="en-US" sz="1200" dirty="0">
                <a:solidFill>
                  <a:srgbClr val="000000"/>
                </a:solidFill>
                <a:latin typeface="-webkit-standard"/>
              </a:rPr>
              <a:t>: Get link to the case in Support Case Manager </a:t>
            </a:r>
          </a:p>
          <a:p>
            <a:pPr marL="171450" indent="-171450">
              <a:buFont typeface="Arial" panose="020B0604020202020204" pitchFamily="34" charset="0"/>
              <a:buChar char="•"/>
            </a:pPr>
            <a:r>
              <a:rPr lang="en-US" sz="1200" b="1" dirty="0">
                <a:solidFill>
                  <a:srgbClr val="000000"/>
                </a:solidFill>
                <a:latin typeface="-webkit-standard"/>
              </a:rPr>
              <a:t>/owner</a:t>
            </a:r>
            <a:r>
              <a:rPr lang="en-US" sz="1200" dirty="0">
                <a:solidFill>
                  <a:srgbClr val="000000"/>
                </a:solidFill>
                <a:latin typeface="-webkit-standard"/>
              </a:rPr>
              <a:t>: Get case owner (TAC CSE) for TAC case. </a:t>
            </a:r>
          </a:p>
          <a:p>
            <a:pPr marL="171450" indent="-171450">
              <a:buFont typeface="Arial" panose="020B0604020202020204" pitchFamily="34" charset="0"/>
              <a:buChar char="•"/>
            </a:pPr>
            <a:r>
              <a:rPr lang="en-US" sz="1200" b="1" dirty="0">
                <a:solidFill>
                  <a:srgbClr val="000000"/>
                </a:solidFill>
                <a:latin typeface="-webkit-standard"/>
              </a:rPr>
              <a:t>/raise-severity</a:t>
            </a:r>
            <a:r>
              <a:rPr lang="en-US" sz="1200" dirty="0">
                <a:solidFill>
                  <a:srgbClr val="000000"/>
                </a:solidFill>
                <a:latin typeface="-webkit-standard"/>
              </a:rPr>
              <a:t>: Raise the severity of a case </a:t>
            </a:r>
          </a:p>
          <a:p>
            <a:pPr marL="171450" indent="-171450">
              <a:buFont typeface="Arial" panose="020B0604020202020204" pitchFamily="34" charset="0"/>
              <a:buChar char="•"/>
            </a:pPr>
            <a:r>
              <a:rPr lang="en-US" sz="1200" b="1" dirty="0">
                <a:solidFill>
                  <a:srgbClr val="000000"/>
                </a:solidFill>
                <a:latin typeface="-webkit-standard"/>
              </a:rPr>
              <a:t>/requeue</a:t>
            </a:r>
            <a:r>
              <a:rPr lang="en-US" sz="1200" dirty="0">
                <a:solidFill>
                  <a:srgbClr val="000000"/>
                </a:solidFill>
                <a:latin typeface="-webkit-standard"/>
              </a:rPr>
              <a:t>: Requeue a case </a:t>
            </a:r>
          </a:p>
          <a:p>
            <a:pPr marL="171450" indent="-171450">
              <a:buFont typeface="Arial" panose="020B0604020202020204" pitchFamily="34" charset="0"/>
              <a:buChar char="•"/>
            </a:pPr>
            <a:r>
              <a:rPr lang="en-US" sz="1200" b="1" dirty="0">
                <a:solidFill>
                  <a:srgbClr val="000000"/>
                </a:solidFill>
                <a:latin typeface="-webkit-standard"/>
              </a:rPr>
              <a:t>/</a:t>
            </a:r>
            <a:r>
              <a:rPr lang="en-US" sz="1200" b="1" dirty="0" err="1">
                <a:solidFill>
                  <a:srgbClr val="000000"/>
                </a:solidFill>
                <a:latin typeface="-webkit-standard"/>
              </a:rPr>
              <a:t>rma</a:t>
            </a:r>
            <a:r>
              <a:rPr lang="en-US" sz="1200" dirty="0">
                <a:solidFill>
                  <a:srgbClr val="000000"/>
                </a:solidFill>
                <a:latin typeface="-webkit-standard"/>
              </a:rPr>
              <a:t>: Get list of RMAs associated with TAC case </a:t>
            </a:r>
          </a:p>
          <a:p>
            <a:pPr marL="171450" indent="-171450">
              <a:buFont typeface="Arial" panose="020B0604020202020204" pitchFamily="34" charset="0"/>
              <a:buChar char="•"/>
            </a:pPr>
            <a:r>
              <a:rPr lang="en-US" sz="1200" b="1" dirty="0">
                <a:solidFill>
                  <a:srgbClr val="000000"/>
                </a:solidFill>
                <a:latin typeface="-webkit-standard"/>
              </a:rPr>
              <a:t>/status</a:t>
            </a:r>
            <a:r>
              <a:rPr lang="en-US" sz="1200" dirty="0">
                <a:solidFill>
                  <a:srgbClr val="000000"/>
                </a:solidFill>
                <a:latin typeface="-webkit-standard"/>
              </a:rPr>
              <a:t>: Get status of a case, bug, or RMA </a:t>
            </a:r>
          </a:p>
          <a:p>
            <a:pPr marL="171450" indent="-171450">
              <a:buFont typeface="Arial" panose="020B0604020202020204" pitchFamily="34" charset="0"/>
              <a:buChar char="•"/>
            </a:pPr>
            <a:r>
              <a:rPr lang="en-US" sz="1200" b="1" dirty="0">
                <a:solidFill>
                  <a:srgbClr val="000000"/>
                </a:solidFill>
                <a:latin typeface="-webkit-standard"/>
              </a:rPr>
              <a:t>/updated</a:t>
            </a:r>
            <a:r>
              <a:rPr lang="en-US" sz="1200" dirty="0">
                <a:solidFill>
                  <a:srgbClr val="000000"/>
                </a:solidFill>
                <a:latin typeface="-webkit-standard"/>
              </a:rPr>
              <a:t>: Get the date on which the TAC case was last updated, and calculate the time since last update </a:t>
            </a:r>
            <a:endParaRPr lang="en-US" sz="1200" b="0" i="0" u="none" strike="noStrike" dirty="0">
              <a:solidFill>
                <a:srgbClr val="000000"/>
              </a:solidFill>
              <a:effectLst/>
              <a:latin typeface="-webkit-standard"/>
            </a:endParaRPr>
          </a:p>
        </p:txBody>
      </p:sp>
      <p:pic>
        <p:nvPicPr>
          <p:cNvPr id="5" name="Picture 4">
            <a:extLst>
              <a:ext uri="{FF2B5EF4-FFF2-40B4-BE49-F238E27FC236}">
                <a16:creationId xmlns:a16="http://schemas.microsoft.com/office/drawing/2014/main" id="{ED665143-495F-9441-B02B-12137577D3CC}"/>
              </a:ext>
            </a:extLst>
          </p:cNvPr>
          <p:cNvPicPr>
            <a:picLocks noChangeAspect="1"/>
          </p:cNvPicPr>
          <p:nvPr/>
        </p:nvPicPr>
        <p:blipFill>
          <a:blip r:embed="rId2"/>
          <a:stretch>
            <a:fillRect/>
          </a:stretch>
        </p:blipFill>
        <p:spPr>
          <a:xfrm>
            <a:off x="3693721" y="2714009"/>
            <a:ext cx="838200" cy="838200"/>
          </a:xfrm>
          <a:prstGeom prst="rect">
            <a:avLst/>
          </a:prstGeom>
        </p:spPr>
      </p:pic>
      <p:sp>
        <p:nvSpPr>
          <p:cNvPr id="6" name="Freeform 5">
            <a:extLst>
              <a:ext uri="{FF2B5EF4-FFF2-40B4-BE49-F238E27FC236}">
                <a16:creationId xmlns:a16="http://schemas.microsoft.com/office/drawing/2014/main" id="{DF25B5D2-7956-C64A-B916-D146F8780DA9}"/>
              </a:ext>
            </a:extLst>
          </p:cNvPr>
          <p:cNvSpPr>
            <a:spLocks/>
          </p:cNvSpPr>
          <p:nvPr/>
        </p:nvSpPr>
        <p:spPr bwMode="auto">
          <a:xfrm flipH="1">
            <a:off x="641264" y="1796745"/>
            <a:ext cx="1151908" cy="685198"/>
          </a:xfrm>
          <a:custGeom>
            <a:avLst/>
            <a:gdLst>
              <a:gd name="T0" fmla="*/ 699 w 799"/>
              <a:gd name="T1" fmla="*/ 264 h 464"/>
              <a:gd name="T2" fmla="*/ 698 w 799"/>
              <a:gd name="T3" fmla="*/ 264 h 464"/>
              <a:gd name="T4" fmla="*/ 699 w 799"/>
              <a:gd name="T5" fmla="*/ 253 h 464"/>
              <a:gd name="T6" fmla="*/ 635 w 799"/>
              <a:gd name="T7" fmla="*/ 190 h 464"/>
              <a:gd name="T8" fmla="*/ 623 w 799"/>
              <a:gd name="T9" fmla="*/ 191 h 464"/>
              <a:gd name="T10" fmla="*/ 629 w 799"/>
              <a:gd name="T11" fmla="*/ 153 h 464"/>
              <a:gd name="T12" fmla="*/ 457 w 799"/>
              <a:gd name="T13" fmla="*/ 0 h 464"/>
              <a:gd name="T14" fmla="*/ 288 w 799"/>
              <a:gd name="T15" fmla="*/ 124 h 464"/>
              <a:gd name="T16" fmla="*/ 229 w 799"/>
              <a:gd name="T17" fmla="*/ 102 h 464"/>
              <a:gd name="T18" fmla="*/ 138 w 799"/>
              <a:gd name="T19" fmla="*/ 194 h 464"/>
              <a:gd name="T20" fmla="*/ 138 w 799"/>
              <a:gd name="T21" fmla="*/ 199 h 464"/>
              <a:gd name="T22" fmla="*/ 133 w 799"/>
              <a:gd name="T23" fmla="*/ 198 h 464"/>
              <a:gd name="T24" fmla="*/ 0 w 799"/>
              <a:gd name="T25" fmla="*/ 331 h 464"/>
              <a:gd name="T26" fmla="*/ 133 w 799"/>
              <a:gd name="T27" fmla="*/ 464 h 464"/>
              <a:gd name="T28" fmla="*/ 699 w 799"/>
              <a:gd name="T29" fmla="*/ 464 h 464"/>
              <a:gd name="T30" fmla="*/ 799 w 799"/>
              <a:gd name="T31" fmla="*/ 364 h 464"/>
              <a:gd name="T32" fmla="*/ 699 w 799"/>
              <a:gd name="T33" fmla="*/ 2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9" h="464">
                <a:moveTo>
                  <a:pt x="699" y="264"/>
                </a:moveTo>
                <a:cubicBezTo>
                  <a:pt x="698" y="264"/>
                  <a:pt x="698" y="264"/>
                  <a:pt x="698" y="264"/>
                </a:cubicBezTo>
                <a:cubicBezTo>
                  <a:pt x="698" y="260"/>
                  <a:pt x="699" y="257"/>
                  <a:pt x="699" y="253"/>
                </a:cubicBezTo>
                <a:cubicBezTo>
                  <a:pt x="699" y="218"/>
                  <a:pt x="670" y="190"/>
                  <a:pt x="635" y="190"/>
                </a:cubicBezTo>
                <a:cubicBezTo>
                  <a:pt x="631" y="190"/>
                  <a:pt x="627" y="190"/>
                  <a:pt x="623" y="191"/>
                </a:cubicBezTo>
                <a:cubicBezTo>
                  <a:pt x="627" y="179"/>
                  <a:pt x="629" y="166"/>
                  <a:pt x="629" y="153"/>
                </a:cubicBezTo>
                <a:cubicBezTo>
                  <a:pt x="629" y="69"/>
                  <a:pt x="552" y="0"/>
                  <a:pt x="457" y="0"/>
                </a:cubicBezTo>
                <a:cubicBezTo>
                  <a:pt x="373" y="0"/>
                  <a:pt x="304" y="53"/>
                  <a:pt x="288" y="124"/>
                </a:cubicBezTo>
                <a:cubicBezTo>
                  <a:pt x="272" y="110"/>
                  <a:pt x="252" y="102"/>
                  <a:pt x="229" y="102"/>
                </a:cubicBezTo>
                <a:cubicBezTo>
                  <a:pt x="179" y="102"/>
                  <a:pt x="138" y="143"/>
                  <a:pt x="138" y="194"/>
                </a:cubicBezTo>
                <a:cubicBezTo>
                  <a:pt x="138" y="195"/>
                  <a:pt x="138" y="197"/>
                  <a:pt x="138" y="199"/>
                </a:cubicBezTo>
                <a:cubicBezTo>
                  <a:pt x="133" y="198"/>
                  <a:pt x="133" y="198"/>
                  <a:pt x="133" y="198"/>
                </a:cubicBezTo>
                <a:cubicBezTo>
                  <a:pt x="59" y="198"/>
                  <a:pt x="0" y="257"/>
                  <a:pt x="0" y="331"/>
                </a:cubicBezTo>
                <a:cubicBezTo>
                  <a:pt x="0" y="404"/>
                  <a:pt x="59" y="464"/>
                  <a:pt x="133" y="464"/>
                </a:cubicBezTo>
                <a:cubicBezTo>
                  <a:pt x="699" y="464"/>
                  <a:pt x="699" y="464"/>
                  <a:pt x="699" y="464"/>
                </a:cubicBezTo>
                <a:cubicBezTo>
                  <a:pt x="754" y="464"/>
                  <a:pt x="799" y="419"/>
                  <a:pt x="799" y="364"/>
                </a:cubicBezTo>
                <a:cubicBezTo>
                  <a:pt x="799" y="309"/>
                  <a:pt x="754" y="264"/>
                  <a:pt x="699" y="264"/>
                </a:cubicBezTo>
                <a:close/>
              </a:path>
            </a:pathLst>
          </a:custGeom>
          <a:gradFill flip="none" rotWithShape="1">
            <a:gsLst>
              <a:gs pos="100000">
                <a:schemeClr val="accent3">
                  <a:lumMod val="20000"/>
                  <a:lumOff val="80000"/>
                  <a:alpha val="40000"/>
                </a:schemeClr>
              </a:gs>
              <a:gs pos="0">
                <a:srgbClr val="FFFFFF">
                  <a:alpha val="86000"/>
                </a:srgbClr>
              </a:gs>
            </a:gsLst>
            <a:path path="shape">
              <a:fillToRect l="50000" t="50000" r="50000" b="50000"/>
            </a:path>
            <a:tileRect/>
          </a:gradFill>
          <a:ln w="25400" cap="flat" cmpd="sng" algn="ctr">
            <a:solidFill>
              <a:schemeClr val="bg1">
                <a:lumMod val="75000"/>
              </a:schemeClr>
            </a:solidFill>
            <a:prstDash val="solid"/>
          </a:ln>
          <a:effectLst/>
        </p:spPr>
        <p:txBody>
          <a:bodyPr lIns="121899" tIns="60949" rIns="121899" bIns="60949" rtlCol="0" anchor="ctr"/>
          <a:lstStyle/>
          <a:p>
            <a:pPr algn="ctr" defTabSz="914378"/>
            <a:r>
              <a:rPr lang="en-US" sz="1200" kern="0" dirty="0">
                <a:solidFill>
                  <a:srgbClr val="8E909E"/>
                </a:solidFill>
              </a:rPr>
              <a:t>Cisco Foosball</a:t>
            </a:r>
          </a:p>
        </p:txBody>
      </p:sp>
      <p:pic>
        <p:nvPicPr>
          <p:cNvPr id="7" name="Picture 6">
            <a:extLst>
              <a:ext uri="{FF2B5EF4-FFF2-40B4-BE49-F238E27FC236}">
                <a16:creationId xmlns:a16="http://schemas.microsoft.com/office/drawing/2014/main" id="{B860FF99-06BA-394F-8A6A-E1A377136A1E}"/>
              </a:ext>
            </a:extLst>
          </p:cNvPr>
          <p:cNvPicPr>
            <a:picLocks noChangeAspect="1"/>
          </p:cNvPicPr>
          <p:nvPr/>
        </p:nvPicPr>
        <p:blipFill>
          <a:blip r:embed="rId3"/>
          <a:stretch>
            <a:fillRect/>
          </a:stretch>
        </p:blipFill>
        <p:spPr>
          <a:xfrm>
            <a:off x="1901351" y="2846122"/>
            <a:ext cx="573974" cy="573974"/>
          </a:xfrm>
          <a:prstGeom prst="rect">
            <a:avLst/>
          </a:prstGeom>
        </p:spPr>
      </p:pic>
      <p:pic>
        <p:nvPicPr>
          <p:cNvPr id="8" name="Picture 7">
            <a:extLst>
              <a:ext uri="{FF2B5EF4-FFF2-40B4-BE49-F238E27FC236}">
                <a16:creationId xmlns:a16="http://schemas.microsoft.com/office/drawing/2014/main" id="{18BF4C2A-1AA1-3544-85E9-0D3F18D2A35B}"/>
              </a:ext>
            </a:extLst>
          </p:cNvPr>
          <p:cNvPicPr>
            <a:picLocks noChangeAspect="1"/>
          </p:cNvPicPr>
          <p:nvPr/>
        </p:nvPicPr>
        <p:blipFill>
          <a:blip r:embed="rId4"/>
          <a:stretch>
            <a:fillRect/>
          </a:stretch>
        </p:blipFill>
        <p:spPr>
          <a:xfrm>
            <a:off x="378932" y="1063223"/>
            <a:ext cx="450494" cy="450494"/>
          </a:xfrm>
          <a:prstGeom prst="rect">
            <a:avLst/>
          </a:prstGeom>
        </p:spPr>
      </p:pic>
      <p:pic>
        <p:nvPicPr>
          <p:cNvPr id="9" name="Picture 8">
            <a:extLst>
              <a:ext uri="{FF2B5EF4-FFF2-40B4-BE49-F238E27FC236}">
                <a16:creationId xmlns:a16="http://schemas.microsoft.com/office/drawing/2014/main" id="{FE3B9822-FEAD-834D-AC79-43CF525C05FE}"/>
              </a:ext>
            </a:extLst>
          </p:cNvPr>
          <p:cNvPicPr>
            <a:picLocks noChangeAspect="1"/>
          </p:cNvPicPr>
          <p:nvPr/>
        </p:nvPicPr>
        <p:blipFill>
          <a:blip r:embed="rId4"/>
          <a:stretch>
            <a:fillRect/>
          </a:stretch>
        </p:blipFill>
        <p:spPr>
          <a:xfrm>
            <a:off x="908843" y="1063223"/>
            <a:ext cx="450494" cy="450494"/>
          </a:xfrm>
          <a:prstGeom prst="rect">
            <a:avLst/>
          </a:prstGeom>
        </p:spPr>
      </p:pic>
      <p:pic>
        <p:nvPicPr>
          <p:cNvPr id="10" name="Picture 9">
            <a:extLst>
              <a:ext uri="{FF2B5EF4-FFF2-40B4-BE49-F238E27FC236}">
                <a16:creationId xmlns:a16="http://schemas.microsoft.com/office/drawing/2014/main" id="{79FA4D48-8EFE-E648-942C-D046F470EA19}"/>
              </a:ext>
            </a:extLst>
          </p:cNvPr>
          <p:cNvPicPr>
            <a:picLocks noChangeAspect="1"/>
          </p:cNvPicPr>
          <p:nvPr/>
        </p:nvPicPr>
        <p:blipFill>
          <a:blip r:embed="rId4"/>
          <a:stretch>
            <a:fillRect/>
          </a:stretch>
        </p:blipFill>
        <p:spPr>
          <a:xfrm>
            <a:off x="1455852" y="1063223"/>
            <a:ext cx="450494" cy="450494"/>
          </a:xfrm>
          <a:prstGeom prst="rect">
            <a:avLst/>
          </a:prstGeom>
        </p:spPr>
      </p:pic>
      <p:cxnSp>
        <p:nvCxnSpPr>
          <p:cNvPr id="12" name="Straight Connector 11">
            <a:extLst>
              <a:ext uri="{FF2B5EF4-FFF2-40B4-BE49-F238E27FC236}">
                <a16:creationId xmlns:a16="http://schemas.microsoft.com/office/drawing/2014/main" id="{C7CEE6E9-D3D3-EB40-A7C4-1B09B59A35A9}"/>
              </a:ext>
            </a:extLst>
          </p:cNvPr>
          <p:cNvCxnSpPr>
            <a:stCxn id="8" idx="2"/>
            <a:endCxn id="6" idx="6"/>
          </p:cNvCxnSpPr>
          <p:nvPr/>
        </p:nvCxnSpPr>
        <p:spPr>
          <a:xfrm>
            <a:off x="604179" y="1513717"/>
            <a:ext cx="530142" cy="283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7D0ABA-BD2B-6740-BF62-1E4FC968A1DC}"/>
              </a:ext>
            </a:extLst>
          </p:cNvPr>
          <p:cNvCxnSpPr>
            <a:cxnSpLocks/>
            <a:stCxn id="9" idx="2"/>
            <a:endCxn id="6" idx="6"/>
          </p:cNvCxnSpPr>
          <p:nvPr/>
        </p:nvCxnSpPr>
        <p:spPr>
          <a:xfrm>
            <a:off x="1134090" y="1513717"/>
            <a:ext cx="231" cy="283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9123892-23FA-3D4D-8D4C-55C60DD43076}"/>
              </a:ext>
            </a:extLst>
          </p:cNvPr>
          <p:cNvCxnSpPr>
            <a:cxnSpLocks/>
            <a:stCxn id="10" idx="2"/>
            <a:endCxn id="6" idx="6"/>
          </p:cNvCxnSpPr>
          <p:nvPr/>
        </p:nvCxnSpPr>
        <p:spPr>
          <a:xfrm flipH="1">
            <a:off x="1134321" y="1513717"/>
            <a:ext cx="546778" cy="283028"/>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6182A20-EDFD-F54A-A860-A7B22F71CD3C}"/>
              </a:ext>
            </a:extLst>
          </p:cNvPr>
          <p:cNvSpPr/>
          <p:nvPr/>
        </p:nvSpPr>
        <p:spPr>
          <a:xfrm>
            <a:off x="141672" y="788893"/>
            <a:ext cx="2026517" cy="276999"/>
          </a:xfrm>
          <a:prstGeom prst="rect">
            <a:avLst/>
          </a:prstGeom>
        </p:spPr>
        <p:txBody>
          <a:bodyPr wrap="none">
            <a:spAutoFit/>
          </a:bodyPr>
          <a:lstStyle/>
          <a:p>
            <a:r>
              <a:rPr lang="en-US" sz="1200" dirty="0"/>
              <a:t>Carnival Support Contracts</a:t>
            </a:r>
          </a:p>
        </p:txBody>
      </p:sp>
      <p:cxnSp>
        <p:nvCxnSpPr>
          <p:cNvPr id="21" name="Elbow Connector 20">
            <a:extLst>
              <a:ext uri="{FF2B5EF4-FFF2-40B4-BE49-F238E27FC236}">
                <a16:creationId xmlns:a16="http://schemas.microsoft.com/office/drawing/2014/main" id="{3AFF3860-A52C-BC4F-80E2-77061AEE97C2}"/>
              </a:ext>
            </a:extLst>
          </p:cNvPr>
          <p:cNvCxnSpPr>
            <a:cxnSpLocks/>
            <a:stCxn id="6" idx="15"/>
            <a:endCxn id="7" idx="1"/>
          </p:cNvCxnSpPr>
          <p:nvPr/>
        </p:nvCxnSpPr>
        <p:spPr>
          <a:xfrm rot="10800000" flipH="1" flipV="1">
            <a:off x="641263" y="2334271"/>
            <a:ext cx="1260087" cy="798838"/>
          </a:xfrm>
          <a:prstGeom prst="bentConnector3">
            <a:avLst>
              <a:gd name="adj1" fmla="val -1814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CF26576-433C-BD4A-9691-EC799B6D98A0}"/>
              </a:ext>
            </a:extLst>
          </p:cNvPr>
          <p:cNvSpPr/>
          <p:nvPr/>
        </p:nvSpPr>
        <p:spPr>
          <a:xfrm>
            <a:off x="3098434" y="2456324"/>
            <a:ext cx="943071" cy="461665"/>
          </a:xfrm>
          <a:prstGeom prst="rect">
            <a:avLst/>
          </a:prstGeom>
        </p:spPr>
        <p:txBody>
          <a:bodyPr wrap="square">
            <a:spAutoFit/>
          </a:bodyPr>
          <a:lstStyle/>
          <a:p>
            <a:pPr algn="ctr"/>
            <a:r>
              <a:rPr lang="en-US" sz="1200" b="1" dirty="0">
                <a:solidFill>
                  <a:srgbClr val="000000"/>
                </a:solidFill>
                <a:latin typeface="-webkit-standard"/>
              </a:rPr>
              <a:t>WebEx Teams Bot</a:t>
            </a:r>
            <a:endParaRPr lang="en-US" sz="1200" dirty="0"/>
          </a:p>
        </p:txBody>
      </p:sp>
      <p:cxnSp>
        <p:nvCxnSpPr>
          <p:cNvPr id="26" name="Straight Arrow Connector 25">
            <a:extLst>
              <a:ext uri="{FF2B5EF4-FFF2-40B4-BE49-F238E27FC236}">
                <a16:creationId xmlns:a16="http://schemas.microsoft.com/office/drawing/2014/main" id="{2CE79934-7335-3A42-8F49-3E1E3B86DB6B}"/>
              </a:ext>
            </a:extLst>
          </p:cNvPr>
          <p:cNvCxnSpPr>
            <a:stCxn id="7" idx="3"/>
            <a:endCxn id="5" idx="1"/>
          </p:cNvCxnSpPr>
          <p:nvPr/>
        </p:nvCxnSpPr>
        <p:spPr>
          <a:xfrm>
            <a:off x="2475325" y="3133109"/>
            <a:ext cx="12183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3F0521F1-8B68-4645-A3BD-C9C41ADE2643}"/>
              </a:ext>
            </a:extLst>
          </p:cNvPr>
          <p:cNvPicPr>
            <a:picLocks noChangeAspect="1"/>
          </p:cNvPicPr>
          <p:nvPr/>
        </p:nvPicPr>
        <p:blipFill>
          <a:blip r:embed="rId2"/>
          <a:stretch>
            <a:fillRect/>
          </a:stretch>
        </p:blipFill>
        <p:spPr>
          <a:xfrm>
            <a:off x="5489248" y="1572654"/>
            <a:ext cx="838200" cy="838200"/>
          </a:xfrm>
          <a:prstGeom prst="rect">
            <a:avLst/>
          </a:prstGeom>
        </p:spPr>
      </p:pic>
      <p:cxnSp>
        <p:nvCxnSpPr>
          <p:cNvPr id="28" name="Straight Arrow Connector 27">
            <a:extLst>
              <a:ext uri="{FF2B5EF4-FFF2-40B4-BE49-F238E27FC236}">
                <a16:creationId xmlns:a16="http://schemas.microsoft.com/office/drawing/2014/main" id="{1C459EC8-674F-3D43-B3E0-15CDCA028EDF}"/>
              </a:ext>
            </a:extLst>
          </p:cNvPr>
          <p:cNvCxnSpPr>
            <a:cxnSpLocks/>
            <a:stCxn id="5" idx="3"/>
            <a:endCxn id="27" idx="1"/>
          </p:cNvCxnSpPr>
          <p:nvPr/>
        </p:nvCxnSpPr>
        <p:spPr>
          <a:xfrm flipV="1">
            <a:off x="4531921" y="1991754"/>
            <a:ext cx="957327" cy="1141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E30FE281-F388-8A43-8ABA-0180E92160D2}"/>
              </a:ext>
            </a:extLst>
          </p:cNvPr>
          <p:cNvPicPr>
            <a:picLocks noChangeAspect="1"/>
          </p:cNvPicPr>
          <p:nvPr/>
        </p:nvPicPr>
        <p:blipFill>
          <a:blip r:embed="rId5"/>
          <a:stretch>
            <a:fillRect/>
          </a:stretch>
        </p:blipFill>
        <p:spPr>
          <a:xfrm>
            <a:off x="6411696" y="547191"/>
            <a:ext cx="3563576" cy="2733299"/>
          </a:xfrm>
          <a:prstGeom prst="rect">
            <a:avLst/>
          </a:prstGeom>
        </p:spPr>
      </p:pic>
      <p:sp>
        <p:nvSpPr>
          <p:cNvPr id="36" name="Rectangle 35">
            <a:extLst>
              <a:ext uri="{FF2B5EF4-FFF2-40B4-BE49-F238E27FC236}">
                <a16:creationId xmlns:a16="http://schemas.microsoft.com/office/drawing/2014/main" id="{B7CD8BA1-E1F0-8948-B547-DAB206678500}"/>
              </a:ext>
            </a:extLst>
          </p:cNvPr>
          <p:cNvSpPr/>
          <p:nvPr/>
        </p:nvSpPr>
        <p:spPr>
          <a:xfrm>
            <a:off x="5368628" y="2274691"/>
            <a:ext cx="1060140" cy="461665"/>
          </a:xfrm>
          <a:prstGeom prst="rect">
            <a:avLst/>
          </a:prstGeom>
        </p:spPr>
        <p:txBody>
          <a:bodyPr wrap="square">
            <a:spAutoFit/>
          </a:bodyPr>
          <a:lstStyle/>
          <a:p>
            <a:pPr algn="ctr"/>
            <a:r>
              <a:rPr lang="en-US" sz="1200" b="1" dirty="0">
                <a:solidFill>
                  <a:srgbClr val="000000"/>
                </a:solidFill>
                <a:latin typeface="-webkit-standard"/>
              </a:rPr>
              <a:t>WebEx Teams Space</a:t>
            </a:r>
            <a:endParaRPr lang="en-US" sz="1200" dirty="0"/>
          </a:p>
        </p:txBody>
      </p:sp>
      <p:pic>
        <p:nvPicPr>
          <p:cNvPr id="37" name="Picture 36">
            <a:extLst>
              <a:ext uri="{FF2B5EF4-FFF2-40B4-BE49-F238E27FC236}">
                <a16:creationId xmlns:a16="http://schemas.microsoft.com/office/drawing/2014/main" id="{8B707A4B-F4B5-194B-B35C-2D543C23BF2D}"/>
              </a:ext>
            </a:extLst>
          </p:cNvPr>
          <p:cNvPicPr>
            <a:picLocks noChangeAspect="1"/>
          </p:cNvPicPr>
          <p:nvPr/>
        </p:nvPicPr>
        <p:blipFill>
          <a:blip r:embed="rId2"/>
          <a:stretch>
            <a:fillRect/>
          </a:stretch>
        </p:blipFill>
        <p:spPr>
          <a:xfrm>
            <a:off x="492694" y="4918815"/>
            <a:ext cx="838200" cy="838200"/>
          </a:xfrm>
          <a:prstGeom prst="rect">
            <a:avLst/>
          </a:prstGeom>
        </p:spPr>
      </p:pic>
      <p:sp>
        <p:nvSpPr>
          <p:cNvPr id="38" name="Rectangle 37">
            <a:extLst>
              <a:ext uri="{FF2B5EF4-FFF2-40B4-BE49-F238E27FC236}">
                <a16:creationId xmlns:a16="http://schemas.microsoft.com/office/drawing/2014/main" id="{37FDD866-9B12-114B-AF09-BCA4225894E7}"/>
              </a:ext>
            </a:extLst>
          </p:cNvPr>
          <p:cNvSpPr/>
          <p:nvPr/>
        </p:nvSpPr>
        <p:spPr>
          <a:xfrm>
            <a:off x="437307" y="5656208"/>
            <a:ext cx="943071" cy="461665"/>
          </a:xfrm>
          <a:prstGeom prst="rect">
            <a:avLst/>
          </a:prstGeom>
        </p:spPr>
        <p:txBody>
          <a:bodyPr wrap="square">
            <a:spAutoFit/>
          </a:bodyPr>
          <a:lstStyle/>
          <a:p>
            <a:pPr algn="ctr"/>
            <a:r>
              <a:rPr lang="en-US" sz="1200" b="1" dirty="0">
                <a:solidFill>
                  <a:srgbClr val="000000"/>
                </a:solidFill>
                <a:latin typeface="-webkit-standard"/>
              </a:rPr>
              <a:t>WebEx Teams</a:t>
            </a:r>
            <a:endParaRPr lang="en-US" sz="1200" dirty="0"/>
          </a:p>
        </p:txBody>
      </p:sp>
      <p:pic>
        <p:nvPicPr>
          <p:cNvPr id="39" name="Picture 38">
            <a:extLst>
              <a:ext uri="{FF2B5EF4-FFF2-40B4-BE49-F238E27FC236}">
                <a16:creationId xmlns:a16="http://schemas.microsoft.com/office/drawing/2014/main" id="{B90AE1D9-B8A6-824C-AD2D-331A5647F5B6}"/>
              </a:ext>
            </a:extLst>
          </p:cNvPr>
          <p:cNvPicPr>
            <a:picLocks noChangeAspect="1"/>
          </p:cNvPicPr>
          <p:nvPr/>
        </p:nvPicPr>
        <p:blipFill>
          <a:blip r:embed="rId2"/>
          <a:stretch>
            <a:fillRect/>
          </a:stretch>
        </p:blipFill>
        <p:spPr>
          <a:xfrm>
            <a:off x="3688785" y="4918815"/>
            <a:ext cx="838200" cy="838200"/>
          </a:xfrm>
          <a:prstGeom prst="rect">
            <a:avLst/>
          </a:prstGeom>
        </p:spPr>
      </p:pic>
      <p:sp>
        <p:nvSpPr>
          <p:cNvPr id="40" name="Rectangle 39">
            <a:extLst>
              <a:ext uri="{FF2B5EF4-FFF2-40B4-BE49-F238E27FC236}">
                <a16:creationId xmlns:a16="http://schemas.microsoft.com/office/drawing/2014/main" id="{D592A63E-1F25-8F43-B4FE-2A1DF94803ED}"/>
              </a:ext>
            </a:extLst>
          </p:cNvPr>
          <p:cNvSpPr/>
          <p:nvPr/>
        </p:nvSpPr>
        <p:spPr>
          <a:xfrm>
            <a:off x="3588849" y="5702350"/>
            <a:ext cx="943071" cy="461665"/>
          </a:xfrm>
          <a:prstGeom prst="rect">
            <a:avLst/>
          </a:prstGeom>
        </p:spPr>
        <p:txBody>
          <a:bodyPr wrap="square">
            <a:spAutoFit/>
          </a:bodyPr>
          <a:lstStyle/>
          <a:p>
            <a:pPr algn="ctr"/>
            <a:r>
              <a:rPr lang="en-US" sz="1200" b="1" dirty="0">
                <a:solidFill>
                  <a:srgbClr val="000000"/>
                </a:solidFill>
                <a:latin typeface="-webkit-standard"/>
              </a:rPr>
              <a:t>WebEx Teams Bot</a:t>
            </a:r>
            <a:endParaRPr lang="en-US" sz="1200" dirty="0"/>
          </a:p>
        </p:txBody>
      </p:sp>
      <p:cxnSp>
        <p:nvCxnSpPr>
          <p:cNvPr id="41" name="Straight Arrow Connector 40">
            <a:extLst>
              <a:ext uri="{FF2B5EF4-FFF2-40B4-BE49-F238E27FC236}">
                <a16:creationId xmlns:a16="http://schemas.microsoft.com/office/drawing/2014/main" id="{6CD4D552-0007-4B48-895C-24738A92017B}"/>
              </a:ext>
            </a:extLst>
          </p:cNvPr>
          <p:cNvCxnSpPr>
            <a:cxnSpLocks/>
            <a:stCxn id="37" idx="3"/>
            <a:endCxn id="39" idx="1"/>
          </p:cNvCxnSpPr>
          <p:nvPr/>
        </p:nvCxnSpPr>
        <p:spPr>
          <a:xfrm>
            <a:off x="1330894" y="5337915"/>
            <a:ext cx="23578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5E55BE9-883D-0249-848D-FEBF7B5F324D}"/>
              </a:ext>
            </a:extLst>
          </p:cNvPr>
          <p:cNvCxnSpPr>
            <a:cxnSpLocks/>
            <a:stCxn id="39" idx="0"/>
            <a:endCxn id="27" idx="1"/>
          </p:cNvCxnSpPr>
          <p:nvPr/>
        </p:nvCxnSpPr>
        <p:spPr>
          <a:xfrm flipV="1">
            <a:off x="4107885" y="1991754"/>
            <a:ext cx="1381363" cy="2927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Freeform 48">
            <a:extLst>
              <a:ext uri="{FF2B5EF4-FFF2-40B4-BE49-F238E27FC236}">
                <a16:creationId xmlns:a16="http://schemas.microsoft.com/office/drawing/2014/main" id="{E81AA017-1CDB-E94D-A9BA-6E2D6BC8FB0D}"/>
              </a:ext>
            </a:extLst>
          </p:cNvPr>
          <p:cNvSpPr>
            <a:spLocks/>
          </p:cNvSpPr>
          <p:nvPr/>
        </p:nvSpPr>
        <p:spPr bwMode="auto">
          <a:xfrm flipH="1">
            <a:off x="230866" y="3501312"/>
            <a:ext cx="1414154" cy="793553"/>
          </a:xfrm>
          <a:custGeom>
            <a:avLst/>
            <a:gdLst>
              <a:gd name="T0" fmla="*/ 699 w 799"/>
              <a:gd name="T1" fmla="*/ 264 h 464"/>
              <a:gd name="T2" fmla="*/ 698 w 799"/>
              <a:gd name="T3" fmla="*/ 264 h 464"/>
              <a:gd name="T4" fmla="*/ 699 w 799"/>
              <a:gd name="T5" fmla="*/ 253 h 464"/>
              <a:gd name="T6" fmla="*/ 635 w 799"/>
              <a:gd name="T7" fmla="*/ 190 h 464"/>
              <a:gd name="T8" fmla="*/ 623 w 799"/>
              <a:gd name="T9" fmla="*/ 191 h 464"/>
              <a:gd name="T10" fmla="*/ 629 w 799"/>
              <a:gd name="T11" fmla="*/ 153 h 464"/>
              <a:gd name="T12" fmla="*/ 457 w 799"/>
              <a:gd name="T13" fmla="*/ 0 h 464"/>
              <a:gd name="T14" fmla="*/ 288 w 799"/>
              <a:gd name="T15" fmla="*/ 124 h 464"/>
              <a:gd name="T16" fmla="*/ 229 w 799"/>
              <a:gd name="T17" fmla="*/ 102 h 464"/>
              <a:gd name="T18" fmla="*/ 138 w 799"/>
              <a:gd name="T19" fmla="*/ 194 h 464"/>
              <a:gd name="T20" fmla="*/ 138 w 799"/>
              <a:gd name="T21" fmla="*/ 199 h 464"/>
              <a:gd name="T22" fmla="*/ 133 w 799"/>
              <a:gd name="T23" fmla="*/ 198 h 464"/>
              <a:gd name="T24" fmla="*/ 0 w 799"/>
              <a:gd name="T25" fmla="*/ 331 h 464"/>
              <a:gd name="T26" fmla="*/ 133 w 799"/>
              <a:gd name="T27" fmla="*/ 464 h 464"/>
              <a:gd name="T28" fmla="*/ 699 w 799"/>
              <a:gd name="T29" fmla="*/ 464 h 464"/>
              <a:gd name="T30" fmla="*/ 799 w 799"/>
              <a:gd name="T31" fmla="*/ 364 h 464"/>
              <a:gd name="T32" fmla="*/ 699 w 799"/>
              <a:gd name="T33" fmla="*/ 2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9" h="464">
                <a:moveTo>
                  <a:pt x="699" y="264"/>
                </a:moveTo>
                <a:cubicBezTo>
                  <a:pt x="698" y="264"/>
                  <a:pt x="698" y="264"/>
                  <a:pt x="698" y="264"/>
                </a:cubicBezTo>
                <a:cubicBezTo>
                  <a:pt x="698" y="260"/>
                  <a:pt x="699" y="257"/>
                  <a:pt x="699" y="253"/>
                </a:cubicBezTo>
                <a:cubicBezTo>
                  <a:pt x="699" y="218"/>
                  <a:pt x="670" y="190"/>
                  <a:pt x="635" y="190"/>
                </a:cubicBezTo>
                <a:cubicBezTo>
                  <a:pt x="631" y="190"/>
                  <a:pt x="627" y="190"/>
                  <a:pt x="623" y="191"/>
                </a:cubicBezTo>
                <a:cubicBezTo>
                  <a:pt x="627" y="179"/>
                  <a:pt x="629" y="166"/>
                  <a:pt x="629" y="153"/>
                </a:cubicBezTo>
                <a:cubicBezTo>
                  <a:pt x="629" y="69"/>
                  <a:pt x="552" y="0"/>
                  <a:pt x="457" y="0"/>
                </a:cubicBezTo>
                <a:cubicBezTo>
                  <a:pt x="373" y="0"/>
                  <a:pt x="304" y="53"/>
                  <a:pt x="288" y="124"/>
                </a:cubicBezTo>
                <a:cubicBezTo>
                  <a:pt x="272" y="110"/>
                  <a:pt x="252" y="102"/>
                  <a:pt x="229" y="102"/>
                </a:cubicBezTo>
                <a:cubicBezTo>
                  <a:pt x="179" y="102"/>
                  <a:pt x="138" y="143"/>
                  <a:pt x="138" y="194"/>
                </a:cubicBezTo>
                <a:cubicBezTo>
                  <a:pt x="138" y="195"/>
                  <a:pt x="138" y="197"/>
                  <a:pt x="138" y="199"/>
                </a:cubicBezTo>
                <a:cubicBezTo>
                  <a:pt x="133" y="198"/>
                  <a:pt x="133" y="198"/>
                  <a:pt x="133" y="198"/>
                </a:cubicBezTo>
                <a:cubicBezTo>
                  <a:pt x="59" y="198"/>
                  <a:pt x="0" y="257"/>
                  <a:pt x="0" y="331"/>
                </a:cubicBezTo>
                <a:cubicBezTo>
                  <a:pt x="0" y="404"/>
                  <a:pt x="59" y="464"/>
                  <a:pt x="133" y="464"/>
                </a:cubicBezTo>
                <a:cubicBezTo>
                  <a:pt x="699" y="464"/>
                  <a:pt x="699" y="464"/>
                  <a:pt x="699" y="464"/>
                </a:cubicBezTo>
                <a:cubicBezTo>
                  <a:pt x="754" y="464"/>
                  <a:pt x="799" y="419"/>
                  <a:pt x="799" y="364"/>
                </a:cubicBezTo>
                <a:cubicBezTo>
                  <a:pt x="799" y="309"/>
                  <a:pt x="754" y="264"/>
                  <a:pt x="699" y="264"/>
                </a:cubicBezTo>
                <a:close/>
              </a:path>
            </a:pathLst>
          </a:custGeom>
          <a:gradFill flip="none" rotWithShape="1">
            <a:gsLst>
              <a:gs pos="100000">
                <a:schemeClr val="accent3">
                  <a:lumMod val="20000"/>
                  <a:lumOff val="80000"/>
                  <a:alpha val="40000"/>
                </a:schemeClr>
              </a:gs>
              <a:gs pos="0">
                <a:srgbClr val="FFFFFF">
                  <a:alpha val="86000"/>
                </a:srgbClr>
              </a:gs>
            </a:gsLst>
            <a:path path="shape">
              <a:fillToRect l="50000" t="50000" r="50000" b="50000"/>
            </a:path>
            <a:tileRect/>
          </a:gradFill>
          <a:ln w="25400" cap="flat" cmpd="sng" algn="ctr">
            <a:solidFill>
              <a:schemeClr val="bg1">
                <a:lumMod val="75000"/>
              </a:schemeClr>
            </a:solidFill>
            <a:prstDash val="solid"/>
          </a:ln>
          <a:effectLst/>
        </p:spPr>
        <p:txBody>
          <a:bodyPr lIns="121899" tIns="60949" rIns="121899" bIns="60949" rtlCol="0" anchor="ctr"/>
          <a:lstStyle/>
          <a:p>
            <a:pPr algn="ctr" defTabSz="914378"/>
            <a:r>
              <a:rPr lang="en-US" sz="1200" kern="0" dirty="0">
                <a:solidFill>
                  <a:srgbClr val="8E909E"/>
                </a:solidFill>
              </a:rPr>
              <a:t>Cisco TAC </a:t>
            </a:r>
          </a:p>
          <a:p>
            <a:pPr algn="ctr" defTabSz="914378"/>
            <a:r>
              <a:rPr lang="en-US" sz="1200" kern="0" dirty="0">
                <a:solidFill>
                  <a:srgbClr val="8E909E"/>
                </a:solidFill>
              </a:rPr>
              <a:t>Support APIs</a:t>
            </a:r>
          </a:p>
        </p:txBody>
      </p:sp>
      <p:cxnSp>
        <p:nvCxnSpPr>
          <p:cNvPr id="56" name="Straight Arrow Connector 55">
            <a:extLst>
              <a:ext uri="{FF2B5EF4-FFF2-40B4-BE49-F238E27FC236}">
                <a16:creationId xmlns:a16="http://schemas.microsoft.com/office/drawing/2014/main" id="{6FE65F48-F965-5947-B88D-6122DD1B0513}"/>
              </a:ext>
            </a:extLst>
          </p:cNvPr>
          <p:cNvCxnSpPr>
            <a:cxnSpLocks/>
            <a:endCxn id="37" idx="0"/>
          </p:cNvCxnSpPr>
          <p:nvPr/>
        </p:nvCxnSpPr>
        <p:spPr>
          <a:xfrm>
            <a:off x="911794" y="4350305"/>
            <a:ext cx="0" cy="5685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0CA06430-2EF0-A845-B532-86530DB85BDC}"/>
              </a:ext>
            </a:extLst>
          </p:cNvPr>
          <p:cNvPicPr>
            <a:picLocks noChangeAspect="1"/>
          </p:cNvPicPr>
          <p:nvPr/>
        </p:nvPicPr>
        <p:blipFill>
          <a:blip r:embed="rId2"/>
          <a:stretch>
            <a:fillRect/>
          </a:stretch>
        </p:blipFill>
        <p:spPr>
          <a:xfrm>
            <a:off x="801409" y="4081172"/>
            <a:ext cx="273068" cy="273068"/>
          </a:xfrm>
          <a:prstGeom prst="rect">
            <a:avLst/>
          </a:prstGeom>
        </p:spPr>
      </p:pic>
      <p:sp>
        <p:nvSpPr>
          <p:cNvPr id="61" name="Rectangle 60">
            <a:extLst>
              <a:ext uri="{FF2B5EF4-FFF2-40B4-BE49-F238E27FC236}">
                <a16:creationId xmlns:a16="http://schemas.microsoft.com/office/drawing/2014/main" id="{C2A46A1E-4633-DA45-9C76-EBDC085D5561}"/>
              </a:ext>
            </a:extLst>
          </p:cNvPr>
          <p:cNvSpPr/>
          <p:nvPr/>
        </p:nvSpPr>
        <p:spPr>
          <a:xfrm>
            <a:off x="593760" y="2878295"/>
            <a:ext cx="1071127" cy="215444"/>
          </a:xfrm>
          <a:prstGeom prst="rect">
            <a:avLst/>
          </a:prstGeom>
        </p:spPr>
        <p:txBody>
          <a:bodyPr wrap="none">
            <a:spAutoFit/>
          </a:bodyPr>
          <a:lstStyle/>
          <a:p>
            <a:r>
              <a:rPr lang="en-US" sz="800" b="1" dirty="0">
                <a:solidFill>
                  <a:srgbClr val="000000"/>
                </a:solidFill>
                <a:latin typeface="-webkit-standard"/>
              </a:rPr>
              <a:t>New TAC Case P1/P2</a:t>
            </a:r>
            <a:endParaRPr lang="en-US" sz="800" dirty="0"/>
          </a:p>
        </p:txBody>
      </p:sp>
      <p:sp>
        <p:nvSpPr>
          <p:cNvPr id="31" name="Rectangle 30">
            <a:extLst>
              <a:ext uri="{FF2B5EF4-FFF2-40B4-BE49-F238E27FC236}">
                <a16:creationId xmlns:a16="http://schemas.microsoft.com/office/drawing/2014/main" id="{E9B502BB-BCED-FB42-8B5D-DAFDC4144A3A}"/>
              </a:ext>
            </a:extLst>
          </p:cNvPr>
          <p:cNvSpPr/>
          <p:nvPr/>
        </p:nvSpPr>
        <p:spPr>
          <a:xfrm>
            <a:off x="822404" y="4285805"/>
            <a:ext cx="1107888" cy="338554"/>
          </a:xfrm>
          <a:prstGeom prst="rect">
            <a:avLst/>
          </a:prstGeom>
        </p:spPr>
        <p:txBody>
          <a:bodyPr wrap="square">
            <a:spAutoFit/>
          </a:bodyPr>
          <a:lstStyle/>
          <a:p>
            <a:pPr algn="ctr"/>
            <a:r>
              <a:rPr lang="en-US" sz="800" b="1" dirty="0">
                <a:solidFill>
                  <a:srgbClr val="000000"/>
                </a:solidFill>
                <a:latin typeface="-webkit-standard"/>
              </a:rPr>
              <a:t>WebEx Teams </a:t>
            </a:r>
          </a:p>
          <a:p>
            <a:pPr algn="ctr"/>
            <a:r>
              <a:rPr lang="en-US" sz="800" b="1" dirty="0">
                <a:solidFill>
                  <a:srgbClr val="000000"/>
                </a:solidFill>
                <a:latin typeface="-webkit-standard"/>
              </a:rPr>
              <a:t>TAC Connected Bot</a:t>
            </a:r>
            <a:endParaRPr lang="en-US" sz="800" dirty="0"/>
          </a:p>
        </p:txBody>
      </p:sp>
      <p:sp>
        <p:nvSpPr>
          <p:cNvPr id="32" name="Rectangle 31">
            <a:extLst>
              <a:ext uri="{FF2B5EF4-FFF2-40B4-BE49-F238E27FC236}">
                <a16:creationId xmlns:a16="http://schemas.microsoft.com/office/drawing/2014/main" id="{E0254A59-B359-AA4C-AFB9-4B919572853F}"/>
              </a:ext>
            </a:extLst>
          </p:cNvPr>
          <p:cNvSpPr/>
          <p:nvPr/>
        </p:nvSpPr>
        <p:spPr>
          <a:xfrm>
            <a:off x="9322128" y="3421581"/>
            <a:ext cx="1503969" cy="461665"/>
          </a:xfrm>
          <a:prstGeom prst="rect">
            <a:avLst/>
          </a:prstGeom>
          <a:ln>
            <a:solidFill>
              <a:schemeClr val="accent1"/>
            </a:solidFill>
          </a:ln>
        </p:spPr>
        <p:txBody>
          <a:bodyPr wrap="square">
            <a:spAutoFit/>
          </a:bodyPr>
          <a:lstStyle/>
          <a:p>
            <a:pPr algn="ctr"/>
            <a:r>
              <a:rPr lang="en-US" sz="1200" b="1" dirty="0">
                <a:solidFill>
                  <a:srgbClr val="000000"/>
                </a:solidFill>
                <a:latin typeface="-webkit-standard"/>
              </a:rPr>
              <a:t>WebEx Teams </a:t>
            </a:r>
          </a:p>
          <a:p>
            <a:pPr algn="ctr"/>
            <a:r>
              <a:rPr lang="en-US" sz="1200" b="1" dirty="0">
                <a:solidFill>
                  <a:srgbClr val="000000"/>
                </a:solidFill>
                <a:latin typeface="-webkit-standard"/>
              </a:rPr>
              <a:t>TAC Connected Bot</a:t>
            </a:r>
            <a:endParaRPr lang="en-US" sz="1200" dirty="0"/>
          </a:p>
        </p:txBody>
      </p:sp>
      <p:pic>
        <p:nvPicPr>
          <p:cNvPr id="2" name="Picture 1">
            <a:extLst>
              <a:ext uri="{FF2B5EF4-FFF2-40B4-BE49-F238E27FC236}">
                <a16:creationId xmlns:a16="http://schemas.microsoft.com/office/drawing/2014/main" id="{F7543169-5366-A841-BFBE-8CAD22C4AD25}"/>
              </a:ext>
            </a:extLst>
          </p:cNvPr>
          <p:cNvPicPr>
            <a:picLocks noChangeAspect="1"/>
          </p:cNvPicPr>
          <p:nvPr/>
        </p:nvPicPr>
        <p:blipFill>
          <a:blip r:embed="rId6"/>
          <a:stretch>
            <a:fillRect/>
          </a:stretch>
        </p:blipFill>
        <p:spPr>
          <a:xfrm>
            <a:off x="3842700" y="1020657"/>
            <a:ext cx="530056" cy="564097"/>
          </a:xfrm>
          <a:prstGeom prst="rect">
            <a:avLst/>
          </a:prstGeom>
        </p:spPr>
      </p:pic>
      <p:cxnSp>
        <p:nvCxnSpPr>
          <p:cNvPr id="34" name="Straight Arrow Connector 33">
            <a:extLst>
              <a:ext uri="{FF2B5EF4-FFF2-40B4-BE49-F238E27FC236}">
                <a16:creationId xmlns:a16="http://schemas.microsoft.com/office/drawing/2014/main" id="{EFEFB910-63EF-4B43-950E-82E68B699EA2}"/>
              </a:ext>
            </a:extLst>
          </p:cNvPr>
          <p:cNvCxnSpPr>
            <a:cxnSpLocks/>
            <a:stCxn id="5" idx="0"/>
            <a:endCxn id="2" idx="2"/>
          </p:cNvCxnSpPr>
          <p:nvPr/>
        </p:nvCxnSpPr>
        <p:spPr>
          <a:xfrm flipH="1" flipV="1">
            <a:off x="4107728" y="1584754"/>
            <a:ext cx="5093" cy="1129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34E7F640-2180-224F-819E-2BC203ECEE0C}"/>
              </a:ext>
            </a:extLst>
          </p:cNvPr>
          <p:cNvPicPr>
            <a:picLocks noChangeAspect="1"/>
          </p:cNvPicPr>
          <p:nvPr/>
        </p:nvPicPr>
        <p:blipFill>
          <a:blip r:embed="rId6"/>
          <a:stretch>
            <a:fillRect/>
          </a:stretch>
        </p:blipFill>
        <p:spPr>
          <a:xfrm>
            <a:off x="5707213" y="5055866"/>
            <a:ext cx="530056" cy="564097"/>
          </a:xfrm>
          <a:prstGeom prst="rect">
            <a:avLst/>
          </a:prstGeom>
        </p:spPr>
      </p:pic>
      <p:cxnSp>
        <p:nvCxnSpPr>
          <p:cNvPr id="43" name="Straight Arrow Connector 42">
            <a:extLst>
              <a:ext uri="{FF2B5EF4-FFF2-40B4-BE49-F238E27FC236}">
                <a16:creationId xmlns:a16="http://schemas.microsoft.com/office/drawing/2014/main" id="{7AB96512-FA14-E14C-9EF8-E08512652823}"/>
              </a:ext>
            </a:extLst>
          </p:cNvPr>
          <p:cNvCxnSpPr>
            <a:cxnSpLocks/>
            <a:stCxn id="39" idx="3"/>
            <a:endCxn id="42" idx="1"/>
          </p:cNvCxnSpPr>
          <p:nvPr/>
        </p:nvCxnSpPr>
        <p:spPr>
          <a:xfrm>
            <a:off x="4526985" y="5337915"/>
            <a:ext cx="11802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060355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501B66-FC20-DF4E-80DD-A125EDBB2BBC}"/>
              </a:ext>
            </a:extLst>
          </p:cNvPr>
          <p:cNvSpPr>
            <a:spLocks noGrp="1"/>
          </p:cNvSpPr>
          <p:nvPr>
            <p:ph type="body" sz="quarter" idx="10"/>
          </p:nvPr>
        </p:nvSpPr>
        <p:spPr>
          <a:xfrm>
            <a:off x="532341" y="892658"/>
            <a:ext cx="11127317" cy="5161890"/>
          </a:xfrm>
        </p:spPr>
        <p:txBody>
          <a:bodyPr/>
          <a:lstStyle/>
          <a:p>
            <a:pPr marL="990579" indent="-914400">
              <a:buFont typeface="+mj-lt"/>
              <a:buAutoNum type="arabicPeriod"/>
            </a:pPr>
            <a:r>
              <a:rPr lang="en-US" sz="1800" dirty="0"/>
              <a:t>New TAC Case P1/P2 Opened by the Customer.</a:t>
            </a:r>
          </a:p>
          <a:p>
            <a:pPr marL="990579" indent="-914400">
              <a:buFont typeface="+mj-lt"/>
              <a:buAutoNum type="arabicPeriod"/>
            </a:pPr>
            <a:r>
              <a:rPr lang="en-US" sz="1800" dirty="0"/>
              <a:t>Cisco Foosball Notification by e-mail.</a:t>
            </a:r>
          </a:p>
          <a:p>
            <a:pPr marL="990579" indent="-914400">
              <a:buFont typeface="+mj-lt"/>
              <a:buAutoNum type="arabicPeriod"/>
            </a:pPr>
            <a:r>
              <a:rPr lang="en-US" sz="1800" dirty="0"/>
              <a:t>Triger event for Workflow.</a:t>
            </a:r>
          </a:p>
          <a:p>
            <a:pPr marL="990579" indent="-914400">
              <a:buFont typeface="+mj-lt"/>
              <a:buAutoNum type="arabicPeriod"/>
            </a:pPr>
            <a:r>
              <a:rPr lang="en-US" sz="1800" dirty="0"/>
              <a:t>Notification on the Public WebEx Teams Space about the new Case (Case # embedded on the Notification).</a:t>
            </a:r>
          </a:p>
          <a:p>
            <a:pPr marL="990579" indent="-914400">
              <a:buFont typeface="+mj-lt"/>
              <a:buAutoNum type="arabicPeriod"/>
            </a:pPr>
            <a:r>
              <a:rPr lang="en-US" sz="1800" dirty="0"/>
              <a:t>Send SMS to an specific Mobile #</a:t>
            </a:r>
          </a:p>
          <a:p>
            <a:pPr marL="990579" indent="-914400">
              <a:buFont typeface="+mj-lt"/>
              <a:buAutoNum type="arabicPeriod"/>
            </a:pPr>
            <a:r>
              <a:rPr lang="en-US" sz="1800" dirty="0"/>
              <a:t>HTOM or SE participating on that public Space uses a WebEx Teams TAC Bot to request more info regarding the TAC Case (14 commands available).</a:t>
            </a:r>
          </a:p>
          <a:p>
            <a:pPr marL="990579" indent="-914400">
              <a:buFont typeface="+mj-lt"/>
              <a:buAutoNum type="arabicPeriod"/>
            </a:pPr>
            <a:r>
              <a:rPr lang="en-US" sz="1800" dirty="0"/>
              <a:t>The TAC Case info requested automatically appears on the Public WebEx Teams Space and is sent using SMS Integration to an specific Mobile #</a:t>
            </a:r>
          </a:p>
          <a:p>
            <a:pPr marL="990579" indent="-914400">
              <a:buFont typeface="+mj-lt"/>
              <a:buAutoNum type="arabicPeriod"/>
            </a:pPr>
            <a:r>
              <a:rPr lang="en-US" sz="1800" dirty="0"/>
              <a:t>The Customer doesn’t need to contact the TAC Front Line to check the Status of the case. The customer just need to post a message on the WebEx Teams Public Space to get:</a:t>
            </a:r>
          </a:p>
          <a:p>
            <a:pPr marL="1303777" lvl="1" indent="-914400">
              <a:buFont typeface="Arial" panose="020B0604020202020204" pitchFamily="34" charset="0"/>
              <a:buChar char="•"/>
            </a:pPr>
            <a:r>
              <a:rPr lang="en-US" sz="1200" dirty="0"/>
              <a:t>Status of the case, bug &amp; RMA</a:t>
            </a:r>
          </a:p>
          <a:p>
            <a:pPr marL="1303777" lvl="1" indent="-914400">
              <a:buFont typeface="Arial" panose="020B0604020202020204" pitchFamily="34" charset="0"/>
              <a:buChar char="•"/>
            </a:pPr>
            <a:r>
              <a:rPr lang="en-US" sz="1200" dirty="0"/>
              <a:t>Provides contact details of case owner</a:t>
            </a:r>
          </a:p>
          <a:p>
            <a:pPr marL="1303777" lvl="1" indent="-914400">
              <a:buFont typeface="Arial" panose="020B0604020202020204" pitchFamily="34" charset="0"/>
              <a:buChar char="•"/>
            </a:pPr>
            <a:r>
              <a:rPr lang="en-US" sz="1200" dirty="0"/>
              <a:t>Connects the user with case owner after getting engineer’s consent</a:t>
            </a:r>
          </a:p>
          <a:p>
            <a:pPr marL="1303777" lvl="1" indent="-914400">
              <a:buFont typeface="Arial" panose="020B0604020202020204" pitchFamily="34" charset="0"/>
              <a:buChar char="•"/>
            </a:pPr>
            <a:r>
              <a:rPr lang="en-US" sz="1200" dirty="0"/>
              <a:t>Assists with basic transactions such as change</a:t>
            </a:r>
          </a:p>
          <a:p>
            <a:pPr marL="1303777" lvl="1" indent="-914400">
              <a:buFont typeface="Arial" panose="020B0604020202020204" pitchFamily="34" charset="0"/>
              <a:buChar char="•"/>
            </a:pPr>
            <a:r>
              <a:rPr lang="en-US" sz="1200" dirty="0"/>
              <a:t>severity, requeue and escalate</a:t>
            </a:r>
          </a:p>
        </p:txBody>
      </p:sp>
      <p:sp>
        <p:nvSpPr>
          <p:cNvPr id="3" name="Title 2">
            <a:extLst>
              <a:ext uri="{FF2B5EF4-FFF2-40B4-BE49-F238E27FC236}">
                <a16:creationId xmlns:a16="http://schemas.microsoft.com/office/drawing/2014/main" id="{92130740-9C54-7448-9C56-62DAB98128B2}"/>
              </a:ext>
            </a:extLst>
          </p:cNvPr>
          <p:cNvSpPr>
            <a:spLocks noGrp="1"/>
          </p:cNvSpPr>
          <p:nvPr>
            <p:ph type="title"/>
          </p:nvPr>
        </p:nvSpPr>
        <p:spPr>
          <a:xfrm>
            <a:off x="0" y="0"/>
            <a:ext cx="11127317" cy="975783"/>
          </a:xfrm>
        </p:spPr>
        <p:txBody>
          <a:bodyPr/>
          <a:lstStyle/>
          <a:p>
            <a:r>
              <a:rPr lang="en-US" sz="4000" dirty="0"/>
              <a:t>How this works?</a:t>
            </a:r>
          </a:p>
        </p:txBody>
      </p:sp>
    </p:spTree>
    <p:extLst>
      <p:ext uri="{BB962C8B-B14F-4D97-AF65-F5344CB8AC3E}">
        <p14:creationId xmlns:p14="http://schemas.microsoft.com/office/powerpoint/2010/main" val="2290424281"/>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15293B-699B-EA43-AD71-893135C12F0F}"/>
              </a:ext>
            </a:extLst>
          </p:cNvPr>
          <p:cNvSpPr>
            <a:spLocks noGrp="1"/>
          </p:cNvSpPr>
          <p:nvPr>
            <p:ph type="title"/>
          </p:nvPr>
        </p:nvSpPr>
        <p:spPr>
          <a:xfrm>
            <a:off x="1" y="0"/>
            <a:ext cx="4108862" cy="510639"/>
          </a:xfrm>
        </p:spPr>
        <p:txBody>
          <a:bodyPr/>
          <a:lstStyle/>
          <a:p>
            <a:r>
              <a:rPr lang="en-US" sz="2000" b="1" dirty="0"/>
              <a:t>Workflows</a:t>
            </a:r>
          </a:p>
        </p:txBody>
      </p:sp>
      <p:pic>
        <p:nvPicPr>
          <p:cNvPr id="2" name="Picture 1">
            <a:extLst>
              <a:ext uri="{FF2B5EF4-FFF2-40B4-BE49-F238E27FC236}">
                <a16:creationId xmlns:a16="http://schemas.microsoft.com/office/drawing/2014/main" id="{B4F4D557-EBF1-504B-8CFC-2953BB55306F}"/>
              </a:ext>
            </a:extLst>
          </p:cNvPr>
          <p:cNvPicPr>
            <a:picLocks noChangeAspect="1"/>
          </p:cNvPicPr>
          <p:nvPr/>
        </p:nvPicPr>
        <p:blipFill>
          <a:blip r:embed="rId2"/>
          <a:stretch>
            <a:fillRect/>
          </a:stretch>
        </p:blipFill>
        <p:spPr>
          <a:xfrm>
            <a:off x="1575625" y="747026"/>
            <a:ext cx="6045529" cy="1941150"/>
          </a:xfrm>
          <a:prstGeom prst="rect">
            <a:avLst/>
          </a:prstGeom>
        </p:spPr>
      </p:pic>
      <p:sp>
        <p:nvSpPr>
          <p:cNvPr id="11" name="Freeform 10">
            <a:extLst>
              <a:ext uri="{FF2B5EF4-FFF2-40B4-BE49-F238E27FC236}">
                <a16:creationId xmlns:a16="http://schemas.microsoft.com/office/drawing/2014/main" id="{7B0BC8E8-CBCD-A84E-8B16-C9E3537C4CE0}"/>
              </a:ext>
            </a:extLst>
          </p:cNvPr>
          <p:cNvSpPr>
            <a:spLocks/>
          </p:cNvSpPr>
          <p:nvPr/>
        </p:nvSpPr>
        <p:spPr bwMode="auto">
          <a:xfrm flipH="1">
            <a:off x="0" y="490494"/>
            <a:ext cx="1414154" cy="793553"/>
          </a:xfrm>
          <a:custGeom>
            <a:avLst/>
            <a:gdLst>
              <a:gd name="T0" fmla="*/ 699 w 799"/>
              <a:gd name="T1" fmla="*/ 264 h 464"/>
              <a:gd name="T2" fmla="*/ 698 w 799"/>
              <a:gd name="T3" fmla="*/ 264 h 464"/>
              <a:gd name="T4" fmla="*/ 699 w 799"/>
              <a:gd name="T5" fmla="*/ 253 h 464"/>
              <a:gd name="T6" fmla="*/ 635 w 799"/>
              <a:gd name="T7" fmla="*/ 190 h 464"/>
              <a:gd name="T8" fmla="*/ 623 w 799"/>
              <a:gd name="T9" fmla="*/ 191 h 464"/>
              <a:gd name="T10" fmla="*/ 629 w 799"/>
              <a:gd name="T11" fmla="*/ 153 h 464"/>
              <a:gd name="T12" fmla="*/ 457 w 799"/>
              <a:gd name="T13" fmla="*/ 0 h 464"/>
              <a:gd name="T14" fmla="*/ 288 w 799"/>
              <a:gd name="T15" fmla="*/ 124 h 464"/>
              <a:gd name="T16" fmla="*/ 229 w 799"/>
              <a:gd name="T17" fmla="*/ 102 h 464"/>
              <a:gd name="T18" fmla="*/ 138 w 799"/>
              <a:gd name="T19" fmla="*/ 194 h 464"/>
              <a:gd name="T20" fmla="*/ 138 w 799"/>
              <a:gd name="T21" fmla="*/ 199 h 464"/>
              <a:gd name="T22" fmla="*/ 133 w 799"/>
              <a:gd name="T23" fmla="*/ 198 h 464"/>
              <a:gd name="T24" fmla="*/ 0 w 799"/>
              <a:gd name="T25" fmla="*/ 331 h 464"/>
              <a:gd name="T26" fmla="*/ 133 w 799"/>
              <a:gd name="T27" fmla="*/ 464 h 464"/>
              <a:gd name="T28" fmla="*/ 699 w 799"/>
              <a:gd name="T29" fmla="*/ 464 h 464"/>
              <a:gd name="T30" fmla="*/ 799 w 799"/>
              <a:gd name="T31" fmla="*/ 364 h 464"/>
              <a:gd name="T32" fmla="*/ 699 w 799"/>
              <a:gd name="T33" fmla="*/ 2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9" h="464">
                <a:moveTo>
                  <a:pt x="699" y="264"/>
                </a:moveTo>
                <a:cubicBezTo>
                  <a:pt x="698" y="264"/>
                  <a:pt x="698" y="264"/>
                  <a:pt x="698" y="264"/>
                </a:cubicBezTo>
                <a:cubicBezTo>
                  <a:pt x="698" y="260"/>
                  <a:pt x="699" y="257"/>
                  <a:pt x="699" y="253"/>
                </a:cubicBezTo>
                <a:cubicBezTo>
                  <a:pt x="699" y="218"/>
                  <a:pt x="670" y="190"/>
                  <a:pt x="635" y="190"/>
                </a:cubicBezTo>
                <a:cubicBezTo>
                  <a:pt x="631" y="190"/>
                  <a:pt x="627" y="190"/>
                  <a:pt x="623" y="191"/>
                </a:cubicBezTo>
                <a:cubicBezTo>
                  <a:pt x="627" y="179"/>
                  <a:pt x="629" y="166"/>
                  <a:pt x="629" y="153"/>
                </a:cubicBezTo>
                <a:cubicBezTo>
                  <a:pt x="629" y="69"/>
                  <a:pt x="552" y="0"/>
                  <a:pt x="457" y="0"/>
                </a:cubicBezTo>
                <a:cubicBezTo>
                  <a:pt x="373" y="0"/>
                  <a:pt x="304" y="53"/>
                  <a:pt x="288" y="124"/>
                </a:cubicBezTo>
                <a:cubicBezTo>
                  <a:pt x="272" y="110"/>
                  <a:pt x="252" y="102"/>
                  <a:pt x="229" y="102"/>
                </a:cubicBezTo>
                <a:cubicBezTo>
                  <a:pt x="179" y="102"/>
                  <a:pt x="138" y="143"/>
                  <a:pt x="138" y="194"/>
                </a:cubicBezTo>
                <a:cubicBezTo>
                  <a:pt x="138" y="195"/>
                  <a:pt x="138" y="197"/>
                  <a:pt x="138" y="199"/>
                </a:cubicBezTo>
                <a:cubicBezTo>
                  <a:pt x="133" y="198"/>
                  <a:pt x="133" y="198"/>
                  <a:pt x="133" y="198"/>
                </a:cubicBezTo>
                <a:cubicBezTo>
                  <a:pt x="59" y="198"/>
                  <a:pt x="0" y="257"/>
                  <a:pt x="0" y="331"/>
                </a:cubicBezTo>
                <a:cubicBezTo>
                  <a:pt x="0" y="404"/>
                  <a:pt x="59" y="464"/>
                  <a:pt x="133" y="464"/>
                </a:cubicBezTo>
                <a:cubicBezTo>
                  <a:pt x="699" y="464"/>
                  <a:pt x="699" y="464"/>
                  <a:pt x="699" y="464"/>
                </a:cubicBezTo>
                <a:cubicBezTo>
                  <a:pt x="754" y="464"/>
                  <a:pt x="799" y="419"/>
                  <a:pt x="799" y="364"/>
                </a:cubicBezTo>
                <a:cubicBezTo>
                  <a:pt x="799" y="309"/>
                  <a:pt x="754" y="264"/>
                  <a:pt x="699" y="264"/>
                </a:cubicBezTo>
                <a:close/>
              </a:path>
            </a:pathLst>
          </a:custGeom>
          <a:gradFill flip="none" rotWithShape="1">
            <a:gsLst>
              <a:gs pos="100000">
                <a:schemeClr val="accent3">
                  <a:lumMod val="20000"/>
                  <a:lumOff val="80000"/>
                  <a:alpha val="40000"/>
                </a:schemeClr>
              </a:gs>
              <a:gs pos="0">
                <a:srgbClr val="FFFFFF">
                  <a:alpha val="86000"/>
                </a:srgbClr>
              </a:gs>
            </a:gsLst>
            <a:path path="shape">
              <a:fillToRect l="50000" t="50000" r="50000" b="50000"/>
            </a:path>
            <a:tileRect/>
          </a:gradFill>
          <a:ln w="25400" cap="flat" cmpd="sng" algn="ctr">
            <a:solidFill>
              <a:schemeClr val="bg1">
                <a:lumMod val="75000"/>
              </a:schemeClr>
            </a:solidFill>
            <a:prstDash val="solid"/>
          </a:ln>
          <a:effectLst/>
        </p:spPr>
        <p:txBody>
          <a:bodyPr lIns="121899" tIns="60949" rIns="121899" bIns="60949" rtlCol="0" anchor="ctr"/>
          <a:lstStyle/>
          <a:p>
            <a:pPr algn="ctr" defTabSz="914378"/>
            <a:r>
              <a:rPr lang="en-US" sz="1200" kern="0" dirty="0">
                <a:solidFill>
                  <a:srgbClr val="8E909E"/>
                </a:solidFill>
              </a:rPr>
              <a:t>Cisco TAC </a:t>
            </a:r>
          </a:p>
          <a:p>
            <a:pPr algn="ctr" defTabSz="914378"/>
            <a:r>
              <a:rPr lang="en-US" sz="1200" kern="0" dirty="0">
                <a:solidFill>
                  <a:srgbClr val="8E909E"/>
                </a:solidFill>
              </a:rPr>
              <a:t>Foosball</a:t>
            </a:r>
          </a:p>
        </p:txBody>
      </p:sp>
      <p:cxnSp>
        <p:nvCxnSpPr>
          <p:cNvPr id="14" name="Curved Connector 13">
            <a:extLst>
              <a:ext uri="{FF2B5EF4-FFF2-40B4-BE49-F238E27FC236}">
                <a16:creationId xmlns:a16="http://schemas.microsoft.com/office/drawing/2014/main" id="{77D151AB-E2E1-7F40-939B-7B0D9993EF95}"/>
              </a:ext>
            </a:extLst>
          </p:cNvPr>
          <p:cNvCxnSpPr>
            <a:cxnSpLocks/>
            <a:endCxn id="15" idx="0"/>
          </p:cNvCxnSpPr>
          <p:nvPr/>
        </p:nvCxnSpPr>
        <p:spPr>
          <a:xfrm rot="16200000" flipH="1">
            <a:off x="1113625" y="936873"/>
            <a:ext cx="484860" cy="1297957"/>
          </a:xfrm>
          <a:prstGeom prst="curvedConnector3">
            <a:avLst>
              <a:gd name="adj1" fmla="val 1081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51508941-83AB-DD40-8DD2-5C77CDDABA48}"/>
              </a:ext>
            </a:extLst>
          </p:cNvPr>
          <p:cNvSpPr/>
          <p:nvPr/>
        </p:nvSpPr>
        <p:spPr>
          <a:xfrm>
            <a:off x="1575625" y="1828282"/>
            <a:ext cx="858817" cy="784293"/>
          </a:xfrm>
          <a:prstGeom prst="round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472D85D9-5BBD-8C4C-AB50-EA4C089FA8A5}"/>
              </a:ext>
            </a:extLst>
          </p:cNvPr>
          <p:cNvPicPr>
            <a:picLocks noChangeAspect="1"/>
          </p:cNvPicPr>
          <p:nvPr/>
        </p:nvPicPr>
        <p:blipFill>
          <a:blip r:embed="rId3"/>
          <a:stretch>
            <a:fillRect/>
          </a:stretch>
        </p:blipFill>
        <p:spPr>
          <a:xfrm>
            <a:off x="1575625" y="4608611"/>
            <a:ext cx="6045529" cy="2017910"/>
          </a:xfrm>
          <a:prstGeom prst="rect">
            <a:avLst/>
          </a:prstGeom>
        </p:spPr>
      </p:pic>
      <p:sp>
        <p:nvSpPr>
          <p:cNvPr id="18" name="Freeform 17">
            <a:extLst>
              <a:ext uri="{FF2B5EF4-FFF2-40B4-BE49-F238E27FC236}">
                <a16:creationId xmlns:a16="http://schemas.microsoft.com/office/drawing/2014/main" id="{A4170029-A70D-104F-B963-D93EAA40C213}"/>
              </a:ext>
            </a:extLst>
          </p:cNvPr>
          <p:cNvSpPr>
            <a:spLocks/>
          </p:cNvSpPr>
          <p:nvPr/>
        </p:nvSpPr>
        <p:spPr bwMode="auto">
          <a:xfrm flipH="1">
            <a:off x="33647" y="4442993"/>
            <a:ext cx="1414154" cy="793553"/>
          </a:xfrm>
          <a:custGeom>
            <a:avLst/>
            <a:gdLst>
              <a:gd name="T0" fmla="*/ 699 w 799"/>
              <a:gd name="T1" fmla="*/ 264 h 464"/>
              <a:gd name="T2" fmla="*/ 698 w 799"/>
              <a:gd name="T3" fmla="*/ 264 h 464"/>
              <a:gd name="T4" fmla="*/ 699 w 799"/>
              <a:gd name="T5" fmla="*/ 253 h 464"/>
              <a:gd name="T6" fmla="*/ 635 w 799"/>
              <a:gd name="T7" fmla="*/ 190 h 464"/>
              <a:gd name="T8" fmla="*/ 623 w 799"/>
              <a:gd name="T9" fmla="*/ 191 h 464"/>
              <a:gd name="T10" fmla="*/ 629 w 799"/>
              <a:gd name="T11" fmla="*/ 153 h 464"/>
              <a:gd name="T12" fmla="*/ 457 w 799"/>
              <a:gd name="T13" fmla="*/ 0 h 464"/>
              <a:gd name="T14" fmla="*/ 288 w 799"/>
              <a:gd name="T15" fmla="*/ 124 h 464"/>
              <a:gd name="T16" fmla="*/ 229 w 799"/>
              <a:gd name="T17" fmla="*/ 102 h 464"/>
              <a:gd name="T18" fmla="*/ 138 w 799"/>
              <a:gd name="T19" fmla="*/ 194 h 464"/>
              <a:gd name="T20" fmla="*/ 138 w 799"/>
              <a:gd name="T21" fmla="*/ 199 h 464"/>
              <a:gd name="T22" fmla="*/ 133 w 799"/>
              <a:gd name="T23" fmla="*/ 198 h 464"/>
              <a:gd name="T24" fmla="*/ 0 w 799"/>
              <a:gd name="T25" fmla="*/ 331 h 464"/>
              <a:gd name="T26" fmla="*/ 133 w 799"/>
              <a:gd name="T27" fmla="*/ 464 h 464"/>
              <a:gd name="T28" fmla="*/ 699 w 799"/>
              <a:gd name="T29" fmla="*/ 464 h 464"/>
              <a:gd name="T30" fmla="*/ 799 w 799"/>
              <a:gd name="T31" fmla="*/ 364 h 464"/>
              <a:gd name="T32" fmla="*/ 699 w 799"/>
              <a:gd name="T33" fmla="*/ 2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9" h="464">
                <a:moveTo>
                  <a:pt x="699" y="264"/>
                </a:moveTo>
                <a:cubicBezTo>
                  <a:pt x="698" y="264"/>
                  <a:pt x="698" y="264"/>
                  <a:pt x="698" y="264"/>
                </a:cubicBezTo>
                <a:cubicBezTo>
                  <a:pt x="698" y="260"/>
                  <a:pt x="699" y="257"/>
                  <a:pt x="699" y="253"/>
                </a:cubicBezTo>
                <a:cubicBezTo>
                  <a:pt x="699" y="218"/>
                  <a:pt x="670" y="190"/>
                  <a:pt x="635" y="190"/>
                </a:cubicBezTo>
                <a:cubicBezTo>
                  <a:pt x="631" y="190"/>
                  <a:pt x="627" y="190"/>
                  <a:pt x="623" y="191"/>
                </a:cubicBezTo>
                <a:cubicBezTo>
                  <a:pt x="627" y="179"/>
                  <a:pt x="629" y="166"/>
                  <a:pt x="629" y="153"/>
                </a:cubicBezTo>
                <a:cubicBezTo>
                  <a:pt x="629" y="69"/>
                  <a:pt x="552" y="0"/>
                  <a:pt x="457" y="0"/>
                </a:cubicBezTo>
                <a:cubicBezTo>
                  <a:pt x="373" y="0"/>
                  <a:pt x="304" y="53"/>
                  <a:pt x="288" y="124"/>
                </a:cubicBezTo>
                <a:cubicBezTo>
                  <a:pt x="272" y="110"/>
                  <a:pt x="252" y="102"/>
                  <a:pt x="229" y="102"/>
                </a:cubicBezTo>
                <a:cubicBezTo>
                  <a:pt x="179" y="102"/>
                  <a:pt x="138" y="143"/>
                  <a:pt x="138" y="194"/>
                </a:cubicBezTo>
                <a:cubicBezTo>
                  <a:pt x="138" y="195"/>
                  <a:pt x="138" y="197"/>
                  <a:pt x="138" y="199"/>
                </a:cubicBezTo>
                <a:cubicBezTo>
                  <a:pt x="133" y="198"/>
                  <a:pt x="133" y="198"/>
                  <a:pt x="133" y="198"/>
                </a:cubicBezTo>
                <a:cubicBezTo>
                  <a:pt x="59" y="198"/>
                  <a:pt x="0" y="257"/>
                  <a:pt x="0" y="331"/>
                </a:cubicBezTo>
                <a:cubicBezTo>
                  <a:pt x="0" y="404"/>
                  <a:pt x="59" y="464"/>
                  <a:pt x="133" y="464"/>
                </a:cubicBezTo>
                <a:cubicBezTo>
                  <a:pt x="699" y="464"/>
                  <a:pt x="699" y="464"/>
                  <a:pt x="699" y="464"/>
                </a:cubicBezTo>
                <a:cubicBezTo>
                  <a:pt x="754" y="464"/>
                  <a:pt x="799" y="419"/>
                  <a:pt x="799" y="364"/>
                </a:cubicBezTo>
                <a:cubicBezTo>
                  <a:pt x="799" y="309"/>
                  <a:pt x="754" y="264"/>
                  <a:pt x="699" y="264"/>
                </a:cubicBezTo>
                <a:close/>
              </a:path>
            </a:pathLst>
          </a:custGeom>
          <a:gradFill flip="none" rotWithShape="1">
            <a:gsLst>
              <a:gs pos="100000">
                <a:schemeClr val="accent3">
                  <a:lumMod val="20000"/>
                  <a:lumOff val="80000"/>
                  <a:alpha val="40000"/>
                </a:schemeClr>
              </a:gs>
              <a:gs pos="0">
                <a:srgbClr val="FFFFFF">
                  <a:alpha val="86000"/>
                </a:srgbClr>
              </a:gs>
            </a:gsLst>
            <a:path path="shape">
              <a:fillToRect l="50000" t="50000" r="50000" b="50000"/>
            </a:path>
            <a:tileRect/>
          </a:gradFill>
          <a:ln w="25400" cap="flat" cmpd="sng" algn="ctr">
            <a:solidFill>
              <a:schemeClr val="bg1">
                <a:lumMod val="75000"/>
              </a:schemeClr>
            </a:solidFill>
            <a:prstDash val="solid"/>
          </a:ln>
          <a:effectLst/>
        </p:spPr>
        <p:txBody>
          <a:bodyPr lIns="121899" tIns="60949" rIns="121899" bIns="60949" rtlCol="0" anchor="ctr"/>
          <a:lstStyle/>
          <a:p>
            <a:pPr algn="ctr" defTabSz="914378"/>
            <a:r>
              <a:rPr lang="en-US" sz="1200" kern="0" dirty="0">
                <a:solidFill>
                  <a:srgbClr val="8E909E"/>
                </a:solidFill>
              </a:rPr>
              <a:t>Cisco TAC </a:t>
            </a:r>
          </a:p>
          <a:p>
            <a:pPr algn="ctr" defTabSz="914378"/>
            <a:r>
              <a:rPr lang="en-US" sz="1200" kern="0" dirty="0">
                <a:solidFill>
                  <a:srgbClr val="8E909E"/>
                </a:solidFill>
              </a:rPr>
              <a:t>Support APIs</a:t>
            </a:r>
          </a:p>
        </p:txBody>
      </p:sp>
      <p:pic>
        <p:nvPicPr>
          <p:cNvPr id="19" name="Picture 18">
            <a:extLst>
              <a:ext uri="{FF2B5EF4-FFF2-40B4-BE49-F238E27FC236}">
                <a16:creationId xmlns:a16="http://schemas.microsoft.com/office/drawing/2014/main" id="{1CDFFF9F-7989-8941-8AC0-2CFDF2273C37}"/>
              </a:ext>
            </a:extLst>
          </p:cNvPr>
          <p:cNvPicPr>
            <a:picLocks noChangeAspect="1"/>
          </p:cNvPicPr>
          <p:nvPr/>
        </p:nvPicPr>
        <p:blipFill>
          <a:blip r:embed="rId4"/>
          <a:stretch>
            <a:fillRect/>
          </a:stretch>
        </p:blipFill>
        <p:spPr>
          <a:xfrm>
            <a:off x="604190" y="5022853"/>
            <a:ext cx="273068" cy="273068"/>
          </a:xfrm>
          <a:prstGeom prst="rect">
            <a:avLst/>
          </a:prstGeom>
        </p:spPr>
      </p:pic>
      <p:sp>
        <p:nvSpPr>
          <p:cNvPr id="20" name="Rectangle 19">
            <a:extLst>
              <a:ext uri="{FF2B5EF4-FFF2-40B4-BE49-F238E27FC236}">
                <a16:creationId xmlns:a16="http://schemas.microsoft.com/office/drawing/2014/main" id="{032CAE5E-D9BC-C142-AF72-AA3AA3498B99}"/>
              </a:ext>
            </a:extLst>
          </p:cNvPr>
          <p:cNvSpPr/>
          <p:nvPr/>
        </p:nvSpPr>
        <p:spPr>
          <a:xfrm>
            <a:off x="163030" y="5355296"/>
            <a:ext cx="1107888" cy="338554"/>
          </a:xfrm>
          <a:prstGeom prst="rect">
            <a:avLst/>
          </a:prstGeom>
        </p:spPr>
        <p:txBody>
          <a:bodyPr wrap="square">
            <a:spAutoFit/>
          </a:bodyPr>
          <a:lstStyle/>
          <a:p>
            <a:pPr algn="ctr"/>
            <a:r>
              <a:rPr lang="en-US" sz="800" b="1" dirty="0">
                <a:solidFill>
                  <a:srgbClr val="000000"/>
                </a:solidFill>
                <a:latin typeface="-webkit-standard"/>
              </a:rPr>
              <a:t>WebEx Teams </a:t>
            </a:r>
          </a:p>
          <a:p>
            <a:pPr algn="ctr"/>
            <a:r>
              <a:rPr lang="en-US" sz="800" b="1" dirty="0">
                <a:solidFill>
                  <a:srgbClr val="000000"/>
                </a:solidFill>
                <a:latin typeface="-webkit-standard"/>
              </a:rPr>
              <a:t>TAC Connected Bot</a:t>
            </a:r>
            <a:endParaRPr lang="en-US" sz="800" dirty="0"/>
          </a:p>
        </p:txBody>
      </p:sp>
      <p:cxnSp>
        <p:nvCxnSpPr>
          <p:cNvPr id="21" name="Curved Connector 20">
            <a:extLst>
              <a:ext uri="{FF2B5EF4-FFF2-40B4-BE49-F238E27FC236}">
                <a16:creationId xmlns:a16="http://schemas.microsoft.com/office/drawing/2014/main" id="{D58AA98D-3BA7-C146-84DB-32306F38BE87}"/>
              </a:ext>
            </a:extLst>
          </p:cNvPr>
          <p:cNvCxnSpPr>
            <a:cxnSpLocks/>
            <a:stCxn id="19" idx="2"/>
            <a:endCxn id="22" idx="0"/>
          </p:cNvCxnSpPr>
          <p:nvPr/>
        </p:nvCxnSpPr>
        <p:spPr>
          <a:xfrm rot="16200000" flipH="1">
            <a:off x="1147272" y="4889372"/>
            <a:ext cx="484860" cy="1297957"/>
          </a:xfrm>
          <a:prstGeom prst="curvedConnector3">
            <a:avLst>
              <a:gd name="adj1" fmla="val 1081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1B70DF24-0268-794D-BC23-653C7B31B8F2}"/>
              </a:ext>
            </a:extLst>
          </p:cNvPr>
          <p:cNvSpPr/>
          <p:nvPr/>
        </p:nvSpPr>
        <p:spPr>
          <a:xfrm>
            <a:off x="1609272" y="5780781"/>
            <a:ext cx="858817" cy="784293"/>
          </a:xfrm>
          <a:prstGeom prst="round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a:extLst>
              <a:ext uri="{FF2B5EF4-FFF2-40B4-BE49-F238E27FC236}">
                <a16:creationId xmlns:a16="http://schemas.microsoft.com/office/drawing/2014/main" id="{43E07AA8-08DC-1C41-924B-863CB7B88C3E}"/>
              </a:ext>
            </a:extLst>
          </p:cNvPr>
          <p:cNvPicPr>
            <a:picLocks noChangeAspect="1"/>
          </p:cNvPicPr>
          <p:nvPr/>
        </p:nvPicPr>
        <p:blipFill>
          <a:blip r:embed="rId5"/>
          <a:stretch>
            <a:fillRect/>
          </a:stretch>
        </p:blipFill>
        <p:spPr>
          <a:xfrm>
            <a:off x="8009378" y="2123894"/>
            <a:ext cx="4019592" cy="3083068"/>
          </a:xfrm>
          <a:prstGeom prst="rect">
            <a:avLst/>
          </a:prstGeom>
        </p:spPr>
      </p:pic>
      <p:cxnSp>
        <p:nvCxnSpPr>
          <p:cNvPr id="24" name="Curved Connector 23">
            <a:extLst>
              <a:ext uri="{FF2B5EF4-FFF2-40B4-BE49-F238E27FC236}">
                <a16:creationId xmlns:a16="http://schemas.microsoft.com/office/drawing/2014/main" id="{81DA1AD8-FFF1-0348-8AEF-FD0583DBD0FB}"/>
              </a:ext>
            </a:extLst>
          </p:cNvPr>
          <p:cNvCxnSpPr>
            <a:cxnSpLocks/>
            <a:stCxn id="2" idx="3"/>
            <a:endCxn id="23" idx="0"/>
          </p:cNvCxnSpPr>
          <p:nvPr/>
        </p:nvCxnSpPr>
        <p:spPr>
          <a:xfrm>
            <a:off x="7621154" y="1717601"/>
            <a:ext cx="2398020" cy="40629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a:extLst>
              <a:ext uri="{FF2B5EF4-FFF2-40B4-BE49-F238E27FC236}">
                <a16:creationId xmlns:a16="http://schemas.microsoft.com/office/drawing/2014/main" id="{704EC290-CF4A-0B4B-AF8A-72B16C6A6E9D}"/>
              </a:ext>
            </a:extLst>
          </p:cNvPr>
          <p:cNvCxnSpPr>
            <a:cxnSpLocks/>
            <a:stCxn id="9" idx="3"/>
            <a:endCxn id="23" idx="2"/>
          </p:cNvCxnSpPr>
          <p:nvPr/>
        </p:nvCxnSpPr>
        <p:spPr>
          <a:xfrm flipV="1">
            <a:off x="7621154" y="5206962"/>
            <a:ext cx="2398020" cy="41060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558886"/>
      </p:ext>
    </p:extLst>
  </p:cSld>
  <p:clrMapOvr>
    <a:masterClrMapping/>
  </p:clrMapOvr>
  <p:transition spd="med">
    <p:fade/>
  </p:transition>
</p:sld>
</file>

<file path=ppt/theme/theme1.xml><?xml version="1.0" encoding="utf-8"?>
<a:theme xmlns:a="http://schemas.openxmlformats.org/drawingml/2006/main" name="Cisco 2018 AVV">
  <a:themeElements>
    <a:clrScheme name="Blue Theme 2016 Colors">
      <a:dk1>
        <a:srgbClr val="58585B"/>
      </a:dk1>
      <a:lt1>
        <a:srgbClr val="FFFFFF"/>
      </a:lt1>
      <a:dk2>
        <a:srgbClr val="58585B"/>
      </a:dk2>
      <a:lt2>
        <a:srgbClr val="049FD9"/>
      </a:lt2>
      <a:accent1>
        <a:srgbClr val="004BAF"/>
      </a:accent1>
      <a:accent2>
        <a:srgbClr val="64BBE3"/>
      </a:accent2>
      <a:accent3>
        <a:srgbClr val="E8EBF1"/>
      </a:accent3>
      <a:accent4>
        <a:srgbClr val="9E9EA2"/>
      </a:accent4>
      <a:accent5>
        <a:srgbClr val="049FD9"/>
      </a:accent5>
      <a:accent6>
        <a:srgbClr val="ABC233"/>
      </a:accent6>
      <a:hlink>
        <a:srgbClr val="049FD9"/>
      </a:hlink>
      <a:folHlink>
        <a:srgbClr val="004BA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isco 2018 AVV" id="{42558BB5-9702-7D48-9D2A-A426CD4F3BF8}" vid="{A679B7AE-6E18-6C4D-A8C1-26CC02541D05}"/>
    </a:ext>
  </a:extLst>
</a:theme>
</file>

<file path=docProps/app.xml><?xml version="1.0" encoding="utf-8"?>
<Properties xmlns="http://schemas.openxmlformats.org/officeDocument/2006/extended-properties" xmlns:vt="http://schemas.openxmlformats.org/officeDocument/2006/docPropsVTypes">
  <Template>Cisco 2018 AVV</Template>
  <TotalTime>356</TotalTime>
  <Words>510</Words>
  <Application>Microsoft Macintosh PowerPoint</Application>
  <PresentationFormat>Widescreen</PresentationFormat>
  <Paragraphs>75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-webkit-standard</vt:lpstr>
      <vt:lpstr>Arial</vt:lpstr>
      <vt:lpstr>Ciscolight</vt:lpstr>
      <vt:lpstr>CiscoSans</vt:lpstr>
      <vt:lpstr>CiscoSans ExtraLight</vt:lpstr>
      <vt:lpstr>Cisco 2018 AVV</vt:lpstr>
      <vt:lpstr>KSO Programmability</vt:lpstr>
      <vt:lpstr>Background</vt:lpstr>
      <vt:lpstr>Purpose of the Automation Workflow</vt:lpstr>
      <vt:lpstr>Workflow Diagram</vt:lpstr>
      <vt:lpstr>How this works?</vt:lpstr>
      <vt:lpstr>Workflows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Alexander Valencia (alexvale)</cp:lastModifiedBy>
  <cp:revision>34</cp:revision>
  <dcterms:created xsi:type="dcterms:W3CDTF">2019-01-18T14:55:56Z</dcterms:created>
  <dcterms:modified xsi:type="dcterms:W3CDTF">2019-01-28T16:25:26Z</dcterms:modified>
</cp:coreProperties>
</file>