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descriptivo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tiempo</a:t>
            </a:r>
          </a:p>
        </p:txBody>
      </p:sp>
      <p:pic>
        <p:nvPicPr>
          <p:cNvPr descr="01-epi_descriptiva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espacio</a:t>
            </a:r>
          </a:p>
        </p:txBody>
      </p:sp>
      <p:pic>
        <p:nvPicPr>
          <p:cNvPr descr="01-epi_descriptiva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tabla</a:t>
            </a:r>
            <a:r>
              <a:rPr/>
              <a:t> </a:t>
            </a:r>
            <a:r>
              <a:rPr/>
              <a:t>descriptiva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--------Summary descriptives table ---------
## 
## _______________________________________________________________ 
##                                                    [ALL]     N  
##                                                    N=169        
## ¯¯¯¯¯¯¯¯¯¯¯¯¯¯¯¯¯¯¯¯¯¯¯¯¯¯¯¯¯¯¯¯¯¯¯¯¯¯¯¯¯¯¯¯¯¯¯¯¯¯¯¯¯¯¯¯¯¯¯¯¯¯¯ 
## outcome:                                                    169 
##     NA                                           65 (38.5%)     
##     Death                                        61 (36.1%)     
##     Recover                                      43 (25.4%)     
## gender:                                                     169 
##     f                                            88 (52.1%)     
##     m                                            81 (47.9%)     
## hospital:                                                   169 
##     NA                                           51 (30.2%)     
##     Connaught Hospital                           47 (27.8%)     
##     other                                        25 (14.8%)     
##     Military Hospital                            24 (14.2%)     
##     Princess Christian Maternity Hospital (PCMH) 12 (7.10%)     
##     Rokupa Hospital                              9 (5.33%)      
##     Mitylira Hospital                            1 (0.59%)      
## ¯¯¯¯¯¯¯¯¯¯¯¯¯¯¯¯¯¯¯¯¯¯¯¯¯¯¯¯¯¯¯¯¯¯¯¯¯¯¯¯¯¯¯¯¯¯¯¯¯¯¯¯¯¯¯¯¯¯¯¯¯¯¯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descriptivo</dc:title>
  <dc:creator/>
  <cp:keywords/>
  <dcterms:created xsi:type="dcterms:W3CDTF">2019-09-17T15:02:22Z</dcterms:created>
  <dcterms:modified xsi:type="dcterms:W3CDTF">2019-09-17T15:02:22Z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