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6C362B-3A47-47BE-98C5-D426B884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C30B5E3-13AF-48CD-A501-89985CF6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0997830-4C8B-4268-938F-03761E22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E90504D-2FBC-48D5-AEE7-EB0B3CCE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978F448-DE7E-40B1-A6F1-E578E2E4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0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5F3392-AE24-4305-87B4-AB05164E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4F2AA5B-5751-4A00-9FBD-3AA1C4C3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EE304B8-A34D-4071-9113-749CA7CE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C555FC-DEE2-410B-AD4A-55124F0E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653BEB-0288-47BE-BF0A-344A733E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6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7BC6D79-8BF0-4B4A-B346-6E27D762C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E3FF42-3BCE-40B0-9D28-61281FA98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061DCCC-D9FC-4242-874C-BCDAA910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2414444-F4BA-4487-863E-21755982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B3D1500-8208-44A9-AA5C-D5DAFE6F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4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865E0F-615C-4949-8186-942EBC21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AC82384-BB92-46CD-8969-329B131E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51D94DF-44B0-48CB-A92B-E2496522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0BB628-823F-474B-886E-B4BC193C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EF0D618-9433-4675-98B7-9078D738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2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E8860A-C534-450D-A884-BD5D5FB7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125A8E2-CA10-46F7-8F84-74148BE4B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3AABBCC-B167-4066-8D66-AD2B4486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F7635C0-ACB4-4902-ABED-A95A0AD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BEFFFCF-11D2-4111-ADC7-6E4972E6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1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0A0146-F624-4C81-9E5D-901B38F8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6B4FD42-D5D5-4446-B6A0-D976C78B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E78040C-E755-434B-8CF9-62DBD032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ECB1E05-2D56-41DB-9A12-0E2957BF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33F8E0B-BC03-4076-8680-0D02EA6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887D43D-E2C6-4A29-8C2F-40726331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5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F2F1E1-6C5E-44CA-8A3D-AC7CCF86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8F45786-490C-4FEA-8FCB-032C3C05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6330265-5FA3-4E9A-B863-4399F69C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D595988-D280-4A77-A541-BE9914612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03D236E-E6D5-4BAA-B0D8-872752C68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CF9FA47-C21D-4426-9306-6FD31055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869ECBE-9DF0-407F-87CA-9F815EE0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D4439BE-2795-4924-B495-5479CB5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537E21-B732-4DA4-A486-B3684CD2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229782D-E5BF-4465-A13A-0D360D28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219D9B8-2382-468A-BCCE-65C889C8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28BD5A1-3BAC-4394-AB67-6E25DE4F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ADC9FBD3-53AA-486E-B3BB-8470458A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51F1880-15C0-4CEC-AC46-9C4941E0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35B4665-0ED9-4FA8-9661-189C316F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312A9E-A1F8-4FAA-9DF1-F9C7C7E0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ECBF276-AE4D-478E-BEA0-CCCB1040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B43E42E-6366-4F7F-A4C1-01ADA2E6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407ABA9-4C4A-4CB8-9CB0-ABF9E940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21A3C96-C8A1-4CC3-AB16-208DBEE5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5B09FA7-606E-43A3-AEE8-BC83AA27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7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E2204F-17D1-45AD-8A4A-6EC7485A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43EFAC6-E83C-4CBB-B1C3-D1E6DB9F7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ED1AE19-80DA-4A02-A867-EFBD1F64E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04C3014-F7E8-4CAC-B3D5-ED59F735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DE171EB-3485-4A89-B31E-9C7BE837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E8D6763-7915-4FDF-8827-D92CCD37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7BFF9B-10E5-4C46-A1C1-0304AE0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D5642F1-9CE2-46C2-B484-5FD993E1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C46E999-FB96-4D5A-975F-93DAF5F52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2447-36A8-4412-8E4C-CBE51BE913CB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EFA70E1-AD65-497C-9504-AF3B181F7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22A45F4-1BC9-42C9-80F0-BE44384A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F6C9-8A75-4A25-9469-79833FA7D6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5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rtificial-intelligence-in-supply-chain-management-predictive-analytics-for-demand-forecasting-80d2d512f155" TargetMode="External"/><Relationship Id="rId2" Type="http://schemas.openxmlformats.org/officeDocument/2006/relationships/hyperlink" Target="https://zindi.africa/competitions/sendy-logistics-challen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postmates.com/estimating-delivery-times-a-case-study-in-practical-machine-learning-e70f677e736c" TargetMode="External"/><Relationship Id="rId4" Type="http://schemas.openxmlformats.org/officeDocument/2006/relationships/hyperlink" Target="https://github.com/siddharth185/Predicting-Delivery-Tim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musram/discovering-windowing-make-brain-visible" TargetMode="External"/><Relationship Id="rId2" Type="http://schemas.openxmlformats.org/officeDocument/2006/relationships/hyperlink" Target="https://www.kaggle.com/c/rsna-intracranial-hemorrhage-detection/overview/descri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/rsna-intracranial-hemorrhage-detection/discussion/109978#latest-635156" TargetMode="External"/><Relationship Id="rId4" Type="http://schemas.openxmlformats.org/officeDocument/2006/relationships/hyperlink" Target="https://www.kaggle.com/dcstang/see-like-a-radiologist-with-systematic-window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EF351A-9E2E-47E7-BB93-BD469CBCC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ХАКАТОНЫ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745CEB2-A26D-43AC-9BBB-617EA866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798" y="4106849"/>
            <a:ext cx="2815178" cy="20926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5D05B5F-54E0-4CF7-8823-1D62A795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26" y="176271"/>
            <a:ext cx="2281703" cy="22817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65F4DF3-23E1-41C5-BB9A-78811D597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" y="3509963"/>
            <a:ext cx="4501328" cy="29244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2880A74-696E-4D40-85C2-4FC6307B0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095" y="174509"/>
            <a:ext cx="3846721" cy="20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Функция активации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44" y="1422136"/>
            <a:ext cx="6767512" cy="57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509587"/>
            <a:ext cx="4895850" cy="3248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90561"/>
            <a:ext cx="5181600" cy="2886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4067175"/>
            <a:ext cx="5962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Поведение функции активации</a:t>
            </a:r>
            <a:endParaRPr lang="ru-RU" dirty="0"/>
          </a:p>
        </p:txBody>
      </p:sp>
      <p:pic>
        <p:nvPicPr>
          <p:cNvPr id="2050" name="Picture 2" descr="Пишем свою нейросеть: пошаговое руководст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478087"/>
            <a:ext cx="512445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ишем свою нейросеть: пошаговое руководств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2478087"/>
            <a:ext cx="512445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25880"/>
            <a:ext cx="7596187" cy="20982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211329"/>
            <a:ext cx="7155655" cy="42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04887"/>
            <a:ext cx="9210675" cy="553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152400"/>
            <a:ext cx="530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Оптимизация градиентными методами, обратное распространение ошибки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552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909637"/>
            <a:ext cx="92011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538162"/>
            <a:ext cx="2881313" cy="11917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99" y="693223"/>
            <a:ext cx="2174673" cy="8816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1" y="2077009"/>
            <a:ext cx="3230714" cy="13615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650" y="782170"/>
            <a:ext cx="2364596" cy="7926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1837" y="693223"/>
            <a:ext cx="3510163" cy="7757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699" y="2362478"/>
            <a:ext cx="2479099" cy="8474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4534" y="2238375"/>
            <a:ext cx="3563408" cy="10572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112" y="3254709"/>
            <a:ext cx="2129957" cy="14721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3472" y="3348515"/>
            <a:ext cx="6174878" cy="156162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536" y="4633628"/>
            <a:ext cx="3372163" cy="111359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2569" y="4580763"/>
            <a:ext cx="4132706" cy="99491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94246" y="4580763"/>
            <a:ext cx="3427635" cy="10088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9197" y="5837226"/>
            <a:ext cx="3750421" cy="9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73" y="1749287"/>
            <a:ext cx="8161956" cy="39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849174"/>
            <a:ext cx="9210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704850"/>
            <a:ext cx="92011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5F7C5C-BF28-493B-9392-37E91B5C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Sendy</a:t>
            </a:r>
            <a:r>
              <a:rPr lang="en-US" dirty="0"/>
              <a:t> Logistics Challenge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B79C28-FC25-490B-A1B3-3DE99C8B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086"/>
            <a:ext cx="10515600" cy="429782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hlinkClick r:id="rId2"/>
              </a:rPr>
              <a:t>https://zindi.africa/competitions/sendy-logistics-challenge</a:t>
            </a:r>
            <a:endParaRPr lang="en-US" sz="2000" dirty="0"/>
          </a:p>
          <a:p>
            <a:r>
              <a:rPr lang="ru-RU" sz="2000" dirty="0"/>
              <a:t>Дата проведения</a:t>
            </a:r>
            <a:r>
              <a:rPr lang="en-US" sz="2000" dirty="0" smtClean="0"/>
              <a:t>: </a:t>
            </a:r>
            <a:r>
              <a:rPr lang="ru-RU" sz="2000" dirty="0" smtClean="0"/>
              <a:t>до 26</a:t>
            </a:r>
            <a:r>
              <a:rPr lang="en-US" sz="2000" dirty="0" smtClean="0"/>
              <a:t> </a:t>
            </a:r>
            <a:r>
              <a:rPr lang="ru-RU" sz="2000" dirty="0" smtClean="0"/>
              <a:t>ноября 2019.</a:t>
            </a:r>
            <a:endParaRPr lang="ru-RU" sz="2000" dirty="0"/>
          </a:p>
          <a:p>
            <a:r>
              <a:rPr lang="ru-RU" sz="2000" dirty="0"/>
              <a:t>Цель </a:t>
            </a:r>
            <a:r>
              <a:rPr lang="ru-RU" sz="2000" dirty="0" err="1"/>
              <a:t>хакатона</a:t>
            </a:r>
            <a:r>
              <a:rPr lang="ru-RU" sz="2000" dirty="0"/>
              <a:t> – предсказать время прибытия мотоцикла в пункт </a:t>
            </a:r>
            <a:r>
              <a:rPr lang="ru-RU" sz="2000" dirty="0" smtClean="0"/>
              <a:t>назначения</a:t>
            </a:r>
            <a:endParaRPr lang="ru-RU" sz="2000" dirty="0"/>
          </a:p>
          <a:p>
            <a:r>
              <a:rPr lang="ru-RU" sz="2000" dirty="0"/>
              <a:t>Данные</a:t>
            </a:r>
            <a:r>
              <a:rPr lang="en-US" sz="2000" dirty="0"/>
              <a:t>: </a:t>
            </a:r>
            <a:r>
              <a:rPr lang="ru-RU" sz="2000" dirty="0"/>
              <a:t>Описание заказа ,дата и время приема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подтверждения </a:t>
            </a:r>
            <a:r>
              <a:rPr lang="ru-RU" sz="2000" dirty="0"/>
              <a:t>и отгрузки </a:t>
            </a:r>
            <a:r>
              <a:rPr lang="ru-RU" sz="2000" dirty="0" smtClean="0"/>
              <a:t>заказа,</a:t>
            </a:r>
            <a:r>
              <a:rPr lang="en-US" sz="2000" dirty="0" smtClean="0"/>
              <a:t> </a:t>
            </a:r>
            <a:r>
              <a:rPr lang="ru-RU" sz="2000" dirty="0" smtClean="0"/>
              <a:t>данные </a:t>
            </a:r>
            <a:r>
              <a:rPr lang="ru-RU" sz="2000" dirty="0"/>
              <a:t>пути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данные </a:t>
            </a:r>
            <a:r>
              <a:rPr lang="ru-RU" sz="2000" dirty="0"/>
              <a:t>перевозчика</a:t>
            </a:r>
          </a:p>
          <a:p>
            <a:r>
              <a:rPr lang="ru-RU" sz="2000" dirty="0"/>
              <a:t>Дополнительные данные</a:t>
            </a:r>
            <a:r>
              <a:rPr lang="en-US" sz="2000" dirty="0" smtClean="0"/>
              <a:t>: Africa </a:t>
            </a:r>
            <a:r>
              <a:rPr lang="en-US" sz="2000" dirty="0" err="1"/>
              <a:t>GeoPortal</a:t>
            </a:r>
            <a:endParaRPr lang="en-US" sz="2000" dirty="0"/>
          </a:p>
          <a:p>
            <a:r>
              <a:rPr lang="ru-RU" sz="2000" dirty="0"/>
              <a:t>Советы по старту </a:t>
            </a:r>
            <a:r>
              <a:rPr lang="en-US" sz="2000" dirty="0"/>
              <a:t>: </a:t>
            </a:r>
            <a:r>
              <a:rPr lang="ru-RU" sz="2000" dirty="0"/>
              <a:t>1.Мержим нужные колонки из </a:t>
            </a:r>
            <a:r>
              <a:rPr lang="ru-RU" sz="2000" dirty="0" err="1"/>
              <a:t>датасетов</a:t>
            </a:r>
            <a:r>
              <a:rPr lang="ru-RU" sz="2000" dirty="0"/>
              <a:t> в </a:t>
            </a:r>
            <a:r>
              <a:rPr lang="ru-RU" sz="2000" dirty="0" smtClean="0"/>
              <a:t>один.</a:t>
            </a:r>
            <a:r>
              <a:rPr lang="en-US" sz="2000" dirty="0" smtClean="0"/>
              <a:t> </a:t>
            </a:r>
            <a:r>
              <a:rPr lang="ru-RU" sz="2000" dirty="0" smtClean="0"/>
              <a:t>2.Работаем </a:t>
            </a:r>
            <a:r>
              <a:rPr lang="ru-RU" sz="2000" dirty="0"/>
              <a:t>над </a:t>
            </a:r>
            <a:r>
              <a:rPr lang="ru-RU" sz="2000" dirty="0" err="1" smtClean="0"/>
              <a:t>фичами</a:t>
            </a:r>
            <a:r>
              <a:rPr lang="ru-RU" sz="2000" dirty="0" smtClean="0"/>
              <a:t> (</a:t>
            </a:r>
            <a:r>
              <a:rPr lang="ru-RU" sz="2000" dirty="0"/>
              <a:t>посчитать статистику</a:t>
            </a:r>
            <a:r>
              <a:rPr lang="ru-RU" sz="2000" dirty="0" smtClean="0"/>
              <a:t>, корреляции </a:t>
            </a:r>
            <a:r>
              <a:rPr lang="ru-RU" sz="2000" dirty="0"/>
              <a:t>и </a:t>
            </a:r>
            <a:r>
              <a:rPr lang="ru-RU" sz="2000" dirty="0" smtClean="0"/>
              <a:t>т.д.) 3. </a:t>
            </a:r>
            <a:r>
              <a:rPr lang="en-US" sz="2000" dirty="0" err="1" smtClean="0"/>
              <a:t>Logreg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en-US" sz="2000" dirty="0" smtClean="0"/>
              <a:t>Gradient </a:t>
            </a:r>
            <a:r>
              <a:rPr lang="en-US" sz="2000" dirty="0"/>
              <a:t>boosting – </a:t>
            </a:r>
            <a:r>
              <a:rPr lang="ru-RU" sz="2000" dirty="0"/>
              <a:t>отбор </a:t>
            </a:r>
            <a:r>
              <a:rPr lang="ru-RU" sz="2000" dirty="0" err="1"/>
              <a:t>фичей</a:t>
            </a:r>
            <a:r>
              <a:rPr lang="ru-RU" sz="2000" dirty="0" smtClean="0"/>
              <a:t>. 4. </a:t>
            </a:r>
            <a:r>
              <a:rPr lang="en-US" sz="2000" dirty="0" err="1" smtClean="0"/>
              <a:t>Lstm</a:t>
            </a:r>
            <a:r>
              <a:rPr lang="en-US" sz="2000" dirty="0" smtClean="0"/>
              <a:t> </a:t>
            </a:r>
            <a:r>
              <a:rPr lang="ru-RU" sz="2000" dirty="0"/>
              <a:t>для фичей основанных на временных данных</a:t>
            </a:r>
            <a:r>
              <a:rPr lang="ru-RU" sz="2000" dirty="0" smtClean="0"/>
              <a:t>. 5. Работа </a:t>
            </a:r>
            <a:r>
              <a:rPr lang="ru-RU" sz="2000" dirty="0"/>
              <a:t>с данными </a:t>
            </a:r>
            <a:r>
              <a:rPr lang="en-US" sz="2000" dirty="0"/>
              <a:t>Africa </a:t>
            </a:r>
            <a:r>
              <a:rPr lang="en-US" sz="2000" dirty="0" err="1"/>
              <a:t>GeoPortal</a:t>
            </a:r>
            <a:r>
              <a:rPr lang="en-US" sz="2000" dirty="0"/>
              <a:t>.</a:t>
            </a:r>
          </a:p>
          <a:p>
            <a:r>
              <a:rPr lang="ru-RU" sz="2000" dirty="0"/>
              <a:t>Почитать</a:t>
            </a:r>
            <a:r>
              <a:rPr lang="en-US" sz="2000" dirty="0"/>
              <a:t>:</a:t>
            </a:r>
            <a:r>
              <a:rPr lang="en-US" sz="2000" dirty="0">
                <a:hlinkClick r:id="rId3"/>
              </a:rPr>
              <a:t>https://towardsdatascience.com/artificial-intelligence-in-supply-chain-management-predictive-analytics-for-demand-forecasting-80d2d512f155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https://github.com/siddharth185/Predicting-Delivery-Time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https://blog.postmates.com/estimating-delivery-times-a-case-study-in-practical-machine-learning-e70f677e736c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34055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35" y="367334"/>
            <a:ext cx="92202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48" y="400878"/>
            <a:ext cx="7972425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40" y="1828800"/>
            <a:ext cx="91344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95" y="174763"/>
            <a:ext cx="9124950" cy="438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95" y="2365513"/>
            <a:ext cx="9124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14437"/>
            <a:ext cx="91249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00150"/>
            <a:ext cx="91249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223962"/>
            <a:ext cx="91154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9675"/>
            <a:ext cx="9144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214437"/>
            <a:ext cx="9134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195387"/>
            <a:ext cx="91344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209675"/>
            <a:ext cx="91154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4157B5-74D2-496F-9E72-4026107B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RSNA Intracranial Hemorrhage Detection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EBC94A9-113F-4B16-A407-87ADB6CA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dirty="0">
                <a:hlinkClick r:id="rId2"/>
              </a:rPr>
              <a:t>https://www.kaggle.com/c/rsna-intracranial-hemorrhage-detection/overview/description</a:t>
            </a:r>
            <a:endParaRPr lang="ru-RU" sz="1900" dirty="0"/>
          </a:p>
          <a:p>
            <a:r>
              <a:rPr lang="ru-RU" sz="1900" dirty="0"/>
              <a:t>Дата</a:t>
            </a:r>
            <a:r>
              <a:rPr lang="en-US" sz="1900" dirty="0" smtClean="0"/>
              <a:t>:</a:t>
            </a:r>
            <a:r>
              <a:rPr lang="ru-RU" sz="1900" dirty="0" smtClean="0"/>
              <a:t> до </a:t>
            </a:r>
            <a:r>
              <a:rPr lang="ru-RU" sz="1900" dirty="0"/>
              <a:t>2 </a:t>
            </a:r>
            <a:r>
              <a:rPr lang="ru-RU" sz="1900" dirty="0" smtClean="0"/>
              <a:t>декабря 2019.</a:t>
            </a:r>
            <a:endParaRPr lang="ru-RU" sz="1900" dirty="0"/>
          </a:p>
          <a:p>
            <a:r>
              <a:rPr lang="ru-RU" sz="1900" dirty="0"/>
              <a:t>Цель </a:t>
            </a:r>
            <a:r>
              <a:rPr lang="ru-RU" sz="1900" dirty="0" err="1"/>
              <a:t>хакатона</a:t>
            </a:r>
            <a:r>
              <a:rPr lang="ru-RU" sz="1900" dirty="0"/>
              <a:t> – определить наличие различных видов кровоизлияния по изображению мозга</a:t>
            </a:r>
          </a:p>
          <a:p>
            <a:r>
              <a:rPr lang="ru-RU" sz="1900" dirty="0"/>
              <a:t>Метрика </a:t>
            </a:r>
            <a:r>
              <a:rPr lang="ru-RU" sz="1900" dirty="0"/>
              <a:t>— </a:t>
            </a:r>
            <a:r>
              <a:rPr lang="en-US" sz="1900" dirty="0"/>
              <a:t>weighted multi-label logarithmic loss</a:t>
            </a:r>
            <a:endParaRPr lang="ru-RU" sz="1900" dirty="0"/>
          </a:p>
          <a:p>
            <a:r>
              <a:rPr lang="ru-RU" sz="1900" dirty="0"/>
              <a:t>С чего начать </a:t>
            </a:r>
            <a:r>
              <a:rPr lang="ru-RU" sz="1900" dirty="0" smtClean="0"/>
              <a:t>– берем </a:t>
            </a:r>
            <a:r>
              <a:rPr lang="ru-RU" sz="1900" dirty="0"/>
              <a:t>любую </a:t>
            </a:r>
            <a:r>
              <a:rPr lang="en-US" sz="1900" dirty="0"/>
              <a:t>CNN </a:t>
            </a:r>
          </a:p>
          <a:p>
            <a:r>
              <a:rPr lang="ru-RU" sz="1900" dirty="0"/>
              <a:t>Далее – </a:t>
            </a:r>
            <a:r>
              <a:rPr lang="ru-RU" sz="1900" dirty="0" err="1"/>
              <a:t>стэкаем</a:t>
            </a:r>
            <a:r>
              <a:rPr lang="ru-RU" sz="1900" dirty="0" smtClean="0"/>
              <a:t>, делаем </a:t>
            </a:r>
            <a:r>
              <a:rPr lang="ru-RU" sz="1900" dirty="0"/>
              <a:t>ансамбли моделей.</a:t>
            </a:r>
          </a:p>
          <a:p>
            <a:r>
              <a:rPr lang="ru-RU" sz="1900" dirty="0"/>
              <a:t>Основная проблема – большой размер </a:t>
            </a:r>
            <a:r>
              <a:rPr lang="ru-RU" sz="1900" dirty="0" err="1"/>
              <a:t>датасета</a:t>
            </a:r>
            <a:r>
              <a:rPr lang="ru-RU" sz="1900" dirty="0"/>
              <a:t> – </a:t>
            </a:r>
            <a:r>
              <a:rPr lang="ru-RU" sz="1900" dirty="0" err="1"/>
              <a:t>156гб</a:t>
            </a:r>
            <a:r>
              <a:rPr lang="ru-RU" sz="1900" dirty="0"/>
              <a:t> – смотрите 3 ссылку</a:t>
            </a:r>
          </a:p>
          <a:p>
            <a:r>
              <a:rPr lang="en-US" sz="2000" dirty="0">
                <a:hlinkClick r:id="rId3"/>
              </a:rPr>
              <a:t>https://www.kaggle.com/samusram/discovering-windowing-make-brain-visible</a:t>
            </a:r>
            <a:endParaRPr lang="ru-RU" sz="2000" dirty="0"/>
          </a:p>
          <a:p>
            <a:r>
              <a:rPr lang="en-US" sz="2000" dirty="0">
                <a:hlinkClick r:id="rId4"/>
              </a:rPr>
              <a:t>https://www.kaggle.com/dcstang/see-like-a-radiologist-with-systematic-windowing</a:t>
            </a:r>
            <a:endParaRPr lang="en-US" sz="1900" dirty="0"/>
          </a:p>
          <a:p>
            <a:r>
              <a:rPr lang="en-US" sz="1900" dirty="0">
                <a:hlinkClick r:id="rId5"/>
              </a:rPr>
              <a:t>https://www.kaggle.com/c/rsna-intracranial-hemorrhage-detection/discussion/109978#latest-635156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24050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185862"/>
            <a:ext cx="91249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3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64C902-B35E-4EC7-9305-5C5DD6D7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Clouds from Satellite Images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31E4AD-90BD-4ED9-8E7B-6D3EC619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4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математики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539"/>
            <a:ext cx="1051560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9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438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Дифференциальные вычисления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70" y="1119059"/>
            <a:ext cx="7515225" cy="2609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69" y="3891348"/>
            <a:ext cx="7362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84" y="434804"/>
            <a:ext cx="6934200" cy="3105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496" y="3539954"/>
            <a:ext cx="6581775" cy="1162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162" y="4702004"/>
            <a:ext cx="5915025" cy="304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036" y="5163708"/>
            <a:ext cx="48672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 прямого распространения</a:t>
            </a:r>
            <a:br>
              <a:rPr lang="ru-RU" dirty="0" smtClean="0"/>
            </a:br>
            <a:r>
              <a:rPr lang="en-US" dirty="0" smtClean="0"/>
              <a:t>		</a:t>
            </a:r>
            <a:r>
              <a:rPr lang="ru-RU" dirty="0" smtClean="0"/>
              <a:t>(</a:t>
            </a:r>
            <a:r>
              <a:rPr lang="en-US" dirty="0" smtClean="0"/>
              <a:t>feed forward networks)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82" y="1939019"/>
            <a:ext cx="8699157" cy="48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438" y="15917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Модель нейрона</a:t>
            </a:r>
            <a:endParaRPr lang="ru-RU" dirty="0"/>
          </a:p>
        </p:txBody>
      </p:sp>
      <p:pic>
        <p:nvPicPr>
          <p:cNvPr id="2050" name="Picture 2" descr="Картинки по запросу neuron in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24" y="1367483"/>
            <a:ext cx="6472088" cy="34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proglib.io/wp-uploads/2017/07/2.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05" y="4912239"/>
            <a:ext cx="80105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1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205</Words>
  <Application>Microsoft Office PowerPoint</Application>
  <PresentationFormat>Widescreen</PresentationFormat>
  <Paragraphs>31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Тема Office</vt:lpstr>
      <vt:lpstr>ХАКАТОНЫ</vt:lpstr>
      <vt:lpstr>Sendy Logistics Challenge </vt:lpstr>
      <vt:lpstr>RSNA Intracranial Hemorrhage Detection </vt:lpstr>
      <vt:lpstr>Understanding Clouds from Satellite Images </vt:lpstr>
      <vt:lpstr>Немного математики</vt:lpstr>
      <vt:lpstr>Дифференциальные вычисления</vt:lpstr>
      <vt:lpstr>PowerPoint Presentation</vt:lpstr>
      <vt:lpstr>Нейронные сети прямого распространения   (feed forward networks)</vt:lpstr>
      <vt:lpstr>Модель нейрона</vt:lpstr>
      <vt:lpstr>Функция активации</vt:lpstr>
      <vt:lpstr>PowerPoint Presentation</vt:lpstr>
      <vt:lpstr>Поведение функции активации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ХАКАТОНЫ</dc:title>
  <dc:creator>Студент</dc:creator>
  <cp:lastModifiedBy>Aleksandr Avdyushenko</cp:lastModifiedBy>
  <cp:revision>32</cp:revision>
  <dcterms:created xsi:type="dcterms:W3CDTF">2019-10-02T11:57:10Z</dcterms:created>
  <dcterms:modified xsi:type="dcterms:W3CDTF">2019-10-04T10:14:29Z</dcterms:modified>
</cp:coreProperties>
</file>