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84" r:id="rId1"/>
  </p:sldMasterIdLst>
  <p:notesMasterIdLst>
    <p:notesMasterId r:id="rId14"/>
  </p:notesMasterIdLst>
  <p:sldIdLst>
    <p:sldId id="262" r:id="rId2"/>
    <p:sldId id="261" r:id="rId3"/>
    <p:sldId id="273" r:id="rId4"/>
    <p:sldId id="274" r:id="rId5"/>
    <p:sldId id="276" r:id="rId6"/>
    <p:sldId id="279" r:id="rId7"/>
    <p:sldId id="277" r:id="rId8"/>
    <p:sldId id="280" r:id="rId9"/>
    <p:sldId id="282" r:id="rId10"/>
    <p:sldId id="283" r:id="rId11"/>
    <p:sldId id="284" r:id="rId12"/>
    <p:sldId id="281" r:id="rId13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768CA919-F4E5-4A97-9431-69CD286F7AEA}">
          <p14:sldIdLst>
            <p14:sldId id="262"/>
            <p14:sldId id="261"/>
            <p14:sldId id="273"/>
          </p14:sldIdLst>
        </p14:section>
        <p14:section name="ШАД" id="{97071F00-80CE-4426-806C-9E03D65E08BC}">
          <p14:sldIdLst>
            <p14:sldId id="274"/>
            <p14:sldId id="276"/>
            <p14:sldId id="279"/>
            <p14:sldId id="277"/>
          </p14:sldIdLst>
        </p14:section>
        <p14:section name="Яндекс" id="{96067968-B6C6-450F-AD91-2DEF49622569}">
          <p14:sldIdLst>
            <p14:sldId id="280"/>
            <p14:sldId id="282"/>
            <p14:sldId id="283"/>
            <p14:sldId id="284"/>
          </p14:sldIdLst>
        </p14:section>
        <p14:section name="Заключение" id="{FCEE0B1D-E18B-491C-BD42-A06563FD26E8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59" d="100"/>
          <a:sy n="59" d="100"/>
        </p:scale>
        <p:origin x="114" y="126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07600" cy="50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6" y="5335200"/>
            <a:ext cx="5829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изображений (символы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31606" y="5334413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31606" y="8385909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100006" y="8380800"/>
            <a:ext cx="3044826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0800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101188" y="5335588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335588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05981" y="8380412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05980" y="5335200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36807" y="8380412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36806" y="5335200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изображения (символы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055181" y="5334413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3055181" y="8385909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8130406" y="8380800"/>
            <a:ext cx="3044826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206406" y="8380800"/>
            <a:ext cx="3045600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131588" y="5335588"/>
            <a:ext cx="3043644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206406" y="5335588"/>
            <a:ext cx="3045600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283181" y="8380412"/>
            <a:ext cx="3044881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283180" y="5335200"/>
            <a:ext cx="3044882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 (символы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070381" y="5334413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070381" y="8385909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8406" y="8380800"/>
            <a:ext cx="3044826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7267238" y="8380800"/>
            <a:ext cx="3044825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588" y="5335588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7267237" y="5335588"/>
            <a:ext cx="3044825" cy="2538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31938" y="4320000"/>
            <a:ext cx="6091237" cy="4582179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31938" y="9393865"/>
            <a:ext cx="6091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401909"/>
            <a:ext cx="6091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370018"/>
            <a:ext cx="6091237" cy="4518793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60031" y="4336526"/>
            <a:ext cx="6091237" cy="455228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60031" y="9388541"/>
            <a:ext cx="6091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714412" y="3826942"/>
            <a:ext cx="8115487" cy="60908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546806" y="3812362"/>
            <a:ext cx="8121650" cy="609123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546350" y="10410825"/>
            <a:ext cx="8121650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714413" y="10439534"/>
            <a:ext cx="8121650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023869" y="3305175"/>
            <a:ext cx="22334537" cy="8628063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023937" y="1273938"/>
            <a:ext cx="22334538" cy="10660062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2671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 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555" y="3813175"/>
            <a:ext cx="18273713" cy="6091613"/>
          </a:xfrm>
        </p:spPr>
        <p:txBody>
          <a:bodyPr anchor="ctr"/>
          <a:lstStyle>
            <a:lvl1pPr>
              <a:lnSpc>
                <a:spcPts val="14000"/>
              </a:lnSpc>
              <a:defRPr sz="119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34" y="11426825"/>
            <a:ext cx="1524000" cy="101917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92406" y="11426401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без 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555" y="3813175"/>
            <a:ext cx="18273713" cy="6091613"/>
          </a:xfrm>
        </p:spPr>
        <p:txBody>
          <a:bodyPr anchor="ctr"/>
          <a:lstStyle>
            <a:lvl1pPr>
              <a:lnSpc>
                <a:spcPts val="14000"/>
              </a:lnSpc>
              <a:defRPr sz="119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Ya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6" y="5335200"/>
            <a:ext cx="5829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4350" y="2295870"/>
            <a:ext cx="18273713" cy="1522412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Контакты</a:t>
            </a:r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76763" y="10411200"/>
            <a:ext cx="6599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4576762" y="8387625"/>
            <a:ext cx="6599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4729206" y="8404340"/>
            <a:ext cx="659923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4729206" y="10411200"/>
            <a:ext cx="6598857" cy="10160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65276" y="4828552"/>
            <a:ext cx="18262787" cy="2581753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Имя Фамилия</a:t>
            </a:r>
            <a:br>
              <a:rPr lang="ru-RU" dirty="0" smtClean="0"/>
            </a:br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0407224"/>
            <a:ext cx="1032076" cy="1019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76" y="8420574"/>
            <a:ext cx="549871" cy="999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206" y="8420574"/>
            <a:ext cx="1035624" cy="10356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630" y="10466467"/>
            <a:ext cx="1015200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087225" y="718335"/>
            <a:ext cx="22207963" cy="1449390"/>
          </a:xfrm>
          <a:prstGeom prst="rect">
            <a:avLst/>
          </a:prstGeom>
        </p:spPr>
        <p:txBody>
          <a:bodyPr lIns="91397" tIns="45697" rIns="91397" bIns="45697"/>
          <a:lstStyle>
            <a:lvl1pPr algn="l">
              <a:defRPr sz="9000">
                <a:solidFill>
                  <a:schemeClr val="bg2"/>
                </a:solidFill>
                <a:latin typeface="Textbook New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94509" y="2703514"/>
            <a:ext cx="22199096" cy="9918700"/>
          </a:xfrm>
          <a:prstGeom prst="rect">
            <a:avLst/>
          </a:prstGeom>
        </p:spPr>
        <p:txBody>
          <a:bodyPr lIns="91397" tIns="45697" rIns="91397" bIns="45697" anchor="ctr"/>
          <a:lstStyle>
            <a:lvl1pPr marL="0" indent="0">
              <a:buNone/>
              <a:defRPr sz="5200">
                <a:latin typeface="Textbook New"/>
              </a:defRPr>
            </a:lvl1pPr>
            <a:lvl2pPr marL="719656" indent="-761673">
              <a:spcAft>
                <a:spcPts val="1200"/>
              </a:spcAft>
              <a:buSzPct val="150000"/>
              <a:buFontTx/>
              <a:buBlip>
                <a:blip r:embed="rId2"/>
              </a:buBlip>
              <a:defRPr lang="en-US" sz="5200" kern="1200" dirty="0" smtClean="0">
                <a:solidFill>
                  <a:schemeClr val="tx1"/>
                </a:solidFill>
                <a:latin typeface="Textbook New"/>
                <a:ea typeface="+mn-ea"/>
                <a:cs typeface="+mn-cs"/>
              </a:defRPr>
            </a:lvl2pPr>
            <a:lvl3pPr marL="791621" indent="-609340">
              <a:spcBef>
                <a:spcPts val="1200"/>
              </a:spcBef>
              <a:spcAft>
                <a:spcPts val="0"/>
              </a:spcAft>
              <a:buFont typeface="Lucida Grande"/>
              <a:buChar char="–"/>
              <a:defRPr sz="5200">
                <a:latin typeface="Textbook New Light"/>
                <a:cs typeface="Textbook New Light"/>
              </a:defRPr>
            </a:lvl3pPr>
            <a:lvl4pPr marL="791621" indent="-590117">
              <a:spcBef>
                <a:spcPts val="1200"/>
              </a:spcBef>
              <a:spcAft>
                <a:spcPts val="0"/>
              </a:spcAft>
              <a:buSzPct val="80000"/>
              <a:buFont typeface="+mj-lt"/>
              <a:buAutoNum type="arabicPeriod"/>
              <a:defRPr sz="5200">
                <a:latin typeface="Textbook New Light"/>
                <a:cs typeface="Textbook New Light"/>
              </a:defRPr>
            </a:lvl4pPr>
            <a:lvl5pPr>
              <a:defRPr sz="5200">
                <a:latin typeface="Textbook New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</a:t>
            </a:r>
            <a:r>
              <a:rPr lang="ru-RU" dirty="0" smtClean="0"/>
              <a:t>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</a:t>
            </a:r>
            <a:r>
              <a:rPr lang="ru-RU" dirty="0" smtClean="0"/>
              <a:t>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398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22629927" y="12623800"/>
            <a:ext cx="952439" cy="109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7" rIns="91397" bIns="45697" anchor="ctr"/>
          <a:lstStyle/>
          <a:p>
            <a:pPr algn="ctr" defTabSz="121867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dirty="0">
              <a:solidFill>
                <a:schemeClr val="bg1"/>
              </a:solidFill>
              <a:latin typeface="Textbook New ExtraBold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161097" y="4692651"/>
            <a:ext cx="169322" cy="5407026"/>
          </a:xfrm>
          <a:prstGeom prst="rect">
            <a:avLst/>
          </a:prstGeom>
          <a:solidFill>
            <a:srgbClr val="FCCB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7" rIns="91397" bIns="45697" anchor="ctr"/>
          <a:lstStyle/>
          <a:p>
            <a:pPr algn="ctr" defTabSz="121867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dirty="0">
              <a:solidFill>
                <a:schemeClr val="tx1"/>
              </a:solidFill>
              <a:latin typeface="Textbook New ExtraBold"/>
            </a:endParaRPr>
          </a:p>
        </p:txBody>
      </p:sp>
      <p:sp>
        <p:nvSpPr>
          <p:cNvPr id="6" name="Текст 12"/>
          <p:cNvSpPr>
            <a:spLocks noGrp="1"/>
          </p:cNvSpPr>
          <p:nvPr>
            <p:ph type="body" sz="quarter" idx="10"/>
          </p:nvPr>
        </p:nvSpPr>
        <p:spPr>
          <a:xfrm>
            <a:off x="4881425" y="4701073"/>
            <a:ext cx="7021807" cy="784226"/>
          </a:xfrm>
          <a:prstGeom prst="rect">
            <a:avLst/>
          </a:prstGeom>
        </p:spPr>
        <p:txBody>
          <a:bodyPr vert="horz" lIns="91397" tIns="45697" rIns="91397" bIns="45697"/>
          <a:lstStyle>
            <a:lvl1pPr marL="0" indent="0">
              <a:spcBef>
                <a:spcPts val="0"/>
              </a:spcBef>
              <a:buNone/>
              <a:defRPr sz="4800" baseline="0">
                <a:latin typeface="Textbook New"/>
                <a:cs typeface="Arial"/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8" name="Текст 12"/>
          <p:cNvSpPr>
            <a:spLocks noGrp="1"/>
          </p:cNvSpPr>
          <p:nvPr>
            <p:ph type="body" sz="quarter" idx="11"/>
          </p:nvPr>
        </p:nvSpPr>
        <p:spPr>
          <a:xfrm>
            <a:off x="4881425" y="5663184"/>
            <a:ext cx="7021807" cy="784156"/>
          </a:xfrm>
          <a:prstGeom prst="rect">
            <a:avLst/>
          </a:prstGeom>
        </p:spPr>
        <p:txBody>
          <a:bodyPr vert="horz" lIns="91397" tIns="45697" rIns="91397" bIns="45697"/>
          <a:lstStyle>
            <a:lvl1pPr marL="0" indent="0">
              <a:spcBef>
                <a:spcPts val="0"/>
              </a:spcBef>
              <a:buNone/>
              <a:defRPr sz="4800" baseline="0">
                <a:solidFill>
                  <a:srgbClr val="5A6C6E"/>
                </a:solidFill>
                <a:latin typeface="Textbook New Light"/>
                <a:cs typeface="Arial"/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9" name="Текст 12"/>
          <p:cNvSpPr>
            <a:spLocks noGrp="1"/>
          </p:cNvSpPr>
          <p:nvPr>
            <p:ph type="body" sz="quarter" idx="12"/>
          </p:nvPr>
        </p:nvSpPr>
        <p:spPr>
          <a:xfrm>
            <a:off x="4881425" y="7866112"/>
            <a:ext cx="7021807" cy="1440160"/>
          </a:xfrm>
          <a:prstGeom prst="rect">
            <a:avLst/>
          </a:prstGeom>
        </p:spPr>
        <p:txBody>
          <a:bodyPr vert="horz" lIns="91397" tIns="45697" rIns="91397" bIns="45697"/>
          <a:lstStyle>
            <a:lvl1pPr marL="0" indent="0">
              <a:spcBef>
                <a:spcPts val="0"/>
              </a:spcBef>
              <a:buNone/>
              <a:defRPr sz="4000" baseline="0">
                <a:latin typeface="Textbook New Light"/>
                <a:cs typeface="Arial"/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0" name="Текст 12"/>
          <p:cNvSpPr>
            <a:spLocks noGrp="1"/>
          </p:cNvSpPr>
          <p:nvPr>
            <p:ph type="body" sz="quarter" idx="13"/>
          </p:nvPr>
        </p:nvSpPr>
        <p:spPr>
          <a:xfrm>
            <a:off x="4881425" y="9416377"/>
            <a:ext cx="7021807" cy="816082"/>
          </a:xfrm>
          <a:prstGeom prst="rect">
            <a:avLst/>
          </a:prstGeom>
        </p:spPr>
        <p:txBody>
          <a:bodyPr vert="horz" lIns="91397" tIns="45697" rIns="91397" bIns="45697"/>
          <a:lstStyle>
            <a:lvl1pPr marL="0" indent="0">
              <a:spcBef>
                <a:spcPts val="0"/>
              </a:spcBef>
              <a:buNone/>
              <a:defRPr sz="4800" u="none" baseline="0">
                <a:solidFill>
                  <a:srgbClr val="0080FF"/>
                </a:solidFill>
                <a:latin typeface="Textbook New Light"/>
                <a:cs typeface="Arial"/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2" name="Текст 12"/>
          <p:cNvSpPr>
            <a:spLocks noGrp="1"/>
          </p:cNvSpPr>
          <p:nvPr>
            <p:ph type="body" sz="quarter" idx="16"/>
          </p:nvPr>
        </p:nvSpPr>
        <p:spPr>
          <a:xfrm>
            <a:off x="4881425" y="6657921"/>
            <a:ext cx="7021807" cy="917722"/>
          </a:xfrm>
          <a:prstGeom prst="rect">
            <a:avLst/>
          </a:prstGeom>
        </p:spPr>
        <p:txBody>
          <a:bodyPr vert="horz" lIns="91397" tIns="45697" rIns="91397" bIns="45697"/>
          <a:lstStyle>
            <a:lvl1pPr marL="0" indent="0">
              <a:spcBef>
                <a:spcPts val="0"/>
              </a:spcBef>
              <a:buNone/>
              <a:defRPr sz="4800" baseline="0">
                <a:solidFill>
                  <a:srgbClr val="5A6C6E"/>
                </a:solidFill>
                <a:latin typeface="Textbook New Light"/>
                <a:cs typeface="Arial"/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7"/>
          </p:nvPr>
        </p:nvSpPr>
        <p:spPr>
          <a:xfrm>
            <a:off x="12478488" y="4700588"/>
            <a:ext cx="8351795" cy="5399088"/>
          </a:xfrm>
          <a:prstGeom prst="rect">
            <a:avLst/>
          </a:prstGeom>
        </p:spPr>
        <p:txBody>
          <a:bodyPr vert="horz" lIns="91397" tIns="45697" rIns="91397" bIns="45697" anchor="ctr"/>
          <a:lstStyle>
            <a:lvl1pPr marL="1253525" indent="-1253525">
              <a:lnSpc>
                <a:spcPct val="130000"/>
              </a:lnSpc>
              <a:buSzPct val="200000"/>
              <a:buFontTx/>
              <a:buBlip>
                <a:blip r:embed="rId2"/>
              </a:buBlip>
              <a:defRPr lang="ru-RU" sz="4000" u="none" kern="1200" baseline="0" dirty="0" smtClean="0">
                <a:solidFill>
                  <a:schemeClr val="tx1"/>
                </a:solidFill>
                <a:latin typeface="Textbook New Light"/>
                <a:ea typeface="+mn-ea"/>
                <a:cs typeface="Arial"/>
              </a:defRPr>
            </a:lvl1pPr>
            <a:lvl2pPr marL="1253525" indent="-1253525">
              <a:lnSpc>
                <a:spcPct val="130000"/>
              </a:lnSpc>
              <a:buSzPct val="200000"/>
              <a:buFontTx/>
              <a:buBlip>
                <a:blip r:embed="rId3"/>
              </a:buBlip>
              <a:defRPr lang="ru-RU" sz="4000" u="none" kern="1200" baseline="0" dirty="0" smtClean="0">
                <a:solidFill>
                  <a:schemeClr val="tx1"/>
                </a:solidFill>
                <a:latin typeface="Textbook New Light"/>
                <a:ea typeface="+mn-ea"/>
                <a:cs typeface="Arial"/>
              </a:defRPr>
            </a:lvl2pPr>
            <a:lvl3pPr marL="1253525" indent="-1253525">
              <a:lnSpc>
                <a:spcPct val="130000"/>
              </a:lnSpc>
              <a:buSzPct val="200000"/>
              <a:buFontTx/>
              <a:buBlip>
                <a:blip r:embed="rId4"/>
              </a:buBlip>
              <a:defRPr lang="ru-RU" sz="4000" u="none" kern="1200" baseline="0" dirty="0" smtClean="0">
                <a:solidFill>
                  <a:schemeClr val="tx1"/>
                </a:solidFill>
                <a:latin typeface="Textbook New Light"/>
                <a:ea typeface="+mn-ea"/>
                <a:cs typeface="Arial"/>
              </a:defRPr>
            </a:lvl3pPr>
            <a:lvl4pPr>
              <a:defRPr sz="4800">
                <a:solidFill>
                  <a:schemeClr val="tx2"/>
                </a:solidFill>
                <a:latin typeface="Textbook New"/>
                <a:cs typeface="Textbook New"/>
              </a:defRPr>
            </a:lvl4pPr>
            <a:lvl5pPr>
              <a:defRPr sz="4800">
                <a:solidFill>
                  <a:schemeClr val="tx2"/>
                </a:solidFill>
                <a:latin typeface="Textbook New"/>
                <a:cs typeface="Textbook New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812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350" y="3813175"/>
            <a:ext cx="18280262" cy="6089649"/>
          </a:xfr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350" y="10410824"/>
            <a:ext cx="18280262" cy="152241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4350" y="1274763"/>
            <a:ext cx="9144000" cy="1014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/>
            </a:lvl1pPr>
          </a:lstStyle>
          <a:p>
            <a:r>
              <a:rPr lang="ru-RU" dirty="0" smtClean="0"/>
              <a:t>Логотип Яндекса (Сервиса)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694" y="1254563"/>
            <a:ext cx="1551918" cy="1034612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>
          <a:xfrm>
            <a:off x="3054350" y="12441239"/>
            <a:ext cx="18273712" cy="50796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 без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350" y="3813175"/>
            <a:ext cx="18280262" cy="6089649"/>
          </a:xfr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350" y="10410824"/>
            <a:ext cx="18280262" cy="152241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4350" y="1274763"/>
            <a:ext cx="9144000" cy="1014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/>
            </a:lvl1pPr>
          </a:lstStyle>
          <a:p>
            <a:r>
              <a:rPr lang="ru-RU" smtClean="0"/>
              <a:t>Логотип Яндекса (Сервиса)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5744826" y="1274763"/>
            <a:ext cx="5583238" cy="10144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dirty="0" smtClean="0"/>
              <a:t>Логотип </a:t>
            </a:r>
            <a:r>
              <a:rPr lang="ru-RU" dirty="0" err="1" smtClean="0"/>
              <a:t>партнера</a:t>
            </a:r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350" y="12441239"/>
            <a:ext cx="18273712" cy="507961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217659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555" y="3813175"/>
            <a:ext cx="18273713" cy="6091613"/>
          </a:xfrm>
        </p:spPr>
        <p:txBody>
          <a:bodyPr anchor="ctr"/>
          <a:lstStyle>
            <a:lvl1pPr>
              <a:lnSpc>
                <a:spcPts val="14000"/>
              </a:lnSpc>
              <a:defRPr sz="119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77564"/>
            <a:ext cx="18273713" cy="1522413"/>
          </a:xfrm>
        </p:spPr>
        <p:txBody>
          <a:bodyPr anchor="t"/>
          <a:lstStyle>
            <a:lvl1pPr marL="0" indent="0">
              <a:buNone/>
              <a:defRPr sz="50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560" y="12441600"/>
            <a:ext cx="1662265" cy="5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0410825"/>
            <a:ext cx="18273713" cy="1522413"/>
          </a:xfrm>
        </p:spPr>
        <p:txBody>
          <a:bodyPr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2546806" y="3814312"/>
            <a:ext cx="18770491" cy="6089288"/>
          </a:xfrm>
        </p:spPr>
        <p:txBody>
          <a:bodyPr/>
          <a:lstStyle>
            <a:lvl1pPr marL="1143000" indent="-1143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mpact" panose="020B0806030902050204" pitchFamily="34" charset="0"/>
              <a:buChar char="│"/>
              <a:defRPr sz="12000" b="0" baseline="0">
                <a:solidFill>
                  <a:schemeClr val="bg1"/>
                </a:solidFill>
                <a:latin typeface="Textbook New Light" panose="020B0503020503020204" pitchFamily="34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9" y="3305176"/>
            <a:ext cx="19288867" cy="8628824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defRPr/>
            </a:lvl1pPr>
            <a:lvl2pPr marL="0" indent="-792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Char char="▌"/>
              <a:defRPr/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/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1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715" y="3305175"/>
            <a:ext cx="10648891" cy="8628063"/>
          </a:xfrm>
        </p:spPr>
        <p:txBody>
          <a:bodyPr/>
          <a:lstStyle>
            <a:lvl2pPr marL="792000" indent="-792000">
              <a:defRPr/>
            </a:lvl2pPr>
            <a:lvl3pPr marL="1512000" indent="-792000">
              <a:defRPr/>
            </a:lvl3pPr>
            <a:lvl4pPr marL="1512000" indent="-792000"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12709584" y="3266309"/>
            <a:ext cx="10648891" cy="8628063"/>
          </a:xfrm>
        </p:spPr>
        <p:txBody>
          <a:bodyPr/>
          <a:lstStyle>
            <a:lvl2pPr marL="792000" indent="-792000">
              <a:defRPr/>
            </a:lvl2pPr>
            <a:lvl3pPr marL="1512000" indent="-792000">
              <a:defRPr/>
            </a:lvl3pPr>
            <a:lvl4pPr marL="1512000" indent="-792000"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659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9" y="766763"/>
            <a:ext cx="22334536" cy="15224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39" y="3305176"/>
            <a:ext cx="22334536" cy="862882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3937" y="12441239"/>
            <a:ext cx="20304125" cy="5080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42475" y="12441239"/>
            <a:ext cx="1016000" cy="5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685" r:id="rId3"/>
    <p:sldLayoutId id="2147483709" r:id="rId4"/>
    <p:sldLayoutId id="2147483687" r:id="rId5"/>
    <p:sldLayoutId id="2147483696" r:id="rId6"/>
    <p:sldLayoutId id="2147483690" r:id="rId7"/>
    <p:sldLayoutId id="2147483686" r:id="rId8"/>
    <p:sldLayoutId id="2147483688" r:id="rId9"/>
    <p:sldLayoutId id="2147483702" r:id="rId10"/>
    <p:sldLayoutId id="2147483701" r:id="rId11"/>
    <p:sldLayoutId id="2147483700" r:id="rId12"/>
    <p:sldLayoutId id="2147483699" r:id="rId13"/>
    <p:sldLayoutId id="2147483698" r:id="rId14"/>
    <p:sldLayoutId id="2147483703" r:id="rId15"/>
    <p:sldLayoutId id="2147483704" r:id="rId16"/>
    <p:sldLayoutId id="2147483705" r:id="rId17"/>
    <p:sldLayoutId id="2147483708" r:id="rId18"/>
    <p:sldLayoutId id="2147483707" r:id="rId19"/>
    <p:sldLayoutId id="2147483706" r:id="rId20"/>
    <p:sldLayoutId id="2147483691" r:id="rId21"/>
    <p:sldLayoutId id="2147483712" r:id="rId22"/>
    <p:sldLayoutId id="2147483713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4000"/>
        </a:spcBef>
        <a:spcAft>
          <a:spcPts val="4000"/>
        </a:spcAft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792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05000"/>
        <a:buFont typeface="Arial" panose="020B0604020202020204" pitchFamily="34" charset="0"/>
        <a:buChar char="▌"/>
        <a:defRPr sz="5000" kern="1200" baseline="0">
          <a:solidFill>
            <a:schemeClr val="tx1"/>
          </a:solidFill>
          <a:latin typeface="Textbook New" panose="020B0603020503020204" pitchFamily="34" charset="-52"/>
          <a:ea typeface="+mn-ea"/>
          <a:cs typeface="+mn-cs"/>
        </a:defRPr>
      </a:lvl2pPr>
      <a:lvl3pPr marL="1512000" indent="-792000" algn="l" defTabSz="1828709" rtl="0" eaLnBrk="1" latinLnBrk="0" hangingPunct="1">
        <a:lnSpc>
          <a:spcPts val="6000"/>
        </a:lnSpc>
        <a:spcBef>
          <a:spcPts val="4000"/>
        </a:spcBef>
        <a:spcAft>
          <a:spcPts val="0"/>
        </a:spcAft>
        <a:buFont typeface="Textbook New Light" panose="020B0503020503020204" pitchFamily="34" charset="-52"/>
        <a:buChar char="›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00" indent="-792000" algn="l" defTabSz="1828709" rtl="0" eaLnBrk="1" latinLnBrk="0" hangingPunct="1">
        <a:lnSpc>
          <a:spcPts val="6000"/>
        </a:lnSpc>
        <a:spcBef>
          <a:spcPts val="4000"/>
        </a:spcBef>
        <a:spcAft>
          <a:spcPts val="0"/>
        </a:spcAft>
        <a:buFont typeface="+mj-lt"/>
        <a:buAutoNum type="arabicPeriod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9" userDrawn="1">
          <p15:clr>
            <a:srgbClr val="F26B43"/>
          </p15:clr>
        </p15:guide>
        <p15:guide id="2" pos="7360" userDrawn="1">
          <p15:clr>
            <a:srgbClr val="F26B43"/>
          </p15:clr>
        </p15:guide>
        <p15:guide id="3" pos="7040" userDrawn="1">
          <p15:clr>
            <a:srgbClr val="F26B43"/>
          </p15:clr>
        </p15:guide>
        <p15:guide id="4" pos="6720" userDrawn="1">
          <p15:clr>
            <a:srgbClr val="F26B43"/>
          </p15:clr>
        </p15:guide>
        <p15:guide id="5" pos="6401" userDrawn="1">
          <p15:clr>
            <a:srgbClr val="F26B43"/>
          </p15:clr>
        </p15:guide>
        <p15:guide id="6" pos="6081" userDrawn="1">
          <p15:clr>
            <a:srgbClr val="F26B43"/>
          </p15:clr>
        </p15:guide>
        <p15:guide id="7" pos="5761" userDrawn="1">
          <p15:clr>
            <a:srgbClr val="F26B43"/>
          </p15:clr>
        </p15:guide>
        <p15:guide id="8" pos="5441" userDrawn="1">
          <p15:clr>
            <a:srgbClr val="F26B43"/>
          </p15:clr>
        </p15:guide>
        <p15:guide id="9" pos="5122" userDrawn="1">
          <p15:clr>
            <a:srgbClr val="F26B43"/>
          </p15:clr>
        </p15:guide>
        <p15:guide id="10" pos="4802" userDrawn="1">
          <p15:clr>
            <a:srgbClr val="F26B43"/>
          </p15:clr>
        </p15:guide>
        <p15:guide id="11" pos="4482" userDrawn="1">
          <p15:clr>
            <a:srgbClr val="F26B43"/>
          </p15:clr>
        </p15:guide>
        <p15:guide id="12" pos="4162" userDrawn="1">
          <p15:clr>
            <a:srgbClr val="F26B43"/>
          </p15:clr>
        </p15:guide>
        <p15:guide id="13" pos="3523" userDrawn="1">
          <p15:clr>
            <a:srgbClr val="F26B43"/>
          </p15:clr>
        </p15:guide>
        <p15:guide id="14" pos="3843" userDrawn="1">
          <p15:clr>
            <a:srgbClr val="F26B43"/>
          </p15:clr>
        </p15:guide>
        <p15:guide id="15" pos="3203" userDrawn="1">
          <p15:clr>
            <a:srgbClr val="F26B43"/>
          </p15:clr>
        </p15:guide>
        <p15:guide id="16" pos="2883" userDrawn="1">
          <p15:clr>
            <a:srgbClr val="F26B43"/>
          </p15:clr>
        </p15:guide>
        <p15:guide id="17" pos="2564" userDrawn="1">
          <p15:clr>
            <a:srgbClr val="F26B43"/>
          </p15:clr>
        </p15:guide>
        <p15:guide id="18" pos="2244" userDrawn="1">
          <p15:clr>
            <a:srgbClr val="F26B43"/>
          </p15:clr>
        </p15:guide>
        <p15:guide id="19" pos="1924" userDrawn="1">
          <p15:clr>
            <a:srgbClr val="F26B43"/>
          </p15:clr>
        </p15:guide>
        <p15:guide id="20" pos="1604" userDrawn="1">
          <p15:clr>
            <a:srgbClr val="F26B43"/>
          </p15:clr>
        </p15:guide>
        <p15:guide id="21" pos="1285" userDrawn="1">
          <p15:clr>
            <a:srgbClr val="F26B43"/>
          </p15:clr>
        </p15:guide>
        <p15:guide id="22" pos="645" userDrawn="1">
          <p15:clr>
            <a:srgbClr val="F26B43"/>
          </p15:clr>
        </p15:guide>
        <p15:guide id="23" pos="965" userDrawn="1">
          <p15:clr>
            <a:srgbClr val="F26B43"/>
          </p15:clr>
        </p15:guide>
        <p15:guide id="24" pos="325" userDrawn="1">
          <p15:clr>
            <a:srgbClr val="F26B43"/>
          </p15:clr>
        </p15:guide>
        <p15:guide id="25" pos="7999" userDrawn="1">
          <p15:clr>
            <a:srgbClr val="F26B43"/>
          </p15:clr>
        </p15:guide>
        <p15:guide id="26" pos="8319" userDrawn="1">
          <p15:clr>
            <a:srgbClr val="F26B43"/>
          </p15:clr>
        </p15:guide>
        <p15:guide id="27" pos="8639" userDrawn="1">
          <p15:clr>
            <a:srgbClr val="F26B43"/>
          </p15:clr>
        </p15:guide>
        <p15:guide id="28" pos="8958" userDrawn="1">
          <p15:clr>
            <a:srgbClr val="F26B43"/>
          </p15:clr>
        </p15:guide>
        <p15:guide id="29" pos="9278" userDrawn="1">
          <p15:clr>
            <a:srgbClr val="F26B43"/>
          </p15:clr>
        </p15:guide>
        <p15:guide id="30" pos="9598" userDrawn="1">
          <p15:clr>
            <a:srgbClr val="F26B43"/>
          </p15:clr>
        </p15:guide>
        <p15:guide id="31" pos="9918" userDrawn="1">
          <p15:clr>
            <a:srgbClr val="F26B43"/>
          </p15:clr>
        </p15:guide>
        <p15:guide id="32" pos="10237" userDrawn="1">
          <p15:clr>
            <a:srgbClr val="F26B43"/>
          </p15:clr>
        </p15:guide>
        <p15:guide id="33" pos="10877" userDrawn="1">
          <p15:clr>
            <a:srgbClr val="F26B43"/>
          </p15:clr>
        </p15:guide>
        <p15:guide id="34" pos="10557" userDrawn="1">
          <p15:clr>
            <a:srgbClr val="F26B43"/>
          </p15:clr>
        </p15:guide>
        <p15:guide id="35" pos="11197" userDrawn="1">
          <p15:clr>
            <a:srgbClr val="F26B43"/>
          </p15:clr>
        </p15:guide>
        <p15:guide id="36" pos="11516" userDrawn="1">
          <p15:clr>
            <a:srgbClr val="F26B43"/>
          </p15:clr>
        </p15:guide>
        <p15:guide id="37" pos="12156" userDrawn="1">
          <p15:clr>
            <a:srgbClr val="F26B43"/>
          </p15:clr>
        </p15:guide>
        <p15:guide id="38" pos="11836" userDrawn="1">
          <p15:clr>
            <a:srgbClr val="F26B43"/>
          </p15:clr>
        </p15:guide>
        <p15:guide id="39" pos="12476" userDrawn="1">
          <p15:clr>
            <a:srgbClr val="F26B43"/>
          </p15:clr>
        </p15:guide>
        <p15:guide id="40" pos="12795" userDrawn="1">
          <p15:clr>
            <a:srgbClr val="F26B43"/>
          </p15:clr>
        </p15:guide>
        <p15:guide id="41" pos="13115" userDrawn="1">
          <p15:clr>
            <a:srgbClr val="F26B43"/>
          </p15:clr>
        </p15:guide>
        <p15:guide id="42" pos="13435" userDrawn="1">
          <p15:clr>
            <a:srgbClr val="F26B43"/>
          </p15:clr>
        </p15:guide>
        <p15:guide id="43" pos="14074" userDrawn="1">
          <p15:clr>
            <a:srgbClr val="F26B43"/>
          </p15:clr>
        </p15:guide>
        <p15:guide id="44" pos="13755" userDrawn="1">
          <p15:clr>
            <a:srgbClr val="F26B43"/>
          </p15:clr>
        </p15:guide>
        <p15:guide id="45" pos="14394" userDrawn="1">
          <p15:clr>
            <a:srgbClr val="F26B43"/>
          </p15:clr>
        </p15:guide>
        <p15:guide id="46" pos="14714" userDrawn="1">
          <p15:clr>
            <a:srgbClr val="F26B43"/>
          </p15:clr>
        </p15:guide>
        <p15:guide id="47" pos="15034" userDrawn="1">
          <p15:clr>
            <a:srgbClr val="F26B43"/>
          </p15:clr>
        </p15:guide>
        <p15:guide id="48" orient="horz" pos="4320" userDrawn="1">
          <p15:clr>
            <a:srgbClr val="F26B43"/>
          </p15:clr>
        </p15:guide>
        <p15:guide id="49" orient="horz" pos="4000" userDrawn="1">
          <p15:clr>
            <a:srgbClr val="F26B43"/>
          </p15:clr>
        </p15:guide>
        <p15:guide id="50" orient="horz" pos="3681" userDrawn="1">
          <p15:clr>
            <a:srgbClr val="F26B43"/>
          </p15:clr>
        </p15:guide>
        <p15:guide id="51" orient="horz" pos="3361" userDrawn="1">
          <p15:clr>
            <a:srgbClr val="F26B43"/>
          </p15:clr>
        </p15:guide>
        <p15:guide id="52" orient="horz" pos="3041" userDrawn="1">
          <p15:clr>
            <a:srgbClr val="F26B43"/>
          </p15:clr>
        </p15:guide>
        <p15:guide id="53" orient="horz" pos="2721" userDrawn="1">
          <p15:clr>
            <a:srgbClr val="F26B43"/>
          </p15:clr>
        </p15:guide>
        <p15:guide id="54" orient="horz" pos="2402" userDrawn="1">
          <p15:clr>
            <a:srgbClr val="F26B43"/>
          </p15:clr>
        </p15:guide>
        <p15:guide id="55" orient="horz" pos="2082" userDrawn="1">
          <p15:clr>
            <a:srgbClr val="F26B43"/>
          </p15:clr>
        </p15:guide>
        <p15:guide id="56" orient="horz" pos="1762" userDrawn="1">
          <p15:clr>
            <a:srgbClr val="F26B43"/>
          </p15:clr>
        </p15:guide>
        <p15:guide id="57" orient="horz" pos="1442" userDrawn="1">
          <p15:clr>
            <a:srgbClr val="F26B43"/>
          </p15:clr>
        </p15:guide>
        <p15:guide id="58" orient="horz" pos="1123" userDrawn="1">
          <p15:clr>
            <a:srgbClr val="F26B43"/>
          </p15:clr>
        </p15:guide>
        <p15:guide id="59" orient="horz" pos="803" userDrawn="1">
          <p15:clr>
            <a:srgbClr val="F26B43"/>
          </p15:clr>
        </p15:guide>
        <p15:guide id="60" orient="horz" pos="483" userDrawn="1">
          <p15:clr>
            <a:srgbClr val="F26B43"/>
          </p15:clr>
        </p15:guide>
        <p15:guide id="61" orient="horz" pos="163" userDrawn="1">
          <p15:clr>
            <a:srgbClr val="F26B43"/>
          </p15:clr>
        </p15:guide>
        <p15:guide id="62" orient="horz" pos="4640" userDrawn="1">
          <p15:clr>
            <a:srgbClr val="F26B43"/>
          </p15:clr>
        </p15:guide>
        <p15:guide id="63" orient="horz" pos="4959" userDrawn="1">
          <p15:clr>
            <a:srgbClr val="F26B43"/>
          </p15:clr>
        </p15:guide>
        <p15:guide id="64" orient="horz" pos="5279" userDrawn="1">
          <p15:clr>
            <a:srgbClr val="F26B43"/>
          </p15:clr>
        </p15:guide>
        <p15:guide id="65" orient="horz" pos="5599" userDrawn="1">
          <p15:clr>
            <a:srgbClr val="F26B43"/>
          </p15:clr>
        </p15:guide>
        <p15:guide id="66" orient="horz" pos="5919" userDrawn="1">
          <p15:clr>
            <a:srgbClr val="F26B43"/>
          </p15:clr>
        </p15:guide>
        <p15:guide id="67" orient="horz" pos="6238" userDrawn="1">
          <p15:clr>
            <a:srgbClr val="F26B43"/>
          </p15:clr>
        </p15:guide>
        <p15:guide id="68" orient="horz" pos="6558" userDrawn="1">
          <p15:clr>
            <a:srgbClr val="F26B43"/>
          </p15:clr>
        </p15:guide>
        <p15:guide id="69" orient="horz" pos="6878" userDrawn="1">
          <p15:clr>
            <a:srgbClr val="F26B43"/>
          </p15:clr>
        </p15:guide>
        <p15:guide id="70" orient="horz" pos="7198" userDrawn="1">
          <p15:clr>
            <a:srgbClr val="F26B43"/>
          </p15:clr>
        </p15:guide>
        <p15:guide id="71" orient="horz" pos="7517" userDrawn="1">
          <p15:clr>
            <a:srgbClr val="F26B43"/>
          </p15:clr>
        </p15:guide>
        <p15:guide id="72" orient="horz" pos="7837" userDrawn="1">
          <p15:clr>
            <a:srgbClr val="F26B43"/>
          </p15:clr>
        </p15:guide>
        <p15:guide id="73" orient="horz" pos="8157" userDrawn="1">
          <p15:clr>
            <a:srgbClr val="F26B43"/>
          </p15:clr>
        </p15:guide>
        <p15:guide id="74" orient="horz" pos="84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job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andexdataschool.ru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yandexdataschool.ru/admiss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8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5" name="Название 1"/>
          <p:cNvSpPr txBox="1">
            <a:spLocks/>
          </p:cNvSpPr>
          <p:nvPr/>
        </p:nvSpPr>
        <p:spPr bwMode="auto">
          <a:xfrm>
            <a:off x="1080000" y="717550"/>
            <a:ext cx="14942694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9000" dirty="0" smtClean="0">
                <a:solidFill>
                  <a:schemeClr val="bg2"/>
                </a:solidFill>
                <a:latin typeface="Textbook New" pitchFamily="34" charset="-52"/>
              </a:rPr>
              <a:t>Ещё вопросы</a:t>
            </a:r>
            <a:endParaRPr lang="ru-RU" altLang="ru-RU" sz="9000" dirty="0">
              <a:solidFill>
                <a:schemeClr val="bg2"/>
              </a:solidFill>
              <a:latin typeface="Textbook New" pitchFamily="34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31606" y="2304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Какая информация актуальна?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31605" y="3763644"/>
            <a:ext cx="22850808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Можно ли предсказать закрытие организации? А открытия?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31606" y="5207244"/>
            <a:ext cx="21026362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Как быстро посчитать статистику по 300 ТБ файлу?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31605" y="6660000"/>
            <a:ext cx="21548179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Какие организации наиболее важны пользователям?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11" name="Название 1"/>
          <p:cNvSpPr txBox="1">
            <a:spLocks/>
          </p:cNvSpPr>
          <p:nvPr/>
        </p:nvSpPr>
        <p:spPr bwMode="auto">
          <a:xfrm>
            <a:off x="1079999" y="8452624"/>
            <a:ext cx="22055779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7200" dirty="0" smtClean="0">
                <a:latin typeface="Textbook New" pitchFamily="34" charset="-52"/>
              </a:rPr>
              <a:t>Технологии: </a:t>
            </a:r>
          </a:p>
          <a:p>
            <a:r>
              <a:rPr lang="ru-RU" altLang="ru-RU" sz="7200" dirty="0" smtClean="0">
                <a:latin typeface="Textbook New" pitchFamily="34" charset="-52"/>
              </a:rPr>
              <a:t>	</a:t>
            </a:r>
            <a:r>
              <a:rPr lang="en-US" altLang="ru-RU" sz="7200" dirty="0" smtClean="0">
                <a:latin typeface="Textbook New" pitchFamily="34" charset="-52"/>
              </a:rPr>
              <a:t>SQL, NoSQL, MR, ML, </a:t>
            </a:r>
            <a:endParaRPr lang="ru-RU" altLang="ru-RU" sz="7200" dirty="0" smtClean="0">
              <a:latin typeface="Textbook New" pitchFamily="34" charset="-52"/>
            </a:endParaRPr>
          </a:p>
          <a:p>
            <a:r>
              <a:rPr lang="ru-RU" altLang="ru-RU" sz="7200" dirty="0" smtClean="0">
                <a:latin typeface="Textbook New" pitchFamily="34" charset="-52"/>
              </a:rPr>
              <a:t>	</a:t>
            </a:r>
            <a:r>
              <a:rPr lang="en-US" altLang="ru-RU" sz="7200" dirty="0" err="1" smtClean="0">
                <a:latin typeface="Textbook New" pitchFamily="34" charset="-52"/>
              </a:rPr>
              <a:t>IPython</a:t>
            </a:r>
            <a:r>
              <a:rPr lang="en-US" altLang="ru-RU" sz="7200" dirty="0" smtClean="0">
                <a:latin typeface="Textbook New" pitchFamily="34" charset="-52"/>
              </a:rPr>
              <a:t>, Java, Scala…</a:t>
            </a:r>
            <a:endParaRPr lang="ru-RU" altLang="ru-RU" sz="7200" dirty="0" smtClean="0">
              <a:latin typeface="Textbook New" pitchFamily="34" charset="-52"/>
            </a:endParaRPr>
          </a:p>
          <a:p>
            <a:r>
              <a:rPr lang="ru-RU" altLang="ru-RU" sz="7200" dirty="0" smtClean="0">
                <a:latin typeface="Textbook New" pitchFamily="34" charset="-52"/>
              </a:rPr>
              <a:t>Вот это всё…</a:t>
            </a:r>
            <a:endParaRPr lang="ru-RU" altLang="ru-RU" sz="7200" dirty="0">
              <a:latin typeface="Textbook New" pitchFamily="34" charset="-52"/>
            </a:endParaRPr>
          </a:p>
        </p:txBody>
      </p:sp>
      <p:sp>
        <p:nvSpPr>
          <p:cNvPr id="13" name="Название 1"/>
          <p:cNvSpPr txBox="1">
            <a:spLocks/>
          </p:cNvSpPr>
          <p:nvPr/>
        </p:nvSpPr>
        <p:spPr bwMode="auto">
          <a:xfrm>
            <a:off x="1024006" y="8452624"/>
            <a:ext cx="22842000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7200" dirty="0" smtClean="0">
                <a:latin typeface="Textbook New" pitchFamily="34" charset="-52"/>
              </a:rPr>
              <a:t>Технологии: </a:t>
            </a:r>
          </a:p>
          <a:p>
            <a:r>
              <a:rPr lang="ru-RU" altLang="ru-RU" sz="7200" dirty="0" smtClean="0">
                <a:latin typeface="Textbook New" pitchFamily="34" charset="-52"/>
              </a:rPr>
              <a:t>	</a:t>
            </a:r>
            <a:r>
              <a:rPr lang="en-US" altLang="ru-RU" sz="7200" dirty="0" err="1" smtClean="0">
                <a:latin typeface="Textbook New" pitchFamily="34" charset="-52"/>
              </a:rPr>
              <a:t>StructuredQueryLanguage</a:t>
            </a:r>
            <a:r>
              <a:rPr lang="en-US" altLang="ru-RU" sz="7200" dirty="0" smtClean="0">
                <a:latin typeface="Textbook New" pitchFamily="34" charset="-52"/>
              </a:rPr>
              <a:t>, Not only SQL, </a:t>
            </a:r>
          </a:p>
          <a:p>
            <a:r>
              <a:rPr lang="en-US" altLang="ru-RU" sz="7200" dirty="0">
                <a:latin typeface="Textbook New" pitchFamily="34" charset="-52"/>
              </a:rPr>
              <a:t>	</a:t>
            </a:r>
            <a:r>
              <a:rPr lang="en-US" altLang="ru-RU" sz="7200" dirty="0" smtClean="0">
                <a:latin typeface="Textbook New" pitchFamily="34" charset="-52"/>
              </a:rPr>
              <a:t>Map-Reduce, Machine Learning, </a:t>
            </a:r>
            <a:endParaRPr lang="ru-RU" altLang="ru-RU" sz="7200" dirty="0" smtClean="0">
              <a:latin typeface="Textbook New" pitchFamily="34" charset="-52"/>
            </a:endParaRPr>
          </a:p>
          <a:p>
            <a:r>
              <a:rPr lang="ru-RU" altLang="ru-RU" sz="7200" dirty="0" smtClean="0">
                <a:latin typeface="Textbook New" pitchFamily="34" charset="-52"/>
              </a:rPr>
              <a:t>	</a:t>
            </a:r>
            <a:r>
              <a:rPr lang="en-US" altLang="ru-RU" sz="7200" dirty="0" err="1" smtClean="0">
                <a:latin typeface="Textbook New" pitchFamily="34" charset="-52"/>
              </a:rPr>
              <a:t>IPython</a:t>
            </a:r>
            <a:r>
              <a:rPr lang="en-US" altLang="ru-RU" sz="7200" dirty="0" smtClean="0">
                <a:latin typeface="Textbook New" pitchFamily="34" charset="-52"/>
              </a:rPr>
              <a:t>, Java, Scala…</a:t>
            </a:r>
            <a:endParaRPr lang="ru-RU" altLang="ru-RU" sz="7200" dirty="0" smtClean="0">
              <a:latin typeface="Textbook Ne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7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587" name="Название 1"/>
          <p:cNvSpPr>
            <a:spLocks noGrp="1"/>
          </p:cNvSpPr>
          <p:nvPr>
            <p:ph type="title"/>
          </p:nvPr>
        </p:nvSpPr>
        <p:spPr bwMode="auto">
          <a:xfrm>
            <a:off x="1054034" y="365127"/>
            <a:ext cx="22206621" cy="1450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8600">
                <a:solidFill>
                  <a:schemeClr val="bg1"/>
                </a:solidFill>
                <a:latin typeface="Textbook New" pitchFamily="34" charset="-52"/>
                <a:cs typeface="Arial" pitchFamily="34" charset="0"/>
              </a:rPr>
              <a:t>Свободная атмосфера</a:t>
            </a:r>
          </a:p>
        </p:txBody>
      </p:sp>
      <p:pic>
        <p:nvPicPr>
          <p:cNvPr id="67588" name="Picture 2" descr="&amp;Ocy;&amp;tcy;&amp;vcy;&amp;iecy;&amp;tcy;&amp;ycy;@Mail.Ru: &amp;Kcy;&amp;tcy;&amp;ocy;-&amp;ncy;&amp;icy;&amp;bcy;&amp;ucy;&amp;dcy;&amp;softcy; &amp;zcy;&amp;ncy;&amp;acy;&amp;iecy;&amp;tcy;, &amp;chcy;&amp;tcy;&amp;ocy; &amp;tcy;&amp;acy;&amp;kcy;&amp;ocy;&amp;iecy; &amp;tcy;&amp;iecy;&amp;rcy;&amp;rcy;&amp;acy;&amp;kcy;&amp;acy;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32" y="3302001"/>
            <a:ext cx="12699173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1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азвание 1"/>
          <p:cNvSpPr txBox="1">
            <a:spLocks/>
          </p:cNvSpPr>
          <p:nvPr/>
        </p:nvSpPr>
        <p:spPr bwMode="auto">
          <a:xfrm>
            <a:off x="1087899" y="717550"/>
            <a:ext cx="22206621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/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9000">
                <a:solidFill>
                  <a:srgbClr val="7F7F7F"/>
                </a:solidFill>
                <a:latin typeface="Textbook New" pitchFamily="34" charset="-52"/>
              </a:rPr>
              <a:t>Спасибо за внимание!</a:t>
            </a:r>
          </a:p>
        </p:txBody>
      </p:sp>
      <p:sp>
        <p:nvSpPr>
          <p:cNvPr id="56323" name="Текст 1"/>
          <p:cNvSpPr>
            <a:spLocks noGrp="1"/>
          </p:cNvSpPr>
          <p:nvPr>
            <p:ph type="body" sz="quarter" idx="10"/>
          </p:nvPr>
        </p:nvSpPr>
        <p:spPr bwMode="auto">
          <a:xfrm>
            <a:off x="4860000" y="5004000"/>
            <a:ext cx="10383689" cy="7842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solidFill>
                  <a:srgbClr val="FF0000"/>
                </a:solidFill>
                <a:latin typeface="Textbook New" pitchFamily="34" charset="-52"/>
                <a:cs typeface="Arial" pitchFamily="34" charset="0"/>
              </a:rPr>
              <a:t>А</a:t>
            </a:r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лександр </a:t>
            </a:r>
            <a:r>
              <a:rPr lang="ru-RU" altLang="ru-RU" dirty="0" err="1" smtClean="0">
                <a:solidFill>
                  <a:srgbClr val="FF0000"/>
                </a:solidFill>
                <a:latin typeface="Textbook New" pitchFamily="34" charset="-52"/>
                <a:cs typeface="Arial" pitchFamily="34" charset="0"/>
              </a:rPr>
              <a:t>А</a:t>
            </a:r>
            <a:r>
              <a:rPr lang="ru-RU" altLang="ru-RU" dirty="0" err="1" smtClean="0">
                <a:latin typeface="Textbook New" pitchFamily="34" charset="-52"/>
                <a:cs typeface="Arial" pitchFamily="34" charset="0"/>
              </a:rPr>
              <a:t>вдюшенко</a:t>
            </a:r>
            <a:endParaRPr lang="ru-RU" altLang="ru-RU" dirty="0" smtClean="0">
              <a:latin typeface="Textbook New" pitchFamily="34" charset="-52"/>
              <a:cs typeface="Arial" pitchFamily="34" charset="0"/>
            </a:endParaRPr>
          </a:p>
        </p:txBody>
      </p:sp>
      <p:sp>
        <p:nvSpPr>
          <p:cNvPr id="56324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4860000" y="5760000"/>
            <a:ext cx="10376806" cy="784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latin typeface="Textbook New Light" pitchFamily="34" charset="-52"/>
                <a:cs typeface="Arial" pitchFamily="34" charset="0"/>
              </a:rPr>
              <a:t>Аналитик </a:t>
            </a:r>
            <a:r>
              <a:rPr lang="ru-RU" altLang="ru-RU" dirty="0" err="1" smtClean="0">
                <a:latin typeface="Textbook New Light" pitchFamily="34" charset="-52"/>
                <a:cs typeface="Arial" pitchFamily="34" charset="0"/>
              </a:rPr>
              <a:t>Яндекс.Справочника</a:t>
            </a:r>
            <a:endParaRPr lang="ru-RU" altLang="ru-RU" dirty="0" smtClean="0">
              <a:latin typeface="Textbook New Light" pitchFamily="34" charset="-52"/>
              <a:cs typeface="Arial" pitchFamily="34" charset="0"/>
            </a:endParaRPr>
          </a:p>
        </p:txBody>
      </p:sp>
      <p:sp>
        <p:nvSpPr>
          <p:cNvPr id="56325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4859999" y="6581374"/>
            <a:ext cx="10376825" cy="784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dirty="0" smtClean="0">
                <a:latin typeface="Textbook New Light" pitchFamily="34" charset="-52"/>
                <a:cs typeface="Arial" pitchFamily="34" charset="0"/>
              </a:rPr>
              <a:t>avalur@yandex-team.ru</a:t>
            </a:r>
            <a:endParaRPr lang="ru-RU" altLang="ru-RU" dirty="0" smtClean="0">
              <a:latin typeface="Textbook New Light" pitchFamily="34" charset="-52"/>
              <a:cs typeface="Arial" pitchFamily="34" charset="0"/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4860000" y="8104174"/>
            <a:ext cx="7022642" cy="784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latin typeface="Textbook New Light" pitchFamily="34" charset="-52"/>
                <a:cs typeface="Arial" pitchFamily="34" charset="0"/>
              </a:rPr>
              <a:t>Куратор ШАД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4860000" y="8888400"/>
            <a:ext cx="7022644" cy="784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dirty="0" smtClean="0">
                <a:latin typeface="Textbook New Light" pitchFamily="34" charset="-52"/>
                <a:cs typeface="Arial" pitchFamily="34" charset="0"/>
              </a:rPr>
              <a:t>shad.nsk@yandex.ru</a:t>
            </a:r>
            <a:endParaRPr lang="ru-RU" altLang="ru-RU" dirty="0" smtClean="0">
              <a:latin typeface="Textbook New Light" pitchFamily="34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Путь разума</a:t>
            </a:r>
            <a:endParaRPr lang="ru-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Олимпиады, НГУ, ШАД, Яндекс, ПРОФИТ.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XVI </a:t>
            </a:r>
            <a:r>
              <a:rPr lang="ru-RU" dirty="0"/>
              <a:t>открытая </a:t>
            </a:r>
            <a:r>
              <a:rPr lang="ru-RU" dirty="0" err="1"/>
              <a:t>Всесибирская</a:t>
            </a:r>
            <a:r>
              <a:rPr lang="ru-RU" dirty="0"/>
              <a:t> </a:t>
            </a:r>
            <a:r>
              <a:rPr lang="ru-RU" dirty="0" smtClean="0"/>
              <a:t>олимпиада им. И.В. </a:t>
            </a:r>
            <a:r>
              <a:rPr lang="ru-RU" dirty="0" err="1" smtClean="0"/>
              <a:t>Поттосина</a:t>
            </a:r>
            <a:r>
              <a:rPr lang="ru-RU" dirty="0" smtClean="0"/>
              <a:t>, 6 ноября 2015 г.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652" y="766800"/>
            <a:ext cx="4691454" cy="2538000"/>
          </a:xfrm>
          <a:prstGeom prst="rect">
            <a:avLst/>
          </a:prstGeom>
        </p:spPr>
      </p:pic>
      <p:pic>
        <p:nvPicPr>
          <p:cNvPr id="12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6" y="1352692"/>
            <a:ext cx="5076000" cy="144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ight-catchers.ru/wp-content/uploads/2012/11/05-01006b-2011-03-28-1500-960x7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206" y="7873200"/>
            <a:ext cx="7258022" cy="55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>
            <a:off x="17567455" y="4985792"/>
            <a:ext cx="6001569" cy="3936634"/>
            <a:chOff x="4697529" y="1700808"/>
            <a:chExt cx="2250735" cy="1968317"/>
          </a:xfrm>
          <a:effectLst>
            <a:outerShdw sx="1000" sy="1000" algn="ctr" rotWithShape="0">
              <a:schemeClr val="bg1">
                <a:alpha val="38000"/>
              </a:schemeClr>
            </a:outerShdw>
          </a:effectLst>
        </p:grpSpPr>
        <p:pic>
          <p:nvPicPr>
            <p:cNvPr id="40" name="Рисунок 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529" y="1700808"/>
              <a:ext cx="2250735" cy="129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Прямоугольник 40"/>
            <p:cNvSpPr/>
            <p:nvPr/>
          </p:nvSpPr>
          <p:spPr>
            <a:xfrm>
              <a:off x="5253703" y="3068960"/>
              <a:ext cx="1190505" cy="6001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bg1">
                      <a:lumMod val="65000"/>
                    </a:schemeClr>
                  </a:solidFill>
                </a:rPr>
                <a:t>2044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bg1">
                      <a:lumMod val="65000"/>
                    </a:schemeClr>
                  </a:solidFill>
                </a:rPr>
                <a:t>зав.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ru-RU" dirty="0">
                  <a:solidFill>
                    <a:schemeClr val="bg1">
                      <a:lumMod val="65000"/>
                    </a:schemeClr>
                  </a:solidFill>
                </a:rPr>
                <a:t>лаб.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17518160" y="377280"/>
            <a:ext cx="6001569" cy="3936634"/>
            <a:chOff x="4697529" y="1700808"/>
            <a:chExt cx="2250735" cy="1968317"/>
          </a:xfrm>
          <a:effectLst>
            <a:outerShdw sx="1000" sy="1000" algn="ctr" rotWithShape="0">
              <a:schemeClr val="bg1">
                <a:alpha val="38000"/>
              </a:schemeClr>
            </a:outerShdw>
          </a:effectLst>
        </p:grpSpPr>
        <p:pic>
          <p:nvPicPr>
            <p:cNvPr id="37" name="Рисунок 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529" y="1700808"/>
              <a:ext cx="2250735" cy="129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Прямоугольник 37"/>
            <p:cNvSpPr/>
            <p:nvPr/>
          </p:nvSpPr>
          <p:spPr>
            <a:xfrm>
              <a:off x="5253703" y="3068960"/>
              <a:ext cx="1190505" cy="6001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bg1">
                      <a:lumMod val="65000"/>
                    </a:schemeClr>
                  </a:solidFill>
                </a:rPr>
                <a:t>2024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bg1">
                      <a:lumMod val="65000"/>
                    </a:schemeClr>
                  </a:solidFill>
                </a:rPr>
                <a:t>д.ф.-м.н.</a:t>
              </a:r>
            </a:p>
          </p:txBody>
        </p:sp>
      </p:grpSp>
      <p:sp>
        <p:nvSpPr>
          <p:cNvPr id="55300" name="Название 1"/>
          <p:cNvSpPr>
            <a:spLocks noGrp="1"/>
          </p:cNvSpPr>
          <p:nvPr>
            <p:ph type="title"/>
          </p:nvPr>
        </p:nvSpPr>
        <p:spPr bwMode="auto">
          <a:xfrm>
            <a:off x="1087899" y="511177"/>
            <a:ext cx="22206621" cy="1450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Предыстория + возможное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5" name="Группа 4"/>
          <p:cNvGrpSpPr>
            <a:grpSpLocks/>
          </p:cNvGrpSpPr>
          <p:nvPr/>
        </p:nvGrpSpPr>
        <p:grpSpPr bwMode="auto">
          <a:xfrm>
            <a:off x="16932" y="1984376"/>
            <a:ext cx="4876483" cy="5953303"/>
            <a:chOff x="6896" y="1124744"/>
            <a:chExt cx="1828800" cy="2976302"/>
          </a:xfrm>
        </p:grpSpPr>
        <p:pic>
          <p:nvPicPr>
            <p:cNvPr id="55312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" y="1124744"/>
              <a:ext cx="18288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604873" y="3500952"/>
              <a:ext cx="582048" cy="600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2003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медаль</a:t>
              </a:r>
            </a:p>
          </p:txBody>
        </p:sp>
      </p:grpSp>
      <p:grpSp>
        <p:nvGrpSpPr>
          <p:cNvPr id="8" name="Группа 7"/>
          <p:cNvGrpSpPr>
            <a:grpSpLocks/>
          </p:cNvGrpSpPr>
          <p:nvPr/>
        </p:nvGrpSpPr>
        <p:grpSpPr bwMode="auto">
          <a:xfrm>
            <a:off x="3551537" y="5299162"/>
            <a:ext cx="7873488" cy="5294446"/>
            <a:chOff x="1763688" y="1825713"/>
            <a:chExt cx="2952328" cy="2646611"/>
          </a:xfrm>
        </p:grpSpPr>
        <p:pic>
          <p:nvPicPr>
            <p:cNvPr id="55308" name="Рисунок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802" y="1825713"/>
              <a:ext cx="1506101" cy="160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Прямоугольник 28"/>
            <p:cNvSpPr/>
            <p:nvPr/>
          </p:nvSpPr>
          <p:spPr>
            <a:xfrm>
              <a:off x="2085904" y="3501682"/>
              <a:ext cx="1190455" cy="6000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2007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бакалавр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276359" y="3501682"/>
              <a:ext cx="1190455" cy="6000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2009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магистр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763688" y="4149233"/>
              <a:ext cx="2952328" cy="32309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(красные дипломы)</a:t>
              </a:r>
            </a:p>
          </p:txBody>
        </p:sp>
      </p:grp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10464120" y="1962150"/>
            <a:ext cx="6002476" cy="3937177"/>
            <a:chOff x="4697529" y="1700808"/>
            <a:chExt cx="2250735" cy="1968198"/>
          </a:xfrm>
        </p:grpSpPr>
        <p:pic>
          <p:nvPicPr>
            <p:cNvPr id="55306" name="Рисунок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529" y="1700808"/>
              <a:ext cx="2250735" cy="129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Прямоугольник 32"/>
            <p:cNvSpPr/>
            <p:nvPr/>
          </p:nvSpPr>
          <p:spPr>
            <a:xfrm>
              <a:off x="5253070" y="3068961"/>
              <a:ext cx="1190445" cy="6000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2014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к.ф.-м.н.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25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06" y="3068162"/>
            <a:ext cx="16072986" cy="10388638"/>
          </a:xfrm>
        </p:spPr>
      </p:pic>
      <p:sp>
        <p:nvSpPr>
          <p:cNvPr id="58370" name="Название 1"/>
          <p:cNvSpPr>
            <a:spLocks noGrp="1"/>
          </p:cNvSpPr>
          <p:nvPr>
            <p:ph type="title"/>
          </p:nvPr>
        </p:nvSpPr>
        <p:spPr bwMode="auto">
          <a:xfrm>
            <a:off x="1087899" y="666750"/>
            <a:ext cx="14942694" cy="14509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Школа анализа данных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2343556" y="2289600"/>
            <a:ext cx="12893250" cy="709612"/>
          </a:xfrm>
          <a:prstGeom prst="rect">
            <a:avLst/>
          </a:prstGeom>
        </p:spPr>
        <p:txBody>
          <a:bodyPr vert="horz" wrap="square" lIns="91397" tIns="45697" rIns="91397" bIns="45697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FontTx/>
              <a:buNone/>
              <a:defRPr sz="5200" kern="1200">
                <a:solidFill>
                  <a:schemeClr val="tx1"/>
                </a:solidFill>
                <a:latin typeface="Textbook New"/>
                <a:ea typeface="+mn-ea"/>
                <a:cs typeface="+mn-cs"/>
              </a:defRPr>
            </a:lvl1pPr>
            <a:lvl2pPr marL="719656" indent="-761673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50000"/>
              <a:buFontTx/>
              <a:buBlip>
                <a:blip r:embed="rId3"/>
              </a:buBlip>
              <a:defRPr lang="en-US" sz="5200" kern="1200" baseline="0" dirty="0" smtClean="0">
                <a:solidFill>
                  <a:schemeClr val="tx1"/>
                </a:solidFill>
                <a:latin typeface="Textbook New"/>
                <a:ea typeface="+mn-ea"/>
                <a:cs typeface="+mn-cs"/>
              </a:defRPr>
            </a:lvl2pPr>
            <a:lvl3pPr marL="791621" indent="-609340" algn="l" defTabSz="1828709" rtl="0" eaLnBrk="1" latinLnBrk="0" hangingPunct="1">
              <a:lnSpc>
                <a:spcPts val="6000"/>
              </a:lnSpc>
              <a:spcBef>
                <a:spcPts val="1200"/>
              </a:spcBef>
              <a:spcAft>
                <a:spcPts val="0"/>
              </a:spcAft>
              <a:buFont typeface="Lucida Grande"/>
              <a:buChar char="–"/>
              <a:defRPr sz="5200" kern="1200">
                <a:solidFill>
                  <a:schemeClr val="tx1"/>
                </a:solidFill>
                <a:latin typeface="Textbook New Light"/>
                <a:ea typeface="+mn-ea"/>
                <a:cs typeface="Textbook New Light"/>
              </a:defRPr>
            </a:lvl3pPr>
            <a:lvl4pPr marL="791621" indent="-590117" algn="l" defTabSz="1828709" rtl="0" eaLnBrk="1" latinLnBrk="0" hangingPunct="1">
              <a:lnSpc>
                <a:spcPts val="6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+mj-lt"/>
              <a:buAutoNum type="arabicPeriod"/>
              <a:defRPr sz="5200" kern="1200">
                <a:solidFill>
                  <a:schemeClr val="tx1"/>
                </a:solidFill>
                <a:latin typeface="Textbook New Light"/>
                <a:ea typeface="+mn-ea"/>
                <a:cs typeface="Textbook New Light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200" kern="1200">
                <a:solidFill>
                  <a:schemeClr val="tx1"/>
                </a:solidFill>
                <a:latin typeface="Textbook New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500"/>
              </a:spcAft>
              <a:buNone/>
            </a:pPr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Существует с 2007, в </a:t>
            </a:r>
            <a:r>
              <a:rPr lang="ru-RU" altLang="ru-RU" dirty="0" err="1" smtClean="0">
                <a:latin typeface="Textbook New" pitchFamily="34" charset="-52"/>
                <a:cs typeface="Arial" pitchFamily="34" charset="0"/>
              </a:rPr>
              <a:t>Новосибе</a:t>
            </a:r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 с 2013</a:t>
            </a:r>
            <a:endParaRPr lang="ru-RU" altLang="ru-RU" dirty="0">
              <a:latin typeface="Textbook New" pitchFamily="34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6" y="766800"/>
            <a:ext cx="13705200" cy="12227688"/>
          </a:xfrm>
        </p:spPr>
      </p:pic>
      <p:sp>
        <p:nvSpPr>
          <p:cNvPr id="5" name="Прямоугольник 4"/>
          <p:cNvSpPr/>
          <p:nvPr/>
        </p:nvSpPr>
        <p:spPr>
          <a:xfrm>
            <a:off x="12204820" y="12441600"/>
            <a:ext cx="58828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>
                <a:latin typeface="+mj-lt"/>
                <a:hlinkClick r:id="rId3"/>
              </a:rPr>
              <a:t>https://</a:t>
            </a:r>
            <a:r>
              <a:rPr lang="en-US" sz="4200" dirty="0" smtClean="0">
                <a:latin typeface="+mj-lt"/>
                <a:hlinkClick r:id="rId3"/>
              </a:rPr>
              <a:t>yandex.ru/jobs</a:t>
            </a:r>
            <a:r>
              <a:rPr lang="ru-RU" sz="4200" dirty="0" smtClean="0">
                <a:latin typeface="+mj-lt"/>
              </a:rPr>
              <a:t> </a:t>
            </a:r>
            <a:endParaRPr lang="ru-RU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5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0" name="Прямоугольник 3"/>
          <p:cNvSpPr>
            <a:spLocks noChangeArrowheads="1"/>
          </p:cNvSpPr>
          <p:nvPr/>
        </p:nvSpPr>
        <p:spPr bwMode="auto">
          <a:xfrm>
            <a:off x="1080000" y="9612000"/>
            <a:ext cx="20737752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</a:pPr>
            <a:r>
              <a:rPr lang="ru-RU" altLang="ru-RU" sz="6000" dirty="0" smtClean="0">
                <a:solidFill>
                  <a:srgbClr val="000000"/>
                </a:solidFill>
                <a:latin typeface="Textbook New" pitchFamily="34" charset="-52"/>
              </a:rPr>
              <a:t> Растущее </a:t>
            </a:r>
            <a:r>
              <a:rPr lang="ru-RU" altLang="ru-RU" sz="6000" dirty="0">
                <a:solidFill>
                  <a:srgbClr val="000000"/>
                </a:solidFill>
                <a:latin typeface="Textbook New" pitchFamily="34" charset="-52"/>
              </a:rPr>
              <a:t>сообщество </a:t>
            </a:r>
            <a:r>
              <a:rPr lang="ru-RU" altLang="ru-RU" sz="6000" dirty="0" err="1">
                <a:solidFill>
                  <a:srgbClr val="000000"/>
                </a:solidFill>
                <a:latin typeface="Textbook New" pitchFamily="34" charset="-52"/>
              </a:rPr>
              <a:t>шадовцев</a:t>
            </a:r>
            <a:endParaRPr lang="en-US" altLang="ru-RU" sz="6000" dirty="0">
              <a:solidFill>
                <a:srgbClr val="000000"/>
              </a:solidFill>
              <a:latin typeface="Textbook New" pitchFamily="34" charset="-52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080000" y="2412000"/>
            <a:ext cx="16271874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Актуальные знания 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080000" y="5292000"/>
            <a:ext cx="21982271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Регулярные </a:t>
            </a:r>
            <a:r>
              <a:rPr lang="ru-RU" altLang="ru-RU" sz="6000" dirty="0" err="1" smtClean="0">
                <a:latin typeface="Textbook New" charset="0"/>
              </a:rPr>
              <a:t>дедлайны</a:t>
            </a:r>
            <a:endParaRPr lang="en-US" altLang="ru-RU" sz="6000" dirty="0">
              <a:latin typeface="Textbook New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080000" y="6732000"/>
            <a:ext cx="24094565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Интересные задачи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60424" name="Прямоугольник 14"/>
          <p:cNvSpPr>
            <a:spLocks noChangeArrowheads="1"/>
          </p:cNvSpPr>
          <p:nvPr/>
        </p:nvSpPr>
        <p:spPr bwMode="auto">
          <a:xfrm>
            <a:off x="1080000" y="8172000"/>
            <a:ext cx="21406575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</a:pPr>
            <a:r>
              <a:rPr lang="ru-RU" altLang="ru-RU" sz="6000" dirty="0" smtClean="0">
                <a:solidFill>
                  <a:srgbClr val="000000"/>
                </a:solidFill>
                <a:latin typeface="Textbook New" pitchFamily="34" charset="-52"/>
              </a:rPr>
              <a:t> Возможность работы в </a:t>
            </a:r>
            <a:r>
              <a:rPr lang="ru-RU" altLang="ru-RU" sz="6000" dirty="0">
                <a:solidFill>
                  <a:srgbClr val="FF0000"/>
                </a:solidFill>
                <a:latin typeface="Textbook New" pitchFamily="34" charset="-52"/>
              </a:rPr>
              <a:t>Я</a:t>
            </a:r>
            <a:r>
              <a:rPr lang="ru-RU" altLang="ru-RU" sz="6000" dirty="0">
                <a:solidFill>
                  <a:srgbClr val="000000"/>
                </a:solidFill>
                <a:latin typeface="Textbook New" pitchFamily="34" charset="-52"/>
              </a:rPr>
              <a:t>ндексе во время обучения</a:t>
            </a:r>
          </a:p>
        </p:txBody>
      </p:sp>
      <p:sp>
        <p:nvSpPr>
          <p:cNvPr id="60425" name="Название 1"/>
          <p:cNvSpPr txBox="1">
            <a:spLocks/>
          </p:cNvSpPr>
          <p:nvPr/>
        </p:nvSpPr>
        <p:spPr bwMode="auto">
          <a:xfrm>
            <a:off x="1087899" y="717550"/>
            <a:ext cx="14942694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9000" dirty="0" smtClean="0">
                <a:solidFill>
                  <a:schemeClr val="bg2"/>
                </a:solidFill>
                <a:latin typeface="Textbook New" pitchFamily="34" charset="-52"/>
              </a:rPr>
              <a:t>ШАД</a:t>
            </a:r>
            <a:r>
              <a:rPr lang="en-US" altLang="ru-RU" sz="9000" dirty="0" smtClean="0">
                <a:solidFill>
                  <a:schemeClr val="bg2"/>
                </a:solidFill>
                <a:latin typeface="Textbook New" pitchFamily="34" charset="-52"/>
              </a:rPr>
              <a:t>++</a:t>
            </a:r>
            <a:endParaRPr lang="ru-RU" altLang="ru-RU" sz="9000" dirty="0">
              <a:solidFill>
                <a:schemeClr val="bg2"/>
              </a:solidFill>
              <a:latin typeface="Textbook New" pitchFamily="34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080000" y="3852000"/>
            <a:ext cx="16271874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Вики ШАД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1080000" y="11052000"/>
            <a:ext cx="20737752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</a:pPr>
            <a:r>
              <a:rPr lang="ru-RU" altLang="ru-RU" sz="6000" dirty="0" smtClean="0">
                <a:solidFill>
                  <a:srgbClr val="000000"/>
                </a:solidFill>
                <a:latin typeface="Textbook New" pitchFamily="34" charset="-52"/>
              </a:rPr>
              <a:t> Проект совместной с НГУ магистратуры</a:t>
            </a:r>
            <a:endParaRPr lang="en-US" altLang="ru-RU" sz="6000" dirty="0">
              <a:solidFill>
                <a:srgbClr val="000000"/>
              </a:solidFill>
              <a:latin typeface="Textbook Ne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650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10" grpId="0"/>
      <p:bldP spid="13" grpId="0"/>
      <p:bldP spid="14" grpId="0"/>
      <p:bldP spid="6042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азвание 1"/>
          <p:cNvSpPr>
            <a:spLocks noGrp="1"/>
          </p:cNvSpPr>
          <p:nvPr>
            <p:ph type="title"/>
          </p:nvPr>
        </p:nvSpPr>
        <p:spPr bwMode="auto">
          <a:xfrm>
            <a:off x="1087898" y="717550"/>
            <a:ext cx="13025118" cy="14509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dirty="0" smtClean="0">
                <a:latin typeface="Textbook New" pitchFamily="34" charset="-52"/>
                <a:cs typeface="Arial" pitchFamily="34" charset="0"/>
              </a:rPr>
              <a:t>Куда бежать?</a:t>
            </a: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2468" name="Прямоугольник 2"/>
          <p:cNvSpPr>
            <a:spLocks noChangeArrowheads="1"/>
          </p:cNvSpPr>
          <p:nvPr/>
        </p:nvSpPr>
        <p:spPr bwMode="auto">
          <a:xfrm>
            <a:off x="1024006" y="11934000"/>
            <a:ext cx="9339524" cy="102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sz="5200" dirty="0">
                <a:solidFill>
                  <a:srgbClr val="00B0F0"/>
                </a:solidFill>
                <a:latin typeface="Textbook New" pitchFamily="34" charset="-52"/>
                <a:hlinkClick r:id="rId2"/>
              </a:rPr>
              <a:t>https://yandexdataschool.ru</a:t>
            </a:r>
            <a:r>
              <a:rPr lang="en-US" altLang="ru-RU" sz="5200" dirty="0" smtClean="0">
                <a:solidFill>
                  <a:srgbClr val="00B0F0"/>
                </a:solidFill>
                <a:latin typeface="Textbook New" pitchFamily="34" charset="-52"/>
                <a:hlinkClick r:id="rId2"/>
              </a:rPr>
              <a:t>/</a:t>
            </a:r>
            <a:r>
              <a:rPr lang="ru-RU" altLang="ru-RU" sz="5200" dirty="0" smtClean="0">
                <a:solidFill>
                  <a:srgbClr val="00B0F0"/>
                </a:solidFill>
                <a:latin typeface="Textbook New" pitchFamily="34" charset="-52"/>
              </a:rPr>
              <a:t> </a:t>
            </a:r>
            <a:endParaRPr lang="ru-RU" altLang="ru-RU" sz="5200" dirty="0">
              <a:solidFill>
                <a:srgbClr val="00B0F0"/>
              </a:solidFill>
            </a:endParaRPr>
          </a:p>
        </p:txBody>
      </p:sp>
      <p:sp>
        <p:nvSpPr>
          <p:cNvPr id="62469" name="Прямоугольник 15"/>
          <p:cNvSpPr>
            <a:spLocks noChangeArrowheads="1"/>
          </p:cNvSpPr>
          <p:nvPr/>
        </p:nvSpPr>
        <p:spPr bwMode="auto">
          <a:xfrm>
            <a:off x="960906" y="9314211"/>
            <a:ext cx="22367477" cy="109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0" lvl="1">
              <a:buSzPct val="150000"/>
            </a:pPr>
            <a:r>
              <a:rPr lang="ru-RU" altLang="ru-RU" sz="5700" dirty="0" smtClean="0">
                <a:solidFill>
                  <a:srgbClr val="435153"/>
                </a:solidFill>
                <a:latin typeface="Textbook New" pitchFamily="34" charset="-52"/>
              </a:rPr>
              <a:t>Занятия </a:t>
            </a:r>
            <a:r>
              <a:rPr lang="ru-RU" altLang="ru-RU" sz="5700" dirty="0">
                <a:solidFill>
                  <a:srgbClr val="435153"/>
                </a:solidFill>
                <a:latin typeface="Textbook New" pitchFamily="34" charset="-52"/>
              </a:rPr>
              <a:t>в НГУ</a:t>
            </a:r>
            <a:r>
              <a:rPr lang="en-US" altLang="ru-RU" sz="5700" dirty="0">
                <a:solidFill>
                  <a:srgbClr val="435153"/>
                </a:solidFill>
                <a:latin typeface="Textbook New" pitchFamily="34" charset="-52"/>
              </a:rPr>
              <a:t> </a:t>
            </a:r>
            <a:r>
              <a:rPr lang="ru-RU" altLang="ru-RU" sz="5700" dirty="0">
                <a:solidFill>
                  <a:srgbClr val="435153"/>
                </a:solidFill>
                <a:latin typeface="Textbook New" pitchFamily="34" charset="-52"/>
              </a:rPr>
              <a:t>по будням после 18</a:t>
            </a:r>
            <a:r>
              <a:rPr lang="en-US" altLang="ru-RU" sz="5700" dirty="0">
                <a:solidFill>
                  <a:srgbClr val="435153"/>
                </a:solidFill>
                <a:latin typeface="Textbook New" pitchFamily="34" charset="-52"/>
              </a:rPr>
              <a:t>:00</a:t>
            </a:r>
            <a:r>
              <a:rPr lang="ru-RU" altLang="ru-RU" sz="5700" dirty="0">
                <a:solidFill>
                  <a:srgbClr val="435153"/>
                </a:solidFill>
                <a:latin typeface="Textbook New" pitchFamily="34" charset="-52"/>
              </a:rPr>
              <a:t> или на выходных</a:t>
            </a:r>
          </a:p>
        </p:txBody>
      </p:sp>
      <p:grpSp>
        <p:nvGrpSpPr>
          <p:cNvPr id="62470" name="Группа 1"/>
          <p:cNvGrpSpPr>
            <a:grpSpLocks/>
          </p:cNvGrpSpPr>
          <p:nvPr/>
        </p:nvGrpSpPr>
        <p:grpSpPr bwMode="auto">
          <a:xfrm>
            <a:off x="960907" y="2879726"/>
            <a:ext cx="23133660" cy="1584324"/>
            <a:chOff x="360363" y="1439863"/>
            <a:chExt cx="8675687" cy="792177"/>
          </a:xfrm>
        </p:grpSpPr>
        <p:sp>
          <p:nvSpPr>
            <p:cNvPr id="62477" name="Прямоугольник 5"/>
            <p:cNvSpPr>
              <a:spLocks noChangeArrowheads="1"/>
            </p:cNvSpPr>
            <p:nvPr/>
          </p:nvSpPr>
          <p:spPr bwMode="auto">
            <a:xfrm>
              <a:off x="360363" y="1439863"/>
              <a:ext cx="8675687" cy="52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301625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lvl="1">
                <a:spcBef>
                  <a:spcPct val="20000"/>
                </a:spcBef>
                <a:spcAft>
                  <a:spcPts val="1190"/>
                </a:spcAft>
                <a:buSzPct val="150000"/>
                <a:buBlip>
                  <a:blip r:embed="rId3"/>
                </a:buBlip>
              </a:pPr>
              <a:r>
                <a:rPr lang="ru-RU" altLang="ru-RU" sz="6200" dirty="0" smtClean="0">
                  <a:solidFill>
                    <a:srgbClr val="000000"/>
                  </a:solidFill>
                  <a:latin typeface="Textbook New" pitchFamily="34" charset="-52"/>
                </a:rPr>
                <a:t> Заполнить </a:t>
              </a:r>
              <a:r>
                <a:rPr lang="ru-RU" altLang="ru-RU" sz="6200" dirty="0">
                  <a:solidFill>
                    <a:srgbClr val="000000"/>
                  </a:solidFill>
                  <a:latin typeface="Textbook New" pitchFamily="34" charset="-52"/>
                </a:rPr>
                <a:t>анкету на </a:t>
              </a:r>
              <a:r>
                <a:rPr lang="en-US" altLang="ru-RU" sz="5200" dirty="0" smtClean="0">
                  <a:solidFill>
                    <a:srgbClr val="000000"/>
                  </a:solidFill>
                  <a:latin typeface="Textbook New" pitchFamily="34" charset="-52"/>
                  <a:hlinkClick r:id="rId4"/>
                </a:rPr>
                <a:t>https://</a:t>
              </a:r>
              <a:r>
                <a:rPr lang="en-US" altLang="ru-RU" sz="5200" dirty="0" smtClean="0">
                  <a:solidFill>
                    <a:srgbClr val="00B0F0"/>
                  </a:solidFill>
                  <a:latin typeface="Textbook New" pitchFamily="34" charset="-52"/>
                  <a:hlinkClick r:id="rId4"/>
                </a:rPr>
                <a:t>yandexdataschool.ru/admission/</a:t>
              </a:r>
              <a:r>
                <a:rPr lang="en-US" altLang="ru-RU" sz="5200" dirty="0" smtClean="0">
                  <a:solidFill>
                    <a:srgbClr val="00B0F0"/>
                  </a:solidFill>
                  <a:latin typeface="Textbook New" pitchFamily="34" charset="-52"/>
                </a:rPr>
                <a:t> </a:t>
              </a:r>
              <a:endParaRPr lang="ru-RU" altLang="ru-RU" sz="5200" dirty="0">
                <a:solidFill>
                  <a:srgbClr val="00B0F0"/>
                </a:solidFill>
                <a:latin typeface="Textbook New" pitchFamily="34" charset="-52"/>
              </a:endParaRP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827088" y="1871671"/>
              <a:ext cx="4681537" cy="36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ru-RU" altLang="ru-RU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xtbook New" charset="0"/>
                  <a:sym typeface="Textbook New" charset="0"/>
                </a:rPr>
                <a:t>стартует в апреле 2016</a:t>
              </a:r>
              <a:endParaRPr lang="en-US" altLang="ru-RU" sz="4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extbook New" charset="0"/>
                <a:sym typeface="Textbook New" charset="0"/>
              </a:endParaRPr>
            </a:p>
          </p:txBody>
        </p:sp>
      </p:grpSp>
      <p:grpSp>
        <p:nvGrpSpPr>
          <p:cNvPr id="62471" name="Группа 2"/>
          <p:cNvGrpSpPr>
            <a:grpSpLocks/>
          </p:cNvGrpSpPr>
          <p:nvPr/>
        </p:nvGrpSpPr>
        <p:grpSpPr bwMode="auto">
          <a:xfrm>
            <a:off x="960907" y="5038726"/>
            <a:ext cx="17086344" cy="1584324"/>
            <a:chOff x="360363" y="2160000"/>
            <a:chExt cx="6407796" cy="792040"/>
          </a:xfrm>
        </p:grpSpPr>
        <p:sp>
          <p:nvSpPr>
            <p:cNvPr id="62475" name="Прямоугольник 7"/>
            <p:cNvSpPr>
              <a:spLocks noChangeArrowheads="1"/>
            </p:cNvSpPr>
            <p:nvPr/>
          </p:nvSpPr>
          <p:spPr bwMode="auto">
            <a:xfrm>
              <a:off x="360363" y="2160000"/>
              <a:ext cx="6407796" cy="52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301625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lvl="1">
                <a:spcBef>
                  <a:spcPct val="20000"/>
                </a:spcBef>
                <a:spcAft>
                  <a:spcPts val="1190"/>
                </a:spcAft>
                <a:buSzPct val="150000"/>
                <a:buBlip>
                  <a:blip r:embed="rId3"/>
                </a:buBlip>
              </a:pPr>
              <a:r>
                <a:rPr lang="ru-RU" altLang="ru-RU" sz="6200" dirty="0" smtClean="0">
                  <a:solidFill>
                    <a:srgbClr val="000000"/>
                  </a:solidFill>
                  <a:latin typeface="Textbook New" pitchFamily="34" charset="-52"/>
                </a:rPr>
                <a:t> Прийти </a:t>
              </a:r>
              <a:r>
                <a:rPr lang="ru-RU" altLang="ru-RU" sz="6200" dirty="0">
                  <a:solidFill>
                    <a:srgbClr val="000000"/>
                  </a:solidFill>
                  <a:latin typeface="Textbook New" pitchFamily="34" charset="-52"/>
                </a:rPr>
                <a:t>на письменный экзамен весной в НГУ  </a:t>
              </a:r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827088" y="2591733"/>
              <a:ext cx="4681537" cy="36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ru-RU" altLang="ru-RU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xtbook New" charset="0"/>
                  <a:sym typeface="Textbook New" charset="0"/>
                </a:rPr>
                <a:t>май 2016</a:t>
              </a:r>
              <a:endParaRPr lang="en-US" altLang="ru-RU" sz="4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extbook New" charset="0"/>
                <a:sym typeface="Textbook New" charset="0"/>
              </a:endParaRPr>
            </a:p>
          </p:txBody>
        </p:sp>
      </p:grpSp>
      <p:grpSp>
        <p:nvGrpSpPr>
          <p:cNvPr id="62472" name="Группа 3"/>
          <p:cNvGrpSpPr>
            <a:grpSpLocks/>
          </p:cNvGrpSpPr>
          <p:nvPr/>
        </p:nvGrpSpPr>
        <p:grpSpPr bwMode="auto">
          <a:xfrm>
            <a:off x="960906" y="7200901"/>
            <a:ext cx="16271874" cy="1584326"/>
            <a:chOff x="360363" y="2880000"/>
            <a:chExt cx="6102350" cy="792040"/>
          </a:xfrm>
        </p:grpSpPr>
        <p:sp>
          <p:nvSpPr>
            <p:cNvPr id="62473" name="Прямоугольник 9"/>
            <p:cNvSpPr>
              <a:spLocks noChangeArrowheads="1"/>
            </p:cNvSpPr>
            <p:nvPr/>
          </p:nvSpPr>
          <p:spPr bwMode="auto">
            <a:xfrm>
              <a:off x="360363" y="2880000"/>
              <a:ext cx="6102350" cy="52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301625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511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lvl="1">
                <a:spcBef>
                  <a:spcPct val="20000"/>
                </a:spcBef>
                <a:spcAft>
                  <a:spcPts val="1190"/>
                </a:spcAft>
                <a:buSzPct val="150000"/>
                <a:buBlip>
                  <a:blip r:embed="rId3"/>
                </a:buBlip>
              </a:pPr>
              <a:r>
                <a:rPr lang="ru-RU" altLang="ru-RU" sz="6200" dirty="0" smtClean="0">
                  <a:solidFill>
                    <a:srgbClr val="000000"/>
                  </a:solidFill>
                  <a:latin typeface="Textbook New" pitchFamily="34" charset="-52"/>
                </a:rPr>
                <a:t> Пройти </a:t>
              </a:r>
              <a:r>
                <a:rPr lang="ru-RU" altLang="ru-RU" sz="6200" dirty="0">
                  <a:solidFill>
                    <a:srgbClr val="000000"/>
                  </a:solidFill>
                  <a:latin typeface="Textbook New" pitchFamily="34" charset="-52"/>
                </a:rPr>
                <a:t>очное собеседование </a:t>
              </a:r>
            </a:p>
          </p:txBody>
        </p:sp>
        <p:sp>
          <p:nvSpPr>
            <p:cNvPr id="12" name="Rectangle 5"/>
            <p:cNvSpPr>
              <a:spLocks/>
            </p:cNvSpPr>
            <p:nvPr/>
          </p:nvSpPr>
          <p:spPr bwMode="auto">
            <a:xfrm>
              <a:off x="827088" y="3311733"/>
              <a:ext cx="4681537" cy="36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511175"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ru-RU" altLang="ru-RU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xtbook New" charset="0"/>
                  <a:sym typeface="Textbook New" charset="0"/>
                </a:rPr>
                <a:t>июнь 2016</a:t>
              </a:r>
              <a:endParaRPr lang="en-US" altLang="ru-RU" sz="4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extbook New" charset="0"/>
                <a:sym typeface="Textbook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5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5" name="Название 1"/>
          <p:cNvSpPr txBox="1">
            <a:spLocks/>
          </p:cNvSpPr>
          <p:nvPr/>
        </p:nvSpPr>
        <p:spPr bwMode="auto">
          <a:xfrm>
            <a:off x="1087899" y="717550"/>
            <a:ext cx="14942694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9000" dirty="0" smtClean="0">
                <a:solidFill>
                  <a:schemeClr val="bg2"/>
                </a:solidFill>
                <a:latin typeface="Textbook New" pitchFamily="34" charset="-52"/>
              </a:rPr>
              <a:t>Что дальше?</a:t>
            </a:r>
            <a:endParaRPr lang="ru-RU" altLang="ru-RU" sz="9000" dirty="0">
              <a:solidFill>
                <a:schemeClr val="bg2"/>
              </a:solidFill>
              <a:latin typeface="Textbook New" pitchFamily="34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039206" y="2168527"/>
            <a:ext cx="21319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200" dirty="0" err="1">
                <a:solidFill>
                  <a:srgbClr val="FF0000"/>
                </a:solidFill>
                <a:latin typeface="+mj-lt"/>
              </a:rPr>
              <a:t>Я</a:t>
            </a:r>
            <a:r>
              <a:rPr lang="ru-RU" sz="5200" dirty="0" err="1">
                <a:latin typeface="+mj-lt"/>
              </a:rPr>
              <a:t>ндекс.Справочник</a:t>
            </a:r>
            <a:r>
              <a:rPr lang="ru-RU" sz="5200" dirty="0">
                <a:latin typeface="+mj-lt"/>
              </a:rPr>
              <a:t> — </a:t>
            </a:r>
            <a:r>
              <a:rPr lang="ru-RU" sz="5200" dirty="0" smtClean="0">
                <a:latin typeface="+mj-lt"/>
              </a:rPr>
              <a:t>крупнейший каталог организаций </a:t>
            </a:r>
            <a:br>
              <a:rPr lang="ru-RU" sz="5200" dirty="0" smtClean="0">
                <a:latin typeface="+mj-lt"/>
              </a:rPr>
            </a:br>
            <a:r>
              <a:rPr lang="ru-RU" sz="5200" dirty="0" smtClean="0">
                <a:latin typeface="+mj-lt"/>
              </a:rPr>
              <a:t>в</a:t>
            </a:r>
            <a:r>
              <a:rPr lang="ru-RU" sz="5200" dirty="0">
                <a:latin typeface="+mj-lt"/>
              </a:rPr>
              <a:t> </a:t>
            </a:r>
            <a:r>
              <a:rPr lang="ru-RU" sz="5200" dirty="0">
                <a:latin typeface="Textbook New" pitchFamily="34" charset="-52"/>
              </a:rPr>
              <a:t>русскоязычном</a:t>
            </a:r>
            <a:r>
              <a:rPr lang="ru-RU" sz="5200" dirty="0">
                <a:latin typeface="+mj-lt"/>
              </a:rPr>
              <a:t> </a:t>
            </a:r>
            <a:r>
              <a:rPr lang="ru-RU" sz="5200" dirty="0" smtClean="0">
                <a:latin typeface="+mj-lt"/>
              </a:rPr>
              <a:t>интернете.</a:t>
            </a:r>
            <a:endParaRPr lang="ru-RU" sz="5200" dirty="0">
              <a:latin typeface="+mj-lt"/>
            </a:endParaRPr>
          </a:p>
        </p:txBody>
      </p:sp>
      <p:sp>
        <p:nvSpPr>
          <p:cNvPr id="17" name="Название 1"/>
          <p:cNvSpPr txBox="1">
            <a:spLocks/>
          </p:cNvSpPr>
          <p:nvPr/>
        </p:nvSpPr>
        <p:spPr bwMode="auto">
          <a:xfrm>
            <a:off x="1024005" y="4320000"/>
            <a:ext cx="19288057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6600" dirty="0" smtClean="0">
                <a:latin typeface="Textbook New" pitchFamily="34" charset="-52"/>
              </a:rPr>
              <a:t>Как сделать лучшую в мире базу организаций?</a:t>
            </a:r>
            <a:endParaRPr lang="ru-RU" altLang="ru-RU" sz="6600" dirty="0">
              <a:latin typeface="Textbook New" pitchFamily="34" charset="-52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31606" y="5688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Робот поиска информации </a:t>
            </a:r>
            <a:r>
              <a:rPr lang="ru-RU" altLang="ru-RU" sz="6000" dirty="0">
                <a:latin typeface="Textbook New" charset="0"/>
              </a:rPr>
              <a:t>в</a:t>
            </a:r>
            <a:r>
              <a:rPr lang="ru-RU" altLang="ru-RU" sz="6000" dirty="0" smtClean="0">
                <a:latin typeface="Textbook New" charset="0"/>
              </a:rPr>
              <a:t> сети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31606" y="6768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</a:t>
            </a:r>
            <a:r>
              <a:rPr lang="ru-RU" altLang="ru-RU" sz="6000" dirty="0" err="1" smtClean="0">
                <a:latin typeface="Textbook New" charset="0"/>
              </a:rPr>
              <a:t>Колл</a:t>
            </a:r>
            <a:r>
              <a:rPr lang="ru-RU" altLang="ru-RU" sz="6000" dirty="0" smtClean="0">
                <a:latin typeface="Textbook New" charset="0"/>
              </a:rPr>
              <a:t>-центры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31606" y="7848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Полевые специалисты («пешеходы»)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531606" y="8928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Компании-партнеры</a:t>
            </a:r>
            <a:endParaRPr lang="ru-RU" altLang="ru-RU" sz="6000" dirty="0">
              <a:latin typeface="Textbook New" charset="0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531606" y="10008000"/>
            <a:ext cx="19288800" cy="114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00" tIns="108850" rIns="217700" bIns="108850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301625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spcAft>
                <a:spcPts val="1190"/>
              </a:spcAft>
              <a:buSzPct val="150000"/>
              <a:buBlip>
                <a:blip r:embed="rId2"/>
              </a:buBlip>
              <a:defRPr/>
            </a:pPr>
            <a:r>
              <a:rPr lang="ru-RU" altLang="ru-RU" sz="6000" dirty="0" smtClean="0">
                <a:latin typeface="Textbook New" charset="0"/>
              </a:rPr>
              <a:t> Отзывы от пользователей</a:t>
            </a:r>
            <a:endParaRPr lang="ru-RU" altLang="ru-RU" sz="6000" dirty="0">
              <a:latin typeface="Textbook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-5507210" y="4384676"/>
            <a:ext cx="439717" cy="5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700" tIns="108850" rIns="217700" bIns="10885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111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5" name="Название 1"/>
          <p:cNvSpPr txBox="1">
            <a:spLocks/>
          </p:cNvSpPr>
          <p:nvPr/>
        </p:nvSpPr>
        <p:spPr bwMode="auto">
          <a:xfrm>
            <a:off x="1087899" y="717550"/>
            <a:ext cx="14942694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9000" dirty="0" smtClean="0">
                <a:solidFill>
                  <a:schemeClr val="bg2"/>
                </a:solidFill>
                <a:latin typeface="Textbook New" pitchFamily="34" charset="-52"/>
              </a:rPr>
              <a:t>Зачем ШАД?</a:t>
            </a:r>
            <a:endParaRPr lang="ru-RU" altLang="ru-RU" sz="9000" dirty="0">
              <a:solidFill>
                <a:schemeClr val="bg2"/>
              </a:solidFill>
              <a:latin typeface="Textbook New" pitchFamily="34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57968" y="12617450"/>
            <a:ext cx="1155623" cy="8667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0" tIns="108850" rIns="217700" bIns="108850"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66643"/>
              </p:ext>
            </p:extLst>
          </p:nvPr>
        </p:nvGraphicFramePr>
        <p:xfrm>
          <a:off x="1531606" y="2289600"/>
          <a:ext cx="20761243" cy="739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1200"/>
                <a:gridCol w="5821172"/>
                <a:gridCol w="2923939"/>
                <a:gridCol w="1997266"/>
                <a:gridCol w="3927666"/>
              </a:tblGrid>
              <a:tr h="10152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/>
                        </a:rPr>
                        <a:t>name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effectLst/>
                        </a:rPr>
                        <a:t>address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effectLst/>
                        </a:rPr>
                        <a:t>geo-lon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effectLst/>
                        </a:rPr>
                        <a:t>geo-lat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effectLst/>
                        </a:rPr>
                        <a:t>tel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228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Лаборатория Неразрушающего Контроля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Пермь, ул. Революции, 12, оф. 41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56.268960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58.005486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+7 (342) 216-44-68;</a:t>
                      </a:r>
                    </a:p>
                    <a:p>
                      <a:r>
                        <a:rPr lang="ru-RU" sz="3200" dirty="0" smtClean="0">
                          <a:effectLst/>
                        </a:rPr>
                        <a:t>+7 (342) 271-84-72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8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ЛНК</a:t>
                      </a:r>
                      <a:r>
                        <a:rPr lang="en-US" sz="3200" dirty="0" smtClean="0">
                          <a:effectLst/>
                        </a:rPr>
                        <a:t>,</a:t>
                      </a:r>
                      <a:r>
                        <a:rPr lang="en-US" sz="3200" baseline="0" dirty="0" smtClean="0">
                          <a:effectLst/>
                        </a:rPr>
                        <a:t> </a:t>
                      </a:r>
                      <a:r>
                        <a:rPr lang="ru-RU" sz="3200" baseline="0" dirty="0" smtClean="0">
                          <a:effectLst/>
                        </a:rPr>
                        <a:t>г. Пермь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ул. Революции, 12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56.268961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58.005487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+7 (342) 271-84-72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48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ООО «ПСКС» Лаборатория неразрушающего контроля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Россия, Пермский край, </a:t>
                      </a:r>
                    </a:p>
                    <a:p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614007, </a:t>
                      </a:r>
                      <a:r>
                        <a:rPr lang="ru-RU" sz="3200" dirty="0" smtClean="0">
                          <a:effectLst/>
                        </a:rPr>
                        <a:t>г. Пермь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8 (485) 985-76-77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800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Лаборатория неразрушающего контроля </a:t>
                      </a:r>
                      <a:r>
                        <a:rPr lang="ru-RU" sz="3200" dirty="0" err="1" smtClean="0">
                          <a:effectLst/>
                        </a:rPr>
                        <a:t>УралКонтрольСервис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Пермь, ул. Промышленная, 87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56.268950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58.005456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effectLst/>
                        </a:rPr>
                        <a:t>+7 (342) 205-50-37,  +7 (342) 202-50-40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Название 1"/>
          <p:cNvSpPr txBox="1">
            <a:spLocks/>
          </p:cNvSpPr>
          <p:nvPr/>
        </p:nvSpPr>
        <p:spPr bwMode="auto">
          <a:xfrm>
            <a:off x="1024006" y="10411200"/>
            <a:ext cx="20811600" cy="14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/>
          <a:p>
            <a:r>
              <a:rPr lang="ru-RU" altLang="ru-RU" sz="6600" dirty="0" smtClean="0">
                <a:latin typeface="Textbook New" pitchFamily="34" charset="-52"/>
              </a:rPr>
              <a:t>Как найти </a:t>
            </a:r>
            <a:r>
              <a:rPr lang="ru-RU" altLang="ru-RU" sz="6600" dirty="0" err="1" smtClean="0">
                <a:latin typeface="Textbook New" pitchFamily="34" charset="-52"/>
              </a:rPr>
              <a:t>кластеризовать</a:t>
            </a:r>
            <a:r>
              <a:rPr lang="ru-RU" altLang="ru-RU" sz="6600" dirty="0" smtClean="0">
                <a:latin typeface="Textbook New" pitchFamily="34" charset="-52"/>
              </a:rPr>
              <a:t> все дубли и ничего кроме?</a:t>
            </a:r>
            <a:endParaRPr lang="ru-RU" altLang="ru-RU" sz="6600" dirty="0">
              <a:latin typeface="Textbook Ne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1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Yandex">
      <a:dk1>
        <a:sysClr val="windowText" lastClr="000000"/>
      </a:dk1>
      <a:lt1>
        <a:sysClr val="window" lastClr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3878BE"/>
      </a:hlink>
      <a:folHlink>
        <a:srgbClr val="3878BE"/>
      </a:folHlink>
    </a:clrScheme>
    <a:fontScheme name="Yandex">
      <a:majorFont>
        <a:latin typeface="Textbook New"/>
        <a:ea typeface=""/>
        <a:cs typeface=""/>
      </a:majorFont>
      <a:minorFont>
        <a:latin typeface="Textbook New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andex">
    <a:dk1>
      <a:sysClr val="windowText" lastClr="000000"/>
    </a:dk1>
    <a:lt1>
      <a:sysClr val="window" lastClr="FFFFFF"/>
    </a:lt1>
    <a:dk2>
      <a:srgbClr val="FFCC00"/>
    </a:dk2>
    <a:lt2>
      <a:srgbClr val="FF0000"/>
    </a:lt2>
    <a:accent1>
      <a:srgbClr val="3878BE"/>
    </a:accent1>
    <a:accent2>
      <a:srgbClr val="8FD541"/>
    </a:accent2>
    <a:accent3>
      <a:srgbClr val="72C3E0"/>
    </a:accent3>
    <a:accent4>
      <a:srgbClr val="FC6867"/>
    </a:accent4>
    <a:accent5>
      <a:srgbClr val="FB7600"/>
    </a:accent5>
    <a:accent6>
      <a:srgbClr val="9E64A9"/>
    </a:accent6>
    <a:hlink>
      <a:srgbClr val="3878BE"/>
    </a:hlink>
    <a:folHlink>
      <a:srgbClr val="3878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7053</TotalTime>
  <Words>347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Arial</vt:lpstr>
      <vt:lpstr>Calibri</vt:lpstr>
      <vt:lpstr>Impact</vt:lpstr>
      <vt:lpstr>Lucida Grande</vt:lpstr>
      <vt:lpstr>Textbook New</vt:lpstr>
      <vt:lpstr>Textbook New ExtraBold</vt:lpstr>
      <vt:lpstr>Textbook New Light</vt:lpstr>
      <vt:lpstr>Office Theme</vt:lpstr>
      <vt:lpstr>PowerPoint Presentation</vt:lpstr>
      <vt:lpstr>Путь разума</vt:lpstr>
      <vt:lpstr>Предыстория + возможное</vt:lpstr>
      <vt:lpstr>Школа анализа данных</vt:lpstr>
      <vt:lpstr>PowerPoint Presentation</vt:lpstr>
      <vt:lpstr>PowerPoint Presentation</vt:lpstr>
      <vt:lpstr>Куда бежать?</vt:lpstr>
      <vt:lpstr>PowerPoint Presentation</vt:lpstr>
      <vt:lpstr>PowerPoint Presentation</vt:lpstr>
      <vt:lpstr>PowerPoint Presentation</vt:lpstr>
      <vt:lpstr>Свободная атмосфера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Aleksandr Avdyushenko</cp:lastModifiedBy>
  <cp:revision>139</cp:revision>
  <dcterms:created xsi:type="dcterms:W3CDTF">2014-09-09T08:22:07Z</dcterms:created>
  <dcterms:modified xsi:type="dcterms:W3CDTF">2021-10-25T16:36:27Z</dcterms:modified>
</cp:coreProperties>
</file>