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20"/>
  </p:notesMasterIdLst>
  <p:handoutMasterIdLst>
    <p:handoutMasterId r:id="rId21"/>
  </p:handoutMasterIdLst>
  <p:sldIdLst>
    <p:sldId id="941" r:id="rId2"/>
    <p:sldId id="987" r:id="rId3"/>
    <p:sldId id="997" r:id="rId4"/>
    <p:sldId id="1001" r:id="rId5"/>
    <p:sldId id="999" r:id="rId6"/>
    <p:sldId id="985" r:id="rId7"/>
    <p:sldId id="1002" r:id="rId8"/>
    <p:sldId id="1003" r:id="rId9"/>
    <p:sldId id="268" r:id="rId10"/>
    <p:sldId id="996" r:id="rId11"/>
    <p:sldId id="974" r:id="rId12"/>
    <p:sldId id="993" r:id="rId13"/>
    <p:sldId id="955" r:id="rId14"/>
    <p:sldId id="995" r:id="rId15"/>
    <p:sldId id="990" r:id="rId16"/>
    <p:sldId id="991" r:id="rId17"/>
    <p:sldId id="992" r:id="rId18"/>
    <p:sldId id="984" r:id="rId19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941"/>
            <p14:sldId id="987"/>
            <p14:sldId id="997"/>
            <p14:sldId id="1001"/>
            <p14:sldId id="999"/>
            <p14:sldId id="985"/>
            <p14:sldId id="1002"/>
            <p14:sldId id="1003"/>
            <p14:sldId id="268"/>
            <p14:sldId id="996"/>
            <p14:sldId id="974"/>
            <p14:sldId id="993"/>
            <p14:sldId id="955"/>
            <p14:sldId id="995"/>
            <p14:sldId id="990"/>
            <p14:sldId id="991"/>
            <p14:sldId id="992"/>
            <p14:sldId id="9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8C33"/>
    <a:srgbClr val="00B341"/>
    <a:srgbClr val="1BA560"/>
    <a:srgbClr val="23B324"/>
    <a:srgbClr val="4A78BC"/>
    <a:srgbClr val="003264"/>
    <a:srgbClr val="FE8C00"/>
    <a:srgbClr val="5BCD9D"/>
    <a:srgbClr val="35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 autoAdjust="0"/>
    <p:restoredTop sz="84727" autoAdjust="0"/>
  </p:normalViewPr>
  <p:slideViewPr>
    <p:cSldViewPr snapToGrid="0">
      <p:cViewPr varScale="1">
        <p:scale>
          <a:sx n="33" d="100"/>
          <a:sy n="33" d="100"/>
        </p:scale>
        <p:origin x="7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4352" y="200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>
                <a:latin typeface="Arial" panose="020B0604020202020204" pitchFamily="34" charset="0"/>
              </a:rPr>
              <a:t>09.11.2022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>
                <a:latin typeface="Arial" panose="020B0604020202020204" pitchFamily="34" charset="0"/>
              </a:rPr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48BA324-014D-41B7-8E83-ECE8F197A959}" type="datetimeFigureOut">
              <a:rPr lang="ru-RU" smtClean="0"/>
              <a:pPr/>
              <a:t>09.11.2022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81397F6-5F69-4798-869B-9B0266F8F8F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ab19e39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ab19e39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Куда вы планируете поступать?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830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ab19e39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ab19e39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Куда вы планируете поступать?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628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4">
            <a:extLst>
              <a:ext uri="{FF2B5EF4-FFF2-40B4-BE49-F238E27FC236}">
                <a16:creationId xmlns:a16="http://schemas.microsoft.com/office/drawing/2014/main" id="{72A7B367-2015-3B4C-B07E-0D336654FBC5}"/>
              </a:ext>
            </a:extLst>
          </p:cNvPr>
          <p:cNvSpPr/>
          <p:nvPr userDrawn="1"/>
        </p:nvSpPr>
        <p:spPr>
          <a:xfrm>
            <a:off x="10301827" y="5985285"/>
            <a:ext cx="5049570" cy="1409066"/>
          </a:xfrm>
          <a:custGeom>
            <a:avLst/>
            <a:gdLst>
              <a:gd name="connsiteX0" fmla="*/ 3090748 w 5049570"/>
              <a:gd name="connsiteY0" fmla="*/ 1074749 h 1409066"/>
              <a:gd name="connsiteX1" fmla="*/ 3090748 w 5049570"/>
              <a:gd name="connsiteY1" fmla="*/ 857109 h 1409066"/>
              <a:gd name="connsiteX2" fmla="*/ 2736025 w 5049570"/>
              <a:gd name="connsiteY2" fmla="*/ 962562 h 1409066"/>
              <a:gd name="connsiteX3" fmla="*/ 2453615 w 5049570"/>
              <a:gd name="connsiteY3" fmla="*/ 682096 h 1409066"/>
              <a:gd name="connsiteX4" fmla="*/ 3102038 w 5049570"/>
              <a:gd name="connsiteY4" fmla="*/ 682096 h 1409066"/>
              <a:gd name="connsiteX5" fmla="*/ 3102038 w 5049570"/>
              <a:gd name="connsiteY5" fmla="*/ 540741 h 1409066"/>
              <a:gd name="connsiteX6" fmla="*/ 2659215 w 5049570"/>
              <a:gd name="connsiteY6" fmla="*/ 0 h 1409066"/>
              <a:gd name="connsiteX7" fmla="*/ 2175726 w 5049570"/>
              <a:gd name="connsiteY7" fmla="*/ 590102 h 1409066"/>
              <a:gd name="connsiteX8" fmla="*/ 2713444 w 5049570"/>
              <a:gd name="connsiteY8" fmla="*/ 1173479 h 1409066"/>
              <a:gd name="connsiteX9" fmla="*/ 3090748 w 5049570"/>
              <a:gd name="connsiteY9" fmla="*/ 1074749 h 1409066"/>
              <a:gd name="connsiteX10" fmla="*/ 4771682 w 5049570"/>
              <a:gd name="connsiteY10" fmla="*/ 1173479 h 1409066"/>
              <a:gd name="connsiteX11" fmla="*/ 5049571 w 5049570"/>
              <a:gd name="connsiteY11" fmla="*/ 1103922 h 1409066"/>
              <a:gd name="connsiteX12" fmla="*/ 5049571 w 5049570"/>
              <a:gd name="connsiteY12" fmla="*/ 886282 h 1409066"/>
              <a:gd name="connsiteX13" fmla="*/ 4787494 w 5049570"/>
              <a:gd name="connsiteY13" fmla="*/ 962562 h 1409066"/>
              <a:gd name="connsiteX14" fmla="*/ 4516374 w 5049570"/>
              <a:gd name="connsiteY14" fmla="*/ 581127 h 1409066"/>
              <a:gd name="connsiteX15" fmla="*/ 4789754 w 5049570"/>
              <a:gd name="connsiteY15" fmla="*/ 210911 h 1409066"/>
              <a:gd name="connsiteX16" fmla="*/ 5049571 w 5049570"/>
              <a:gd name="connsiteY16" fmla="*/ 280467 h 1409066"/>
              <a:gd name="connsiteX17" fmla="*/ 5049571 w 5049570"/>
              <a:gd name="connsiteY17" fmla="*/ 53850 h 1409066"/>
              <a:gd name="connsiteX18" fmla="*/ 4760379 w 5049570"/>
              <a:gd name="connsiteY18" fmla="*/ 0 h 1409066"/>
              <a:gd name="connsiteX19" fmla="*/ 4238473 w 5049570"/>
              <a:gd name="connsiteY19" fmla="*/ 587858 h 1409066"/>
              <a:gd name="connsiteX20" fmla="*/ 4771682 w 5049570"/>
              <a:gd name="connsiteY20" fmla="*/ 1173479 h 1409066"/>
              <a:gd name="connsiteX21" fmla="*/ 628091 w 5049570"/>
              <a:gd name="connsiteY21" fmla="*/ 22437 h 1409066"/>
              <a:gd name="connsiteX22" fmla="*/ 628091 w 5049570"/>
              <a:gd name="connsiteY22" fmla="*/ 468941 h 1409066"/>
              <a:gd name="connsiteX23" fmla="*/ 268859 w 5049570"/>
              <a:gd name="connsiteY23" fmla="*/ 468941 h 1409066"/>
              <a:gd name="connsiteX24" fmla="*/ 268859 w 5049570"/>
              <a:gd name="connsiteY24" fmla="*/ 22437 h 1409066"/>
              <a:gd name="connsiteX25" fmla="*/ 0 w 5049570"/>
              <a:gd name="connsiteY25" fmla="*/ 22437 h 1409066"/>
              <a:gd name="connsiteX26" fmla="*/ 0 w 5049570"/>
              <a:gd name="connsiteY26" fmla="*/ 1151042 h 1409066"/>
              <a:gd name="connsiteX27" fmla="*/ 268859 w 5049570"/>
              <a:gd name="connsiteY27" fmla="*/ 1151042 h 1409066"/>
              <a:gd name="connsiteX28" fmla="*/ 268859 w 5049570"/>
              <a:gd name="connsiteY28" fmla="*/ 679852 h 1409066"/>
              <a:gd name="connsiteX29" fmla="*/ 628091 w 5049570"/>
              <a:gd name="connsiteY29" fmla="*/ 679852 h 1409066"/>
              <a:gd name="connsiteX30" fmla="*/ 628091 w 5049570"/>
              <a:gd name="connsiteY30" fmla="*/ 1151042 h 1409066"/>
              <a:gd name="connsiteX31" fmla="*/ 896950 w 5049570"/>
              <a:gd name="connsiteY31" fmla="*/ 1151042 h 1409066"/>
              <a:gd name="connsiteX32" fmla="*/ 896950 w 5049570"/>
              <a:gd name="connsiteY32" fmla="*/ 22437 h 1409066"/>
              <a:gd name="connsiteX33" fmla="*/ 628091 w 5049570"/>
              <a:gd name="connsiteY33" fmla="*/ 22437 h 1409066"/>
              <a:gd name="connsiteX34" fmla="*/ 2110194 w 5049570"/>
              <a:gd name="connsiteY34" fmla="*/ 940124 h 1409066"/>
              <a:gd name="connsiteX35" fmla="*/ 1990459 w 5049570"/>
              <a:gd name="connsiteY35" fmla="*/ 940124 h 1409066"/>
              <a:gd name="connsiteX36" fmla="*/ 1990459 w 5049570"/>
              <a:gd name="connsiteY36" fmla="*/ 22437 h 1409066"/>
              <a:gd name="connsiteX37" fmla="*/ 1206475 w 5049570"/>
              <a:gd name="connsiteY37" fmla="*/ 22437 h 1409066"/>
              <a:gd name="connsiteX38" fmla="*/ 1206475 w 5049570"/>
              <a:gd name="connsiteY38" fmla="*/ 118917 h 1409066"/>
              <a:gd name="connsiteX39" fmla="*/ 1093508 w 5049570"/>
              <a:gd name="connsiteY39" fmla="*/ 940124 h 1409066"/>
              <a:gd name="connsiteX40" fmla="*/ 1009917 w 5049570"/>
              <a:gd name="connsiteY40" fmla="*/ 940124 h 1409066"/>
              <a:gd name="connsiteX41" fmla="*/ 1009917 w 5049570"/>
              <a:gd name="connsiteY41" fmla="*/ 1409066 h 1409066"/>
              <a:gd name="connsiteX42" fmla="*/ 1258443 w 5049570"/>
              <a:gd name="connsiteY42" fmla="*/ 1409066 h 1409066"/>
              <a:gd name="connsiteX43" fmla="*/ 1258443 w 5049570"/>
              <a:gd name="connsiteY43" fmla="*/ 1151042 h 1409066"/>
              <a:gd name="connsiteX44" fmla="*/ 1861680 w 5049570"/>
              <a:gd name="connsiteY44" fmla="*/ 1151042 h 1409066"/>
              <a:gd name="connsiteX45" fmla="*/ 1861680 w 5049570"/>
              <a:gd name="connsiteY45" fmla="*/ 1409066 h 1409066"/>
              <a:gd name="connsiteX46" fmla="*/ 2110194 w 5049570"/>
              <a:gd name="connsiteY46" fmla="*/ 1409066 h 1409066"/>
              <a:gd name="connsiteX47" fmla="*/ 2110194 w 5049570"/>
              <a:gd name="connsiteY47" fmla="*/ 940124 h 1409066"/>
              <a:gd name="connsiteX48" fmla="*/ 3949281 w 5049570"/>
              <a:gd name="connsiteY48" fmla="*/ 1151042 h 1409066"/>
              <a:gd name="connsiteX49" fmla="*/ 4254297 w 5049570"/>
              <a:gd name="connsiteY49" fmla="*/ 1151042 h 1409066"/>
              <a:gd name="connsiteX50" fmla="*/ 3822763 w 5049570"/>
              <a:gd name="connsiteY50" fmla="*/ 542985 h 1409066"/>
              <a:gd name="connsiteX51" fmla="*/ 4202329 w 5049570"/>
              <a:gd name="connsiteY51" fmla="*/ 22437 h 1409066"/>
              <a:gd name="connsiteX52" fmla="*/ 3931209 w 5049570"/>
              <a:gd name="connsiteY52" fmla="*/ 22437 h 1409066"/>
              <a:gd name="connsiteX53" fmla="*/ 3551644 w 5049570"/>
              <a:gd name="connsiteY53" fmla="*/ 542985 h 1409066"/>
              <a:gd name="connsiteX54" fmla="*/ 3551644 w 5049570"/>
              <a:gd name="connsiteY54" fmla="*/ 22437 h 1409066"/>
              <a:gd name="connsiteX55" fmla="*/ 3282785 w 5049570"/>
              <a:gd name="connsiteY55" fmla="*/ 22437 h 1409066"/>
              <a:gd name="connsiteX56" fmla="*/ 3282785 w 5049570"/>
              <a:gd name="connsiteY56" fmla="*/ 1151042 h 1409066"/>
              <a:gd name="connsiteX57" fmla="*/ 3551644 w 5049570"/>
              <a:gd name="connsiteY57" fmla="*/ 1151042 h 1409066"/>
              <a:gd name="connsiteX58" fmla="*/ 3551644 w 5049570"/>
              <a:gd name="connsiteY58" fmla="*/ 596833 h 1409066"/>
              <a:gd name="connsiteX59" fmla="*/ 3949281 w 5049570"/>
              <a:gd name="connsiteY59" fmla="*/ 1151042 h 1409066"/>
              <a:gd name="connsiteX60" fmla="*/ 2654694 w 5049570"/>
              <a:gd name="connsiteY60" fmla="*/ 210911 h 1409066"/>
              <a:gd name="connsiteX61" fmla="*/ 2828659 w 5049570"/>
              <a:gd name="connsiteY61" fmla="*/ 462210 h 1409066"/>
              <a:gd name="connsiteX62" fmla="*/ 2828659 w 5049570"/>
              <a:gd name="connsiteY62" fmla="*/ 484647 h 1409066"/>
              <a:gd name="connsiteX63" fmla="*/ 2453615 w 5049570"/>
              <a:gd name="connsiteY63" fmla="*/ 484647 h 1409066"/>
              <a:gd name="connsiteX64" fmla="*/ 2654694 w 5049570"/>
              <a:gd name="connsiteY64" fmla="*/ 210911 h 1409066"/>
              <a:gd name="connsiteX65" fmla="*/ 1721599 w 5049570"/>
              <a:gd name="connsiteY65" fmla="*/ 940124 h 1409066"/>
              <a:gd name="connsiteX66" fmla="*/ 1342034 w 5049570"/>
              <a:gd name="connsiteY66" fmla="*/ 940124 h 1409066"/>
              <a:gd name="connsiteX67" fmla="*/ 1436929 w 5049570"/>
              <a:gd name="connsiteY67" fmla="*/ 267005 h 1409066"/>
              <a:gd name="connsiteX68" fmla="*/ 1436929 w 5049570"/>
              <a:gd name="connsiteY68" fmla="*/ 233349 h 1409066"/>
              <a:gd name="connsiteX69" fmla="*/ 1721599 w 5049570"/>
              <a:gd name="connsiteY69" fmla="*/ 233349 h 1409066"/>
              <a:gd name="connsiteX70" fmla="*/ 1721599 w 5049570"/>
              <a:gd name="connsiteY70" fmla="*/ 940124 h 140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049570" h="1409066">
                <a:moveTo>
                  <a:pt x="3090748" y="1074749"/>
                </a:moveTo>
                <a:lnTo>
                  <a:pt x="3090748" y="857109"/>
                </a:lnTo>
                <a:cubicBezTo>
                  <a:pt x="3007144" y="913197"/>
                  <a:pt x="2867076" y="962562"/>
                  <a:pt x="2736025" y="962562"/>
                </a:cubicBezTo>
                <a:cubicBezTo>
                  <a:pt x="2539467" y="962562"/>
                  <a:pt x="2464918" y="870567"/>
                  <a:pt x="2453615" y="682096"/>
                </a:cubicBezTo>
                <a:lnTo>
                  <a:pt x="3102038" y="682096"/>
                </a:lnTo>
                <a:lnTo>
                  <a:pt x="3102038" y="540741"/>
                </a:lnTo>
                <a:cubicBezTo>
                  <a:pt x="3102038" y="148086"/>
                  <a:pt x="2928074" y="0"/>
                  <a:pt x="2659215" y="0"/>
                </a:cubicBezTo>
                <a:cubicBezTo>
                  <a:pt x="2331618" y="0"/>
                  <a:pt x="2175726" y="249055"/>
                  <a:pt x="2175726" y="590102"/>
                </a:cubicBezTo>
                <a:cubicBezTo>
                  <a:pt x="2175726" y="982754"/>
                  <a:pt x="2370023" y="1173479"/>
                  <a:pt x="2713444" y="1173479"/>
                </a:cubicBezTo>
                <a:cubicBezTo>
                  <a:pt x="2885148" y="1173479"/>
                  <a:pt x="3011665" y="1128604"/>
                  <a:pt x="3090748" y="1074749"/>
                </a:cubicBezTo>
                <a:close/>
                <a:moveTo>
                  <a:pt x="4771682" y="1173479"/>
                </a:moveTo>
                <a:cubicBezTo>
                  <a:pt x="4895939" y="1173479"/>
                  <a:pt x="4984052" y="1151042"/>
                  <a:pt x="5049571" y="1103922"/>
                </a:cubicBezTo>
                <a:lnTo>
                  <a:pt x="5049571" y="886282"/>
                </a:lnTo>
                <a:cubicBezTo>
                  <a:pt x="4981791" y="933389"/>
                  <a:pt x="4900460" y="962562"/>
                  <a:pt x="4787494" y="962562"/>
                </a:cubicBezTo>
                <a:cubicBezTo>
                  <a:pt x="4595444" y="962562"/>
                  <a:pt x="4516374" y="814476"/>
                  <a:pt x="4516374" y="581127"/>
                </a:cubicBezTo>
                <a:cubicBezTo>
                  <a:pt x="4516374" y="336560"/>
                  <a:pt x="4613529" y="210911"/>
                  <a:pt x="4789754" y="210911"/>
                </a:cubicBezTo>
                <a:cubicBezTo>
                  <a:pt x="4893678" y="210911"/>
                  <a:pt x="4995355" y="246811"/>
                  <a:pt x="5049571" y="280467"/>
                </a:cubicBezTo>
                <a:lnTo>
                  <a:pt x="5049571" y="53850"/>
                </a:lnTo>
                <a:cubicBezTo>
                  <a:pt x="4993094" y="22437"/>
                  <a:pt x="4893678" y="0"/>
                  <a:pt x="4760379" y="0"/>
                </a:cubicBezTo>
                <a:cubicBezTo>
                  <a:pt x="4416959" y="0"/>
                  <a:pt x="4238473" y="244567"/>
                  <a:pt x="4238473" y="587858"/>
                </a:cubicBezTo>
                <a:cubicBezTo>
                  <a:pt x="4238473" y="964807"/>
                  <a:pt x="4412450" y="1173479"/>
                  <a:pt x="4771682" y="1173479"/>
                </a:cubicBezTo>
                <a:close/>
                <a:moveTo>
                  <a:pt x="628091" y="22437"/>
                </a:moveTo>
                <a:lnTo>
                  <a:pt x="628091" y="468941"/>
                </a:lnTo>
                <a:lnTo>
                  <a:pt x="268859" y="468941"/>
                </a:lnTo>
                <a:lnTo>
                  <a:pt x="268859" y="22437"/>
                </a:lnTo>
                <a:lnTo>
                  <a:pt x="0" y="22437"/>
                </a:lnTo>
                <a:lnTo>
                  <a:pt x="0" y="1151042"/>
                </a:lnTo>
                <a:lnTo>
                  <a:pt x="268859" y="1151042"/>
                </a:lnTo>
                <a:lnTo>
                  <a:pt x="268859" y="679852"/>
                </a:lnTo>
                <a:lnTo>
                  <a:pt x="628091" y="679852"/>
                </a:lnTo>
                <a:lnTo>
                  <a:pt x="628091" y="1151042"/>
                </a:lnTo>
                <a:lnTo>
                  <a:pt x="896950" y="1151042"/>
                </a:lnTo>
                <a:lnTo>
                  <a:pt x="896950" y="22437"/>
                </a:lnTo>
                <a:lnTo>
                  <a:pt x="628091" y="22437"/>
                </a:lnTo>
                <a:close/>
                <a:moveTo>
                  <a:pt x="2110194" y="940124"/>
                </a:moveTo>
                <a:lnTo>
                  <a:pt x="1990459" y="940124"/>
                </a:lnTo>
                <a:lnTo>
                  <a:pt x="1990459" y="22437"/>
                </a:lnTo>
                <a:lnTo>
                  <a:pt x="1206475" y="22437"/>
                </a:lnTo>
                <a:lnTo>
                  <a:pt x="1206475" y="118917"/>
                </a:lnTo>
                <a:cubicBezTo>
                  <a:pt x="1206475" y="394897"/>
                  <a:pt x="1188402" y="751652"/>
                  <a:pt x="1093508" y="940124"/>
                </a:cubicBezTo>
                <a:lnTo>
                  <a:pt x="1009917" y="940124"/>
                </a:lnTo>
                <a:lnTo>
                  <a:pt x="1009917" y="1409066"/>
                </a:lnTo>
                <a:lnTo>
                  <a:pt x="1258443" y="1409066"/>
                </a:lnTo>
                <a:lnTo>
                  <a:pt x="1258443" y="1151042"/>
                </a:lnTo>
                <a:lnTo>
                  <a:pt x="1861680" y="1151042"/>
                </a:lnTo>
                <a:lnTo>
                  <a:pt x="1861680" y="1409066"/>
                </a:lnTo>
                <a:lnTo>
                  <a:pt x="2110194" y="1409066"/>
                </a:lnTo>
                <a:lnTo>
                  <a:pt x="2110194" y="940124"/>
                </a:lnTo>
                <a:close/>
                <a:moveTo>
                  <a:pt x="3949281" y="1151042"/>
                </a:moveTo>
                <a:lnTo>
                  <a:pt x="4254297" y="1151042"/>
                </a:lnTo>
                <a:lnTo>
                  <a:pt x="3822763" y="542985"/>
                </a:lnTo>
                <a:lnTo>
                  <a:pt x="4202329" y="22437"/>
                </a:lnTo>
                <a:lnTo>
                  <a:pt x="3931209" y="22437"/>
                </a:lnTo>
                <a:lnTo>
                  <a:pt x="3551644" y="542985"/>
                </a:lnTo>
                <a:lnTo>
                  <a:pt x="3551644" y="22437"/>
                </a:lnTo>
                <a:lnTo>
                  <a:pt x="3282785" y="22437"/>
                </a:lnTo>
                <a:lnTo>
                  <a:pt x="3282785" y="1151042"/>
                </a:lnTo>
                <a:lnTo>
                  <a:pt x="3551644" y="1151042"/>
                </a:lnTo>
                <a:lnTo>
                  <a:pt x="3551644" y="596833"/>
                </a:lnTo>
                <a:lnTo>
                  <a:pt x="3949281" y="1151042"/>
                </a:lnTo>
                <a:close/>
                <a:moveTo>
                  <a:pt x="2654694" y="210911"/>
                </a:moveTo>
                <a:cubicBezTo>
                  <a:pt x="2787993" y="210911"/>
                  <a:pt x="2828659" y="320855"/>
                  <a:pt x="2828659" y="462210"/>
                </a:cubicBezTo>
                <a:lnTo>
                  <a:pt x="2828659" y="484647"/>
                </a:lnTo>
                <a:lnTo>
                  <a:pt x="2453615" y="484647"/>
                </a:lnTo>
                <a:cubicBezTo>
                  <a:pt x="2460397" y="305149"/>
                  <a:pt x="2525916" y="210911"/>
                  <a:pt x="2654694" y="210911"/>
                </a:cubicBezTo>
                <a:close/>
                <a:moveTo>
                  <a:pt x="1721599" y="940124"/>
                </a:moveTo>
                <a:lnTo>
                  <a:pt x="1342034" y="940124"/>
                </a:lnTo>
                <a:cubicBezTo>
                  <a:pt x="1416583" y="769602"/>
                  <a:pt x="1436929" y="462210"/>
                  <a:pt x="1436929" y="267005"/>
                </a:cubicBezTo>
                <a:lnTo>
                  <a:pt x="1436929" y="233349"/>
                </a:lnTo>
                <a:lnTo>
                  <a:pt x="1721599" y="233349"/>
                </a:lnTo>
                <a:lnTo>
                  <a:pt x="1721599" y="940124"/>
                </a:lnTo>
                <a:close/>
              </a:path>
            </a:pathLst>
          </a:custGeom>
          <a:solidFill>
            <a:srgbClr val="0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13760024-1035-F241-B67E-5B138AE7E6E9}"/>
              </a:ext>
            </a:extLst>
          </p:cNvPr>
          <p:cNvSpPr/>
          <p:nvPr userDrawn="1"/>
        </p:nvSpPr>
        <p:spPr>
          <a:xfrm>
            <a:off x="9032081" y="5576928"/>
            <a:ext cx="1043805" cy="1559399"/>
          </a:xfrm>
          <a:custGeom>
            <a:avLst/>
            <a:gdLst>
              <a:gd name="connsiteX0" fmla="*/ 770428 w 1043805"/>
              <a:gd name="connsiteY0" fmla="*/ 1559399 h 1559399"/>
              <a:gd name="connsiteX1" fmla="*/ 1043805 w 1043805"/>
              <a:gd name="connsiteY1" fmla="*/ 1559399 h 1559399"/>
              <a:gd name="connsiteX2" fmla="*/ 1043805 w 1043805"/>
              <a:gd name="connsiteY2" fmla="*/ 0 h 1559399"/>
              <a:gd name="connsiteX3" fmla="*/ 646165 w 1043805"/>
              <a:gd name="connsiteY3" fmla="*/ 0 h 1559399"/>
              <a:gd name="connsiteX4" fmla="*/ 36149 w 1043805"/>
              <a:gd name="connsiteY4" fmla="*/ 504841 h 1559399"/>
              <a:gd name="connsiteX5" fmla="*/ 356972 w 1043805"/>
              <a:gd name="connsiteY5" fmla="*/ 1032119 h 1559399"/>
              <a:gd name="connsiteX6" fmla="*/ 0 w 1043805"/>
              <a:gd name="connsiteY6" fmla="*/ 1559399 h 1559399"/>
              <a:gd name="connsiteX7" fmla="*/ 295971 w 1043805"/>
              <a:gd name="connsiteY7" fmla="*/ 1559399 h 1559399"/>
              <a:gd name="connsiteX8" fmla="*/ 693611 w 1043805"/>
              <a:gd name="connsiteY8" fmla="*/ 969295 h 1559399"/>
              <a:gd name="connsiteX9" fmla="*/ 555793 w 1043805"/>
              <a:gd name="connsiteY9" fmla="*/ 877301 h 1559399"/>
              <a:gd name="connsiteX10" fmla="*/ 307268 w 1043805"/>
              <a:gd name="connsiteY10" fmla="*/ 489135 h 1559399"/>
              <a:gd name="connsiteX11" fmla="*/ 648424 w 1043805"/>
              <a:gd name="connsiteY11" fmla="*/ 210911 h 1559399"/>
              <a:gd name="connsiteX12" fmla="*/ 770428 w 1043805"/>
              <a:gd name="connsiteY12" fmla="*/ 210911 h 1559399"/>
              <a:gd name="connsiteX13" fmla="*/ 770428 w 1043805"/>
              <a:gd name="connsiteY13" fmla="*/ 1559399 h 155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43805" h="1559399">
                <a:moveTo>
                  <a:pt x="770428" y="1559399"/>
                </a:moveTo>
                <a:lnTo>
                  <a:pt x="1043805" y="1559399"/>
                </a:lnTo>
                <a:lnTo>
                  <a:pt x="1043805" y="0"/>
                </a:lnTo>
                <a:lnTo>
                  <a:pt x="646165" y="0"/>
                </a:lnTo>
                <a:cubicBezTo>
                  <a:pt x="246266" y="0"/>
                  <a:pt x="36149" y="204180"/>
                  <a:pt x="36149" y="504841"/>
                </a:cubicBezTo>
                <a:cubicBezTo>
                  <a:pt x="36149" y="744921"/>
                  <a:pt x="151374" y="886276"/>
                  <a:pt x="356972" y="1032119"/>
                </a:cubicBezTo>
                <a:lnTo>
                  <a:pt x="0" y="1559399"/>
                </a:lnTo>
                <a:lnTo>
                  <a:pt x="295971" y="1559399"/>
                </a:lnTo>
                <a:lnTo>
                  <a:pt x="693611" y="969295"/>
                </a:lnTo>
                <a:lnTo>
                  <a:pt x="555793" y="877301"/>
                </a:lnTo>
                <a:cubicBezTo>
                  <a:pt x="388602" y="765115"/>
                  <a:pt x="307268" y="677608"/>
                  <a:pt x="307268" y="489135"/>
                </a:cubicBezTo>
                <a:cubicBezTo>
                  <a:pt x="307268" y="323099"/>
                  <a:pt x="424752" y="210911"/>
                  <a:pt x="648424" y="210911"/>
                </a:cubicBezTo>
                <a:lnTo>
                  <a:pt x="770428" y="210911"/>
                </a:lnTo>
                <a:lnTo>
                  <a:pt x="770428" y="1559399"/>
                </a:lnTo>
                <a:close/>
              </a:path>
            </a:pathLst>
          </a:custGeom>
          <a:solidFill>
            <a:srgbClr val="FC3F1D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конк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8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зображение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8F06DF-25BF-DA43-A249-1D8E105D8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38" y="0"/>
            <a:ext cx="24382413" cy="13716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На фон нужно вставить 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A2A1BFC-2E62-AF46-B06C-706D800F0B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F8C3D-6D3E-D240-A05F-03CA334B26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87841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7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:a16="http://schemas.microsoft.com/office/drawing/2014/main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:a16="http://schemas.microsoft.com/office/drawing/2014/main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:a16="http://schemas.microsoft.com/office/drawing/2014/main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:a16="http://schemas.microsoft.com/office/drawing/2014/main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:a16="http://schemas.microsoft.com/office/drawing/2014/main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:a16="http://schemas.microsoft.com/office/drawing/2014/main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:a16="http://schemas.microsoft.com/office/drawing/2014/main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:a16="http://schemas.microsoft.com/office/drawing/2014/main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:a16="http://schemas.microsoft.com/office/drawing/2014/main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7596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:a16="http://schemas.microsoft.com/office/drawing/2014/main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:a16="http://schemas.microsoft.com/office/drawing/2014/main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:a16="http://schemas.microsoft.com/office/drawing/2014/main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:a16="http://schemas.microsoft.com/office/drawing/2014/main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:a16="http://schemas.microsoft.com/office/drawing/2014/main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:a16="http://schemas.microsoft.com/office/drawing/2014/main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:a16="http://schemas.microsoft.com/office/drawing/2014/main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:a16="http://schemas.microsoft.com/office/drawing/2014/main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:a16="http://schemas.microsoft.com/office/drawing/2014/main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06766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80159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04525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2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607F4B8C-DB90-6540-9795-57F9A5AAAF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CB4834C-13A3-1E45-A0FE-EAE4CD82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4987C1-9D19-CF40-BD05-035DFB1E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6F273CA4-8668-8D40-89E1-2DF41C77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3429849"/>
            <a:ext cx="21224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>
                <a:latin typeface="+mn-lt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57770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C8D795-4C1C-AF42-9709-B72335385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4C2E3AF-06DA-2C4F-BDE4-E2EAFC12BA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49"/>
            <a:ext cx="13898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</p:txBody>
      </p:sp>
    </p:spTree>
    <p:extLst>
      <p:ext uri="{BB962C8B-B14F-4D97-AF65-F5344CB8AC3E}">
        <p14:creationId xmlns:p14="http://schemas.microsoft.com/office/powerpoint/2010/main" val="190631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а/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51AF27-5FB1-0D40-AA05-42DF6524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5D4967-2BE7-CC40-970C-E59E736E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00CE3A18-3BEE-1E48-8DB5-EFDF81BE4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B4190AE-DE9D-7B45-8685-C75786D2E2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91E2E21-1D6C-DD48-81BA-272FC2FB57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862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>
            <a:extLst>
              <a:ext uri="{FF2B5EF4-FFF2-40B4-BE49-F238E27FC236}">
                <a16:creationId xmlns:a16="http://schemas.microsoft.com/office/drawing/2014/main" id="{763F4EA5-0FD3-A649-A743-5603FCC9F02E}"/>
              </a:ext>
            </a:extLst>
          </p:cNvPr>
          <p:cNvSpPr/>
          <p:nvPr userDrawn="1"/>
        </p:nvSpPr>
        <p:spPr>
          <a:xfrm>
            <a:off x="10075361" y="5577353"/>
            <a:ext cx="5417844" cy="1581836"/>
          </a:xfrm>
          <a:custGeom>
            <a:avLst/>
            <a:gdLst>
              <a:gd name="connsiteX0" fmla="*/ 2636621 w 5417844"/>
              <a:gd name="connsiteY0" fmla="*/ 1581837 h 1581836"/>
              <a:gd name="connsiteX1" fmla="*/ 2939376 w 5417844"/>
              <a:gd name="connsiteY1" fmla="*/ 1413549 h 1581836"/>
              <a:gd name="connsiteX2" fmla="*/ 2952926 w 5417844"/>
              <a:gd name="connsiteY2" fmla="*/ 1559399 h 1581836"/>
              <a:gd name="connsiteX3" fmla="*/ 3201453 w 5417844"/>
              <a:gd name="connsiteY3" fmla="*/ 1559399 h 1581836"/>
              <a:gd name="connsiteX4" fmla="*/ 3201453 w 5417844"/>
              <a:gd name="connsiteY4" fmla="*/ 0 h 1581836"/>
              <a:gd name="connsiteX5" fmla="*/ 2932594 w 5417844"/>
              <a:gd name="connsiteY5" fmla="*/ 0 h 1581836"/>
              <a:gd name="connsiteX6" fmla="*/ 2932594 w 5417844"/>
              <a:gd name="connsiteY6" fmla="*/ 563177 h 1581836"/>
              <a:gd name="connsiteX7" fmla="*/ 2647923 w 5417844"/>
              <a:gd name="connsiteY7" fmla="*/ 408360 h 1581836"/>
              <a:gd name="connsiteX8" fmla="*/ 2207348 w 5417844"/>
              <a:gd name="connsiteY8" fmla="*/ 1002951 h 1581836"/>
              <a:gd name="connsiteX9" fmla="*/ 2636621 w 5417844"/>
              <a:gd name="connsiteY9" fmla="*/ 1581837 h 1581836"/>
              <a:gd name="connsiteX10" fmla="*/ 4288179 w 5417844"/>
              <a:gd name="connsiteY10" fmla="*/ 1483107 h 1581836"/>
              <a:gd name="connsiteX11" fmla="*/ 4288179 w 5417844"/>
              <a:gd name="connsiteY11" fmla="*/ 1265467 h 1581836"/>
              <a:gd name="connsiteX12" fmla="*/ 3933468 w 5417844"/>
              <a:gd name="connsiteY12" fmla="*/ 1370919 h 1581836"/>
              <a:gd name="connsiteX13" fmla="*/ 3651058 w 5417844"/>
              <a:gd name="connsiteY13" fmla="*/ 1090456 h 1581836"/>
              <a:gd name="connsiteX14" fmla="*/ 4299482 w 5417844"/>
              <a:gd name="connsiteY14" fmla="*/ 1090456 h 1581836"/>
              <a:gd name="connsiteX15" fmla="*/ 4299482 w 5417844"/>
              <a:gd name="connsiteY15" fmla="*/ 949101 h 1581836"/>
              <a:gd name="connsiteX16" fmla="*/ 3856659 w 5417844"/>
              <a:gd name="connsiteY16" fmla="*/ 408360 h 1581836"/>
              <a:gd name="connsiteX17" fmla="*/ 3373157 w 5417844"/>
              <a:gd name="connsiteY17" fmla="*/ 998463 h 1581836"/>
              <a:gd name="connsiteX18" fmla="*/ 3910875 w 5417844"/>
              <a:gd name="connsiteY18" fmla="*/ 1581837 h 1581836"/>
              <a:gd name="connsiteX19" fmla="*/ 4288179 w 5417844"/>
              <a:gd name="connsiteY19" fmla="*/ 1483107 h 1581836"/>
              <a:gd name="connsiteX20" fmla="*/ 905991 w 5417844"/>
              <a:gd name="connsiteY20" fmla="*/ 789796 h 1581836"/>
              <a:gd name="connsiteX21" fmla="*/ 481240 w 5417844"/>
              <a:gd name="connsiteY21" fmla="*/ 412847 h 1581836"/>
              <a:gd name="connsiteX22" fmla="*/ 81335 w 5417844"/>
              <a:gd name="connsiteY22" fmla="*/ 545229 h 1581836"/>
              <a:gd name="connsiteX23" fmla="*/ 81335 w 5417844"/>
              <a:gd name="connsiteY23" fmla="*/ 776333 h 1581836"/>
              <a:gd name="connsiteX24" fmla="*/ 449604 w 5417844"/>
              <a:gd name="connsiteY24" fmla="*/ 626002 h 1581836"/>
              <a:gd name="connsiteX25" fmla="*/ 637132 w 5417844"/>
              <a:gd name="connsiteY25" fmla="*/ 792040 h 1581836"/>
              <a:gd name="connsiteX26" fmla="*/ 637132 w 5417844"/>
              <a:gd name="connsiteY26" fmla="*/ 863838 h 1581836"/>
              <a:gd name="connsiteX27" fmla="*/ 594194 w 5417844"/>
              <a:gd name="connsiteY27" fmla="*/ 863838 h 1581836"/>
              <a:gd name="connsiteX28" fmla="*/ 0 w 5417844"/>
              <a:gd name="connsiteY28" fmla="*/ 1231812 h 1581836"/>
              <a:gd name="connsiteX29" fmla="*/ 347941 w 5417844"/>
              <a:gd name="connsiteY29" fmla="*/ 1575102 h 1581836"/>
              <a:gd name="connsiteX30" fmla="*/ 625829 w 5417844"/>
              <a:gd name="connsiteY30" fmla="*/ 1469649 h 1581836"/>
              <a:gd name="connsiteX31" fmla="*/ 637132 w 5417844"/>
              <a:gd name="connsiteY31" fmla="*/ 1469649 h 1581836"/>
              <a:gd name="connsiteX32" fmla="*/ 657465 w 5417844"/>
              <a:gd name="connsiteY32" fmla="*/ 1559399 h 1581836"/>
              <a:gd name="connsiteX33" fmla="*/ 919542 w 5417844"/>
              <a:gd name="connsiteY33" fmla="*/ 1559399 h 1581836"/>
              <a:gd name="connsiteX34" fmla="*/ 905991 w 5417844"/>
              <a:gd name="connsiteY34" fmla="*/ 1283414 h 1581836"/>
              <a:gd name="connsiteX35" fmla="*/ 905991 w 5417844"/>
              <a:gd name="connsiteY35" fmla="*/ 789796 h 1581836"/>
              <a:gd name="connsiteX36" fmla="*/ 1394002 w 5417844"/>
              <a:gd name="connsiteY36" fmla="*/ 749408 h 1581836"/>
              <a:gd name="connsiteX37" fmla="*/ 1619935 w 5417844"/>
              <a:gd name="connsiteY37" fmla="*/ 637221 h 1581836"/>
              <a:gd name="connsiteX38" fmla="*/ 1757742 w 5417844"/>
              <a:gd name="connsiteY38" fmla="*/ 762871 h 1581836"/>
              <a:gd name="connsiteX39" fmla="*/ 1757742 w 5417844"/>
              <a:gd name="connsiteY39" fmla="*/ 1559399 h 1581836"/>
              <a:gd name="connsiteX40" fmla="*/ 2026614 w 5417844"/>
              <a:gd name="connsiteY40" fmla="*/ 1559399 h 1581836"/>
              <a:gd name="connsiteX41" fmla="*/ 2026614 w 5417844"/>
              <a:gd name="connsiteY41" fmla="*/ 735946 h 1581836"/>
              <a:gd name="connsiteX42" fmla="*/ 1717077 w 5417844"/>
              <a:gd name="connsiteY42" fmla="*/ 412847 h 1581836"/>
              <a:gd name="connsiteX43" fmla="*/ 1407553 w 5417844"/>
              <a:gd name="connsiteY43" fmla="*/ 525035 h 1581836"/>
              <a:gd name="connsiteX44" fmla="*/ 1394002 w 5417844"/>
              <a:gd name="connsiteY44" fmla="*/ 525035 h 1581836"/>
              <a:gd name="connsiteX45" fmla="*/ 1387220 w 5417844"/>
              <a:gd name="connsiteY45" fmla="*/ 430797 h 1581836"/>
              <a:gd name="connsiteX46" fmla="*/ 1125143 w 5417844"/>
              <a:gd name="connsiteY46" fmla="*/ 430797 h 1581836"/>
              <a:gd name="connsiteX47" fmla="*/ 1125143 w 5417844"/>
              <a:gd name="connsiteY47" fmla="*/ 1559399 h 1581836"/>
              <a:gd name="connsiteX48" fmla="*/ 1394002 w 5417844"/>
              <a:gd name="connsiteY48" fmla="*/ 1559399 h 1581836"/>
              <a:gd name="connsiteX49" fmla="*/ 1394002 w 5417844"/>
              <a:gd name="connsiteY49" fmla="*/ 749408 h 1581836"/>
              <a:gd name="connsiteX50" fmla="*/ 5115089 w 5417844"/>
              <a:gd name="connsiteY50" fmla="*/ 1559399 h 1581836"/>
              <a:gd name="connsiteX51" fmla="*/ 5417844 w 5417844"/>
              <a:gd name="connsiteY51" fmla="*/ 1559399 h 1581836"/>
              <a:gd name="connsiteX52" fmla="*/ 5047322 w 5417844"/>
              <a:gd name="connsiteY52" fmla="*/ 978270 h 1581836"/>
              <a:gd name="connsiteX53" fmla="*/ 5368137 w 5417844"/>
              <a:gd name="connsiteY53" fmla="*/ 430797 h 1581836"/>
              <a:gd name="connsiteX54" fmla="*/ 5099277 w 5417844"/>
              <a:gd name="connsiteY54" fmla="*/ 430797 h 1581836"/>
              <a:gd name="connsiteX55" fmla="*/ 4904980 w 5417844"/>
              <a:gd name="connsiteY55" fmla="*/ 771846 h 1581836"/>
              <a:gd name="connsiteX56" fmla="*/ 4688090 w 5417844"/>
              <a:gd name="connsiteY56" fmla="*/ 430797 h 1581836"/>
              <a:gd name="connsiteX57" fmla="*/ 4385335 w 5417844"/>
              <a:gd name="connsiteY57" fmla="*/ 430797 h 1581836"/>
              <a:gd name="connsiteX58" fmla="*/ 4728755 w 5417844"/>
              <a:gd name="connsiteY58" fmla="*/ 971538 h 1581836"/>
              <a:gd name="connsiteX59" fmla="*/ 4371783 w 5417844"/>
              <a:gd name="connsiteY59" fmla="*/ 1559399 h 1581836"/>
              <a:gd name="connsiteX60" fmla="*/ 4645164 w 5417844"/>
              <a:gd name="connsiteY60" fmla="*/ 1559399 h 1581836"/>
              <a:gd name="connsiteX61" fmla="*/ 4873345 w 5417844"/>
              <a:gd name="connsiteY61" fmla="*/ 1177962 h 1581836"/>
              <a:gd name="connsiteX62" fmla="*/ 5115089 w 5417844"/>
              <a:gd name="connsiteY62" fmla="*/ 1559399 h 1581836"/>
              <a:gd name="connsiteX63" fmla="*/ 2715703 w 5417844"/>
              <a:gd name="connsiteY63" fmla="*/ 619271 h 1581836"/>
              <a:gd name="connsiteX64" fmla="*/ 2932594 w 5417844"/>
              <a:gd name="connsiteY64" fmla="*/ 993976 h 1581836"/>
              <a:gd name="connsiteX65" fmla="*/ 2704400 w 5417844"/>
              <a:gd name="connsiteY65" fmla="*/ 1370919 h 1581836"/>
              <a:gd name="connsiteX66" fmla="*/ 2485249 w 5417844"/>
              <a:gd name="connsiteY66" fmla="*/ 1002951 h 1581836"/>
              <a:gd name="connsiteX67" fmla="*/ 2715703 w 5417844"/>
              <a:gd name="connsiteY67" fmla="*/ 619271 h 1581836"/>
              <a:gd name="connsiteX68" fmla="*/ 3852137 w 5417844"/>
              <a:gd name="connsiteY68" fmla="*/ 619271 h 1581836"/>
              <a:gd name="connsiteX69" fmla="*/ 4026102 w 5417844"/>
              <a:gd name="connsiteY69" fmla="*/ 870570 h 1581836"/>
              <a:gd name="connsiteX70" fmla="*/ 4026102 w 5417844"/>
              <a:gd name="connsiteY70" fmla="*/ 893007 h 1581836"/>
              <a:gd name="connsiteX71" fmla="*/ 3651058 w 5417844"/>
              <a:gd name="connsiteY71" fmla="*/ 893007 h 1581836"/>
              <a:gd name="connsiteX72" fmla="*/ 3852137 w 5417844"/>
              <a:gd name="connsiteY72" fmla="*/ 619271 h 1581836"/>
              <a:gd name="connsiteX73" fmla="*/ 637132 w 5417844"/>
              <a:gd name="connsiteY73" fmla="*/ 1290149 h 1581836"/>
              <a:gd name="connsiteX74" fmla="*/ 445083 w 5417844"/>
              <a:gd name="connsiteY74" fmla="*/ 1379899 h 1581836"/>
              <a:gd name="connsiteX75" fmla="*/ 275639 w 5417844"/>
              <a:gd name="connsiteY75" fmla="*/ 1216106 h 1581836"/>
              <a:gd name="connsiteX76" fmla="*/ 598715 w 5417844"/>
              <a:gd name="connsiteY76" fmla="*/ 1041093 h 1581836"/>
              <a:gd name="connsiteX77" fmla="*/ 637132 w 5417844"/>
              <a:gd name="connsiteY77" fmla="*/ 1041093 h 1581836"/>
              <a:gd name="connsiteX78" fmla="*/ 637132 w 5417844"/>
              <a:gd name="connsiteY78" fmla="*/ 1290149 h 158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7844" h="1581836">
                <a:moveTo>
                  <a:pt x="2636621" y="1581837"/>
                </a:moveTo>
                <a:cubicBezTo>
                  <a:pt x="2763150" y="1581837"/>
                  <a:pt x="2867075" y="1523492"/>
                  <a:pt x="2939376" y="1413549"/>
                </a:cubicBezTo>
                <a:lnTo>
                  <a:pt x="2952926" y="1559399"/>
                </a:lnTo>
                <a:lnTo>
                  <a:pt x="3201453" y="1559399"/>
                </a:lnTo>
                <a:lnTo>
                  <a:pt x="3201453" y="0"/>
                </a:lnTo>
                <a:lnTo>
                  <a:pt x="2932594" y="0"/>
                </a:lnTo>
                <a:lnTo>
                  <a:pt x="2932594" y="563177"/>
                </a:lnTo>
                <a:cubicBezTo>
                  <a:pt x="2864814" y="462210"/>
                  <a:pt x="2765398" y="408360"/>
                  <a:pt x="2647923" y="408360"/>
                </a:cubicBezTo>
                <a:cubicBezTo>
                  <a:pt x="2388094" y="408360"/>
                  <a:pt x="2207348" y="626002"/>
                  <a:pt x="2207348" y="1002951"/>
                </a:cubicBezTo>
                <a:cubicBezTo>
                  <a:pt x="2207348" y="1375409"/>
                  <a:pt x="2383586" y="1581837"/>
                  <a:pt x="2636621" y="1581837"/>
                </a:cubicBezTo>
                <a:close/>
                <a:moveTo>
                  <a:pt x="4288179" y="1483107"/>
                </a:moveTo>
                <a:lnTo>
                  <a:pt x="4288179" y="1265467"/>
                </a:lnTo>
                <a:cubicBezTo>
                  <a:pt x="4204588" y="1321567"/>
                  <a:pt x="4064507" y="1370919"/>
                  <a:pt x="3933468" y="1370919"/>
                </a:cubicBezTo>
                <a:cubicBezTo>
                  <a:pt x="3736910" y="1370919"/>
                  <a:pt x="3662349" y="1278924"/>
                  <a:pt x="3651058" y="1090456"/>
                </a:cubicBezTo>
                <a:lnTo>
                  <a:pt x="4299482" y="1090456"/>
                </a:lnTo>
                <a:lnTo>
                  <a:pt x="4299482" y="949101"/>
                </a:lnTo>
                <a:cubicBezTo>
                  <a:pt x="4299482" y="556447"/>
                  <a:pt x="4125518" y="408360"/>
                  <a:pt x="3856659" y="408360"/>
                </a:cubicBezTo>
                <a:cubicBezTo>
                  <a:pt x="3529049" y="408360"/>
                  <a:pt x="3373157" y="657415"/>
                  <a:pt x="3373157" y="998463"/>
                </a:cubicBezTo>
                <a:cubicBezTo>
                  <a:pt x="3373157" y="1391112"/>
                  <a:pt x="3567467" y="1581837"/>
                  <a:pt x="3910875" y="1581837"/>
                </a:cubicBezTo>
                <a:cubicBezTo>
                  <a:pt x="4082592" y="1581837"/>
                  <a:pt x="4209109" y="1536962"/>
                  <a:pt x="4288179" y="1483107"/>
                </a:cubicBezTo>
                <a:close/>
                <a:moveTo>
                  <a:pt x="905991" y="789796"/>
                </a:moveTo>
                <a:cubicBezTo>
                  <a:pt x="905991" y="516060"/>
                  <a:pt x="765910" y="412847"/>
                  <a:pt x="481240" y="412847"/>
                </a:cubicBezTo>
                <a:cubicBezTo>
                  <a:pt x="305002" y="412847"/>
                  <a:pt x="162673" y="486891"/>
                  <a:pt x="81335" y="545229"/>
                </a:cubicBezTo>
                <a:lnTo>
                  <a:pt x="81335" y="776333"/>
                </a:lnTo>
                <a:cubicBezTo>
                  <a:pt x="167194" y="706777"/>
                  <a:pt x="298233" y="626002"/>
                  <a:pt x="449604" y="626002"/>
                </a:cubicBezTo>
                <a:cubicBezTo>
                  <a:pt x="578382" y="626002"/>
                  <a:pt x="637132" y="670877"/>
                  <a:pt x="637132" y="792040"/>
                </a:cubicBezTo>
                <a:lnTo>
                  <a:pt x="637132" y="863838"/>
                </a:lnTo>
                <a:lnTo>
                  <a:pt x="594194" y="863838"/>
                </a:lnTo>
                <a:cubicBezTo>
                  <a:pt x="183006" y="863838"/>
                  <a:pt x="0" y="996219"/>
                  <a:pt x="0" y="1231812"/>
                </a:cubicBezTo>
                <a:cubicBezTo>
                  <a:pt x="0" y="1449457"/>
                  <a:pt x="140080" y="1575102"/>
                  <a:pt x="347941" y="1575102"/>
                </a:cubicBezTo>
                <a:cubicBezTo>
                  <a:pt x="506081" y="1575102"/>
                  <a:pt x="573861" y="1523492"/>
                  <a:pt x="625829" y="1469649"/>
                </a:cubicBezTo>
                <a:lnTo>
                  <a:pt x="637132" y="1469649"/>
                </a:lnTo>
                <a:cubicBezTo>
                  <a:pt x="639380" y="1498822"/>
                  <a:pt x="648423" y="1536962"/>
                  <a:pt x="657465" y="1559399"/>
                </a:cubicBezTo>
                <a:lnTo>
                  <a:pt x="919542" y="1559399"/>
                </a:lnTo>
                <a:cubicBezTo>
                  <a:pt x="910500" y="1467404"/>
                  <a:pt x="905991" y="1375409"/>
                  <a:pt x="905991" y="1283414"/>
                </a:cubicBezTo>
                <a:lnTo>
                  <a:pt x="905991" y="789796"/>
                </a:lnTo>
                <a:close/>
                <a:moveTo>
                  <a:pt x="1394002" y="749408"/>
                </a:moveTo>
                <a:cubicBezTo>
                  <a:pt x="1443709" y="688827"/>
                  <a:pt x="1522780" y="637221"/>
                  <a:pt x="1619935" y="637221"/>
                </a:cubicBezTo>
                <a:cubicBezTo>
                  <a:pt x="1714816" y="637221"/>
                  <a:pt x="1757742" y="677608"/>
                  <a:pt x="1757742" y="762871"/>
                </a:cubicBezTo>
                <a:lnTo>
                  <a:pt x="1757742" y="1559399"/>
                </a:lnTo>
                <a:lnTo>
                  <a:pt x="2026614" y="1559399"/>
                </a:lnTo>
                <a:lnTo>
                  <a:pt x="2026614" y="735946"/>
                </a:lnTo>
                <a:cubicBezTo>
                  <a:pt x="2026614" y="511572"/>
                  <a:pt x="1936241" y="412847"/>
                  <a:pt x="1717077" y="412847"/>
                </a:cubicBezTo>
                <a:cubicBezTo>
                  <a:pt x="1556663" y="412847"/>
                  <a:pt x="1461781" y="471185"/>
                  <a:pt x="1407553" y="525035"/>
                </a:cubicBezTo>
                <a:lnTo>
                  <a:pt x="1394002" y="525035"/>
                </a:lnTo>
                <a:lnTo>
                  <a:pt x="1387220" y="430797"/>
                </a:lnTo>
                <a:lnTo>
                  <a:pt x="1125143" y="430797"/>
                </a:lnTo>
                <a:lnTo>
                  <a:pt x="1125143" y="1559399"/>
                </a:lnTo>
                <a:lnTo>
                  <a:pt x="1394002" y="1559399"/>
                </a:lnTo>
                <a:lnTo>
                  <a:pt x="1394002" y="749408"/>
                </a:lnTo>
                <a:close/>
                <a:moveTo>
                  <a:pt x="5115089" y="1559399"/>
                </a:moveTo>
                <a:lnTo>
                  <a:pt x="5417844" y="1559399"/>
                </a:lnTo>
                <a:lnTo>
                  <a:pt x="5047322" y="978270"/>
                </a:lnTo>
                <a:lnTo>
                  <a:pt x="5368137" y="430797"/>
                </a:lnTo>
                <a:lnTo>
                  <a:pt x="5099277" y="430797"/>
                </a:lnTo>
                <a:lnTo>
                  <a:pt x="4904980" y="771846"/>
                </a:lnTo>
                <a:lnTo>
                  <a:pt x="4688090" y="430797"/>
                </a:lnTo>
                <a:lnTo>
                  <a:pt x="4385335" y="430797"/>
                </a:lnTo>
                <a:lnTo>
                  <a:pt x="4728755" y="971538"/>
                </a:lnTo>
                <a:lnTo>
                  <a:pt x="4371783" y="1559399"/>
                </a:lnTo>
                <a:lnTo>
                  <a:pt x="4645164" y="1559399"/>
                </a:lnTo>
                <a:lnTo>
                  <a:pt x="4873345" y="1177962"/>
                </a:lnTo>
                <a:lnTo>
                  <a:pt x="5115089" y="1559399"/>
                </a:lnTo>
                <a:close/>
                <a:moveTo>
                  <a:pt x="2715703" y="619271"/>
                </a:moveTo>
                <a:cubicBezTo>
                  <a:pt x="2860293" y="619271"/>
                  <a:pt x="2932594" y="733702"/>
                  <a:pt x="2932594" y="993976"/>
                </a:cubicBezTo>
                <a:cubicBezTo>
                  <a:pt x="2932594" y="1256493"/>
                  <a:pt x="2855772" y="1370919"/>
                  <a:pt x="2704400" y="1370919"/>
                </a:cubicBezTo>
                <a:cubicBezTo>
                  <a:pt x="2557550" y="1370919"/>
                  <a:pt x="2485249" y="1258732"/>
                  <a:pt x="2485249" y="1002951"/>
                </a:cubicBezTo>
                <a:cubicBezTo>
                  <a:pt x="2485249" y="735946"/>
                  <a:pt x="2562071" y="619271"/>
                  <a:pt x="2715703" y="619271"/>
                </a:cubicBezTo>
                <a:close/>
                <a:moveTo>
                  <a:pt x="3852137" y="619271"/>
                </a:moveTo>
                <a:cubicBezTo>
                  <a:pt x="3985437" y="619271"/>
                  <a:pt x="4026102" y="729215"/>
                  <a:pt x="4026102" y="870570"/>
                </a:cubicBezTo>
                <a:lnTo>
                  <a:pt x="4026102" y="893007"/>
                </a:lnTo>
                <a:lnTo>
                  <a:pt x="3651058" y="893007"/>
                </a:lnTo>
                <a:cubicBezTo>
                  <a:pt x="3657840" y="713508"/>
                  <a:pt x="3723359" y="619271"/>
                  <a:pt x="3852137" y="619271"/>
                </a:cubicBezTo>
                <a:close/>
                <a:moveTo>
                  <a:pt x="637132" y="1290149"/>
                </a:moveTo>
                <a:cubicBezTo>
                  <a:pt x="603236" y="1339514"/>
                  <a:pt x="539977" y="1379899"/>
                  <a:pt x="445083" y="1379899"/>
                </a:cubicBezTo>
                <a:cubicBezTo>
                  <a:pt x="332116" y="1379899"/>
                  <a:pt x="275639" y="1314832"/>
                  <a:pt x="275639" y="1216106"/>
                </a:cubicBezTo>
                <a:cubicBezTo>
                  <a:pt x="275639" y="1085968"/>
                  <a:pt x="368273" y="1041093"/>
                  <a:pt x="598715" y="1041093"/>
                </a:cubicBezTo>
                <a:lnTo>
                  <a:pt x="637132" y="1041093"/>
                </a:lnTo>
                <a:lnTo>
                  <a:pt x="637132" y="1290149"/>
                </a:lnTo>
                <a:close/>
              </a:path>
            </a:pathLst>
          </a:custGeom>
          <a:solidFill>
            <a:srgbClr val="0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6D06C072-ED2B-624D-B918-DA53B42A51B9}"/>
              </a:ext>
            </a:extLst>
          </p:cNvPr>
          <p:cNvSpPr/>
          <p:nvPr userDrawn="1"/>
        </p:nvSpPr>
        <p:spPr>
          <a:xfrm>
            <a:off x="8889206" y="5577353"/>
            <a:ext cx="1301369" cy="1559399"/>
          </a:xfrm>
          <a:custGeom>
            <a:avLst/>
            <a:gdLst>
              <a:gd name="connsiteX0" fmla="*/ 788502 w 1301369"/>
              <a:gd name="connsiteY0" fmla="*/ 1559399 h 1559399"/>
              <a:gd name="connsiteX1" fmla="*/ 788502 w 1301369"/>
              <a:gd name="connsiteY1" fmla="*/ 1294639 h 1559399"/>
              <a:gd name="connsiteX2" fmla="*/ 686833 w 1301369"/>
              <a:gd name="connsiteY2" fmla="*/ 870570 h 1559399"/>
              <a:gd name="connsiteX3" fmla="*/ 284674 w 1301369"/>
              <a:gd name="connsiteY3" fmla="*/ 0 h 1559399"/>
              <a:gd name="connsiteX4" fmla="*/ 0 w 1301369"/>
              <a:gd name="connsiteY4" fmla="*/ 0 h 1559399"/>
              <a:gd name="connsiteX5" fmla="*/ 515125 w 1301369"/>
              <a:gd name="connsiteY5" fmla="*/ 1112893 h 1559399"/>
              <a:gd name="connsiteX6" fmla="*/ 515125 w 1301369"/>
              <a:gd name="connsiteY6" fmla="*/ 1559399 h 1559399"/>
              <a:gd name="connsiteX7" fmla="*/ 788502 w 1301369"/>
              <a:gd name="connsiteY7" fmla="*/ 1559399 h 1559399"/>
              <a:gd name="connsiteX8" fmla="*/ 966988 w 1301369"/>
              <a:gd name="connsiteY8" fmla="*/ 753896 h 1559399"/>
              <a:gd name="connsiteX9" fmla="*/ 1301369 w 1301369"/>
              <a:gd name="connsiteY9" fmla="*/ 0 h 1559399"/>
              <a:gd name="connsiteX10" fmla="*/ 1023471 w 1301369"/>
              <a:gd name="connsiteY10" fmla="*/ 0 h 1559399"/>
              <a:gd name="connsiteX11" fmla="*/ 689092 w 1301369"/>
              <a:gd name="connsiteY11" fmla="*/ 753896 h 1559399"/>
              <a:gd name="connsiteX12" fmla="*/ 966988 w 1301369"/>
              <a:gd name="connsiteY12" fmla="*/ 753896 h 155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1369" h="1559399">
                <a:moveTo>
                  <a:pt x="788502" y="1559399"/>
                </a:moveTo>
                <a:lnTo>
                  <a:pt x="788502" y="1294639"/>
                </a:lnTo>
                <a:cubicBezTo>
                  <a:pt x="788502" y="1094943"/>
                  <a:pt x="763650" y="1036607"/>
                  <a:pt x="686833" y="870570"/>
                </a:cubicBezTo>
                <a:lnTo>
                  <a:pt x="284674" y="0"/>
                </a:lnTo>
                <a:lnTo>
                  <a:pt x="0" y="0"/>
                </a:lnTo>
                <a:lnTo>
                  <a:pt x="515125" y="1112893"/>
                </a:lnTo>
                <a:lnTo>
                  <a:pt x="515125" y="1559399"/>
                </a:lnTo>
                <a:lnTo>
                  <a:pt x="788502" y="1559399"/>
                </a:lnTo>
                <a:close/>
                <a:moveTo>
                  <a:pt x="966988" y="753896"/>
                </a:moveTo>
                <a:lnTo>
                  <a:pt x="1301369" y="0"/>
                </a:lnTo>
                <a:lnTo>
                  <a:pt x="1023471" y="0"/>
                </a:lnTo>
                <a:lnTo>
                  <a:pt x="689092" y="753896"/>
                </a:lnTo>
                <a:lnTo>
                  <a:pt x="966988" y="753896"/>
                </a:lnTo>
                <a:close/>
              </a:path>
            </a:pathLst>
          </a:custGeom>
          <a:solidFill>
            <a:srgbClr val="FC3F1D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3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0EBDA6F-21A1-7E49-AD6B-DA4F4E7C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ED9AF63-0A12-2D4E-9664-3EE781D6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20BF5248-E041-F94F-85C6-134408C35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772462EC-AF59-4D4E-ABCE-0C5A2D583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682A56D-E86B-DE49-A3AA-B88DB8F5C2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50"/>
            <a:ext cx="13898775" cy="406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1F96D506-1E9B-A94F-BF59-F9E5F9FB61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13600" y="8208000"/>
            <a:ext cx="13898775" cy="404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36" marR="0" indent="0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None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065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B556212-67BA-FE4E-A4C5-BEB4228D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91C2DF9-0B26-E448-AD09-5E231671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id="{0AC953BC-6440-414F-B224-7989C8495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64DA894-71EE-8F44-BC82-1B4FD8DA66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4DB96E68-4ABE-704B-AFBC-B303CF814AF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7B24B671-40E4-6946-947D-AA93D59EA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0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E306CA0-176F-4945-A654-2DBE4D1D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2339929-65BC-754B-AF8C-4F30167D7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id="{BA1667F9-A8AD-E64B-A003-654CEF801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6CE419A-D9BE-DA49-96A7-91BE433CB6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1" y="3429849"/>
            <a:ext cx="6584850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90909538-8E3A-AA48-B5DC-463AB585C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DD0D547E-0567-2E43-BDB4-18B73972463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06758" y="3429849"/>
            <a:ext cx="6577717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7F3B418F-486F-E146-96CE-6A5782E1AE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6231516" y="3429849"/>
            <a:ext cx="658085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89945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CA59-A27E-6F49-9EC9-3C2864EB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9D87B5-8C87-984D-8958-FBC95639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3FC09214-3A10-8149-B5D5-03C5DB0DE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85647C1-EE1C-7F44-8C28-ACEB3FC08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5641200"/>
            <a:ext cx="10239275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E789020-B7CC-3649-8BFF-F3DCDA17E88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5641200"/>
            <a:ext cx="10239569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F820E3BF-EFD7-3F46-A713-6D0876142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94B867F9-5BE9-B348-BC8F-0600AA812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72806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60573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6248E-F3FC-6345-9529-CFA085A3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78A705-AB97-1841-9C7A-780231BD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240A0DF0-5686-A049-8194-F9C6A0B54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DCA47866-DF59-C248-8DD9-3EA96B5D2F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599" y="3455988"/>
            <a:ext cx="21224776" cy="7326312"/>
          </a:xfrm>
          <a:prstGeom prst="rect">
            <a:avLst/>
          </a:prstGeom>
        </p:spPr>
        <p:txBody>
          <a:bodyPr vert="horz" lIns="0" tIns="0" rIns="0" bIns="251999" rtlCol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 или видео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887191F8-B8A1-8346-B126-212646171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1121681"/>
            <a:ext cx="17565587" cy="1127469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64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7BBC7DF-D873-E246-A3AC-A27D9B15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6478937-D477-5C45-B143-3DE51713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92DE7455-C677-0147-BD3F-8159DEFAF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FD759DB2-5A2A-B441-923F-157EFDC160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06400" y="3440009"/>
            <a:ext cx="13905975" cy="7342291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F849F259-E97D-C24B-8BF0-C7DFA2E03D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35300" y="5903400"/>
            <a:ext cx="2938463" cy="246155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634890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D2F2E9B-267A-D74E-BDE4-F0545E32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F10A1FE-E1CA-254D-BA86-1C6AB572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Заголовок 3">
            <a:extLst>
              <a:ext uri="{FF2B5EF4-FFF2-40B4-BE49-F238E27FC236}">
                <a16:creationId xmlns:a16="http://schemas.microsoft.com/office/drawing/2014/main" id="{34013F25-78B4-4141-97A7-04B0123FC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1A719755-02DF-A443-B9A4-22DBA092A6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25FAA23-D708-2F47-89EE-1506A238C1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06400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D95AA5DD-8F39-D943-A674-08CB46760E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230502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EE43F7BE-93A2-0043-BFDC-BB3FA2ACAB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B25CCFA3-8B97-5A40-AA50-87E8A13E33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05224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81A3FFD3-33D2-6043-8F3D-69D7A54B974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2978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1580584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BF8AC81-C369-C940-A083-BF9DDAA5A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9DFE2CB-D51A-1145-BBC9-E6F46C48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Заголовок 3">
            <a:extLst>
              <a:ext uri="{FF2B5EF4-FFF2-40B4-BE49-F238E27FC236}">
                <a16:creationId xmlns:a16="http://schemas.microsoft.com/office/drawing/2014/main" id="{73FABF5D-A3D2-774B-90FE-1A4AC11A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1BA67519-7FF6-6A4D-AA35-DD4676EF5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4752873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9" name="Рисунок 2">
            <a:extLst>
              <a:ext uri="{FF2B5EF4-FFF2-40B4-BE49-F238E27FC236}">
                <a16:creationId xmlns:a16="http://schemas.microsoft.com/office/drawing/2014/main" id="{07DEE891-3469-564C-B6BE-5FDA03A0E6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ACA28A7C-23D1-B048-AD02-4F2935C55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9644" y="7455428"/>
            <a:ext cx="4747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id="{0A210F1D-744E-964A-ACF1-3D683FC6F0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7538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EA6FB9E2-4FC7-DB4A-BBC2-2B19A7FDB3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72807" y="7455428"/>
            <a:ext cx="4745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88F39D33-7ADF-ED46-BCC5-341882E6AF4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2650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21FFDC78-F317-FC4E-B13A-8E21382D5F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057798" y="7455428"/>
            <a:ext cx="4754577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id="{8F1AE6B9-5E2B-C046-9C13-7810851DDB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05764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795538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5880279-9E00-5746-BEDF-976B3729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23FA0BE-FCB1-DD41-9AFE-6B2C787F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Заголовок 3">
            <a:extLst>
              <a:ext uri="{FF2B5EF4-FFF2-40B4-BE49-F238E27FC236}">
                <a16:creationId xmlns:a16="http://schemas.microsoft.com/office/drawing/2014/main" id="{F0125504-5AC3-DA40-B8E8-E1DAF443D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8" name="Рисунок 2">
            <a:extLst>
              <a:ext uri="{FF2B5EF4-FFF2-40B4-BE49-F238E27FC236}">
                <a16:creationId xmlns:a16="http://schemas.microsoft.com/office/drawing/2014/main" id="{C5FF8DA1-67B6-6442-A9F0-752AD1645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701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B711B0C0-FDBC-FC48-87F0-86BD38D7C9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CEA5D801-8EAB-2940-8172-8C230088CE8D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872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id="{295BD79E-FE02-FB47-89A7-EB7F457532C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71694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7" name="Рисунок 2">
            <a:extLst>
              <a:ext uri="{FF2B5EF4-FFF2-40B4-BE49-F238E27FC236}">
                <a16:creationId xmlns:a16="http://schemas.microsoft.com/office/drawing/2014/main" id="{3964D1A7-A05F-EC41-8983-D16EAA3DD07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47640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9" name="Рисунок 2">
            <a:extLst>
              <a:ext uri="{FF2B5EF4-FFF2-40B4-BE49-F238E27FC236}">
                <a16:creationId xmlns:a16="http://schemas.microsoft.com/office/drawing/2014/main" id="{8085B9D2-B6D5-824B-B850-56C7D8D7E1C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15832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0EDA15CB-9243-E347-BA03-78B7EC32157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4810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id="{3F43B244-32A0-CA42-BF7C-1B7642AEC78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0380365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A19F0E9B-AF51-5A4B-931E-7C089D8E904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4773198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3" name="Текст 3">
            <a:extLst>
              <a:ext uri="{FF2B5EF4-FFF2-40B4-BE49-F238E27FC236}">
                <a16:creationId xmlns:a16="http://schemas.microsoft.com/office/drawing/2014/main" id="{FE03F3F4-9505-9447-B902-4F8D7509E51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9171516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44476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больш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72049" y="0"/>
            <a:ext cx="11810364" cy="13716000"/>
          </a:xfrm>
        </p:spPr>
        <p:txBody>
          <a:bodyPr bIns="5400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021A6DA9-00F7-2E4D-A607-2B4774BAD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02392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802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50639F-F59F-B746-A68D-63C278D47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5" name="Рисунок 9">
            <a:extLst>
              <a:ext uri="{FF2B5EF4-FFF2-40B4-BE49-F238E27FC236}">
                <a16:creationId xmlns:a16="http://schemas.microsoft.com/office/drawing/2014/main" id="{48D1D383-E3AC-5F4C-BB7C-F076B9B83E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9CC716-CB3F-B54A-A00D-064C0689C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138" y="2211387"/>
            <a:ext cx="2214000" cy="6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0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172450" cy="13716000"/>
          </a:xfrm>
        </p:spPr>
        <p:txBody>
          <a:bodyPr tIns="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59D08E-DECD-BB4C-87C7-900B554BF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6399" y="3431440"/>
            <a:ext cx="139059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11475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231235" y="3455988"/>
            <a:ext cx="6581140" cy="8793162"/>
          </a:xfrm>
          <a:noFill/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DBE36696-F982-B440-93D7-FD7AE1827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38968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61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3896875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en-US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1E07366D-205F-E342-9442-335AF82B0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28800" y="3431440"/>
            <a:ext cx="65835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162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21224776" cy="8785860"/>
          </a:xfrm>
        </p:spPr>
        <p:txBody>
          <a:bodyPr tIns="468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094056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D80212A-4362-B54E-94D4-393F5D1CB6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72806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880880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658485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08A2693F-48EF-E14E-9B89-421D6299B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504" y="3463290"/>
            <a:ext cx="657897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43D93D4-A86E-1248-B402-BACDE7FB57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8458" y="3463290"/>
            <a:ext cx="6583917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291981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:a16="http://schemas.microsoft.com/office/drawing/2014/main" id="{EA502E89-DEA8-6F45-8073-569B507DB4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</p:spPr>
        <p:txBody>
          <a:bodyPr tIns="251999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EC28-5BE0-7E49-9412-397DBC16A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9FD6-9EE1-764D-9BF1-8C9BF659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64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61AA1D6-93BC-7E46-B43D-C6BE24CBC4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0" y="10050462"/>
            <a:ext cx="12449174" cy="1828801"/>
          </a:xfrm>
        </p:spPr>
        <p:txBody>
          <a:bodyPr lIns="0" tIns="0" rIns="0" bIns="27000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Автор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52160" y="3111500"/>
            <a:ext cx="19406838" cy="6213475"/>
          </a:xfrm>
        </p:spPr>
        <p:txBody>
          <a:bodyPr tIns="180000" anchor="ctr">
            <a:noAutofit/>
          </a:bodyPr>
          <a:lstStyle>
            <a:lvl1pPr marL="0" indent="0"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9600" baseline="0"/>
            </a:lvl1pPr>
          </a:lstStyle>
          <a:p>
            <a:pPr lvl="0"/>
            <a:r>
              <a:rPr lang="ru-RU" dirty="0"/>
              <a:t>Цитата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77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чёр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D3B634B-388F-A448-9977-928240B5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750DB9-1050-F946-A127-D0A81371C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E93341BD-A05E-7146-B509-3E298CC0F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78235F-978B-214B-8415-D194E2679F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4754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CB4852-24CC-9546-8775-D111FA68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E609C07-4ABA-9149-94E6-B2C8983A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45484853-AF1C-9C4F-87F8-C9C5A3EDB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C83B333-F3B4-444F-8A46-A3EA094A3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7467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2DEBE05-BD93-9E4C-8833-39CDD96963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DE0F7C-FF9C-4248-9895-EC5F33449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F0B164-80C7-F34D-A750-157999CB52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38" y="2211387"/>
            <a:ext cx="2217600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6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5300" y="3477893"/>
            <a:ext cx="183149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:a16="http://schemas.microsoft.com/office/drawing/2014/main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id="{EDCF3707-D507-EE43-908E-05F8BD123C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id="{338C2023-7709-FA4E-82B3-344C61A157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id="{FEEA7C5F-02DF-494E-A3DD-371DBF79D42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id="{234FC2DF-131A-424E-98BF-B350AB6AFA2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3" name="Рисунок 9">
            <a:extLst>
              <a:ext uri="{FF2B5EF4-FFF2-40B4-BE49-F238E27FC236}">
                <a16:creationId xmlns:a16="http://schemas.microsoft.com/office/drawing/2014/main" id="{CE948354-65EA-4A45-A248-16350434ABB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54D8887-1C02-5F4B-99A9-5E9D8CF7E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138" y="2211387"/>
            <a:ext cx="2217600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6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5300" y="3477893"/>
            <a:ext cx="183149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:a16="http://schemas.microsoft.com/office/drawing/2014/main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21" name="Рисунок 3">
            <a:extLst>
              <a:ext uri="{FF2B5EF4-FFF2-40B4-BE49-F238E27FC236}">
                <a16:creationId xmlns:a16="http://schemas.microsoft.com/office/drawing/2014/main" id="{ACFB3425-CFEE-784D-B66F-A0F8DE364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sp>
        <p:nvSpPr>
          <p:cNvPr id="22" name="Текст 13">
            <a:extLst>
              <a:ext uri="{FF2B5EF4-FFF2-40B4-BE49-F238E27FC236}">
                <a16:creationId xmlns:a16="http://schemas.microsoft.com/office/drawing/2014/main" id="{9C698637-29EF-B948-955D-0BE54DF11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D716F4C8-7CD5-5B47-B6A8-8F3367FA49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F2B55DDA-5FAA-AE42-B240-543D860ABD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id="{098FF400-D7DE-C143-B74A-ECD241AC01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6C1C3B2E-4F1A-4B47-A852-88E6E14D77A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6" name="Рисунок 10">
            <a:extLst>
              <a:ext uri="{FF2B5EF4-FFF2-40B4-BE49-F238E27FC236}">
                <a16:creationId xmlns:a16="http://schemas.microsoft.com/office/drawing/2014/main" id="{14BA5754-E667-764E-86EF-92F7435B74D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7" name="Рисунок 10">
            <a:extLst>
              <a:ext uri="{FF2B5EF4-FFF2-40B4-BE49-F238E27FC236}">
                <a16:creationId xmlns:a16="http://schemas.microsoft.com/office/drawing/2014/main" id="{DF1625D4-4883-9D49-82BF-D1E7B810DF6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8" name="Рисунок 10">
            <a:extLst>
              <a:ext uri="{FF2B5EF4-FFF2-40B4-BE49-F238E27FC236}">
                <a16:creationId xmlns:a16="http://schemas.microsoft.com/office/drawing/2014/main" id="{EE88809E-56D9-7A47-A0F2-4E326EEF87E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89C2D9A-38DC-A847-97C1-3127CCD902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38" y="2211387"/>
            <a:ext cx="2217600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5300" y="3477893"/>
            <a:ext cx="183149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53458F94-6E27-5E41-ADC5-7067D4ACF5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C654ED97-08CB-8E4A-AF59-840ADABC6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4F72034A-FF2E-D24C-971B-D0403C30AA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id="{92DA3C59-4020-D244-A72F-38545E74086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id="{F7E3BFBB-61E1-9E49-91CF-539DABC194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id="{A0D91A49-9127-9946-AD2E-5964DACE96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4DD7DC11-474A-3A43-9027-E9198C679D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id="{9CB86454-AE04-E449-B948-B4A11E7FB9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id="{872C4E4E-1285-B14B-99B1-5F90DDB8D9A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9C79230-329F-A543-9199-E5DED23D86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408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75" y="3477893"/>
            <a:ext cx="18311813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pic>
        <p:nvPicPr>
          <p:cNvPr id="23" name="Рисунок 3">
            <a:extLst>
              <a:ext uri="{FF2B5EF4-FFF2-40B4-BE49-F238E27FC236}">
                <a16:creationId xmlns:a16="http://schemas.microsoft.com/office/drawing/2014/main" id="{0451D57C-FD35-FD4E-A5E3-560F6B6E7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sp>
        <p:nvSpPr>
          <p:cNvPr id="20" name="Текст 13">
            <a:extLst>
              <a:ext uri="{FF2B5EF4-FFF2-40B4-BE49-F238E27FC236}">
                <a16:creationId xmlns:a16="http://schemas.microsoft.com/office/drawing/2014/main" id="{82A3B57C-3052-3941-8118-6053CD5CAB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1941024B-04F2-1D45-89E4-1268A282B8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id="{69B7A2EE-6465-3543-846E-2B6EE80F9C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id="{50F670F1-ABF4-0242-B642-ED441AE7AD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id="{863894CC-FCB9-BE41-B3B9-5E0ACB667AE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D2B70F9A-6730-8545-B269-E6B3FD02E2B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id="{9FECEDB5-5287-844D-89FA-6ECD50E91C8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id="{39D1CC07-7D95-D443-8299-1174A394841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A34461D-2499-7C4A-BE92-98CEABB8BD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60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5781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31146" y="1186733"/>
            <a:ext cx="22720121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831146" y="3073267"/>
            <a:ext cx="22720121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124" lvl="0" indent="-914343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438248" lvl="1" indent="-846614" rtl="0">
              <a:spcBef>
                <a:spcPts val="4266"/>
              </a:spcBef>
              <a:spcAft>
                <a:spcPts val="0"/>
              </a:spcAft>
              <a:buSzPts val="1400"/>
              <a:buChar char="○"/>
              <a:defRPr/>
            </a:lvl2pPr>
            <a:lvl3pPr marL="3657371" lvl="2" indent="-846614" rtl="0">
              <a:spcBef>
                <a:spcPts val="4266"/>
              </a:spcBef>
              <a:spcAft>
                <a:spcPts val="0"/>
              </a:spcAft>
              <a:buSzPts val="1400"/>
              <a:buChar char="■"/>
              <a:defRPr/>
            </a:lvl3pPr>
            <a:lvl4pPr marL="4876495" lvl="3" indent="-846614" rtl="0">
              <a:spcBef>
                <a:spcPts val="4266"/>
              </a:spcBef>
              <a:spcAft>
                <a:spcPts val="0"/>
              </a:spcAft>
              <a:buSzPts val="1400"/>
              <a:buChar char="●"/>
              <a:defRPr/>
            </a:lvl4pPr>
            <a:lvl5pPr marL="6095619" lvl="4" indent="-846614" rtl="0">
              <a:spcBef>
                <a:spcPts val="4266"/>
              </a:spcBef>
              <a:spcAft>
                <a:spcPts val="0"/>
              </a:spcAft>
              <a:buSzPts val="1400"/>
              <a:buChar char="○"/>
              <a:defRPr/>
            </a:lvl5pPr>
            <a:lvl6pPr marL="7314743" lvl="5" indent="-846614" rtl="0">
              <a:spcBef>
                <a:spcPts val="4266"/>
              </a:spcBef>
              <a:spcAft>
                <a:spcPts val="0"/>
              </a:spcAft>
              <a:buSzPts val="1400"/>
              <a:buChar char="■"/>
              <a:defRPr/>
            </a:lvl6pPr>
            <a:lvl7pPr marL="8533867" lvl="6" indent="-846614" rtl="0">
              <a:spcBef>
                <a:spcPts val="4266"/>
              </a:spcBef>
              <a:spcAft>
                <a:spcPts val="0"/>
              </a:spcAft>
              <a:buSzPts val="1400"/>
              <a:buChar char="●"/>
              <a:defRPr/>
            </a:lvl7pPr>
            <a:lvl8pPr marL="9752990" lvl="7" indent="-846614" rtl="0">
              <a:spcBef>
                <a:spcPts val="4266"/>
              </a:spcBef>
              <a:spcAft>
                <a:spcPts val="0"/>
              </a:spcAft>
              <a:buSzPts val="1400"/>
              <a:buChar char="○"/>
              <a:defRPr/>
            </a:lvl8pPr>
            <a:lvl9pPr marL="10972114" lvl="8" indent="-846614" rtl="0">
              <a:spcBef>
                <a:spcPts val="4266"/>
              </a:spcBef>
              <a:spcAft>
                <a:spcPts val="4266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2591751" y="12435245"/>
            <a:ext cx="1463105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5142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6C8D39B-D58C-0445-9CFA-71520C250F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sp>
        <p:nvSpPr>
          <p:cNvPr id="11" name="Рисунок 9">
            <a:extLst>
              <a:ext uri="{FF2B5EF4-FFF2-40B4-BE49-F238E27FC236}">
                <a16:creationId xmlns:a16="http://schemas.microsoft.com/office/drawing/2014/main" id="{1B0B3019-AFD9-0743-8868-0C3A8ED2169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F670BF-8E22-3E4D-9C0A-54CE30779E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93F9EC-05A0-2C40-A344-6CFFE0ABD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EC3997C0-5DDE-C545-B51F-566050A0DA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EEFBE62-308B-FB40-AD33-EF31CBD756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pic>
        <p:nvPicPr>
          <p:cNvPr id="22" name="Рисунок 3">
            <a:extLst>
              <a:ext uri="{FF2B5EF4-FFF2-40B4-BE49-F238E27FC236}">
                <a16:creationId xmlns:a16="http://schemas.microsoft.com/office/drawing/2014/main" id="{96436556-10C6-FC4D-A17B-DC11B267B4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97DD7-9F0D-0048-BB7A-64CC6B823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85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1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4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иконка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6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87600" y="547141"/>
            <a:ext cx="21232812" cy="2554323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1587600" y="3431440"/>
            <a:ext cx="21224775" cy="88177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57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08" r:id="rId2"/>
    <p:sldLayoutId id="2147483887" r:id="rId3"/>
    <p:sldLayoutId id="2147483955" r:id="rId4"/>
    <p:sldLayoutId id="2147483961" r:id="rId5"/>
    <p:sldLayoutId id="2147483956" r:id="rId6"/>
    <p:sldLayoutId id="2147483928" r:id="rId7"/>
    <p:sldLayoutId id="2147483866" r:id="rId8"/>
    <p:sldLayoutId id="2147483929" r:id="rId9"/>
    <p:sldLayoutId id="2147483909" r:id="rId10"/>
    <p:sldLayoutId id="2147483912" r:id="rId11"/>
    <p:sldLayoutId id="2147483930" r:id="rId12"/>
    <p:sldLayoutId id="2147483890" r:id="rId13"/>
    <p:sldLayoutId id="2147483931" r:id="rId14"/>
    <p:sldLayoutId id="2147483891" r:id="rId15"/>
    <p:sldLayoutId id="2147483867" r:id="rId16"/>
    <p:sldLayoutId id="2147483896" r:id="rId17"/>
    <p:sldLayoutId id="2147483897" r:id="rId18"/>
    <p:sldLayoutId id="2147483898" r:id="rId19"/>
    <p:sldLayoutId id="2147483899" r:id="rId20"/>
    <p:sldLayoutId id="2147483900" r:id="rId21"/>
    <p:sldLayoutId id="2147483901" r:id="rId22"/>
    <p:sldLayoutId id="2147483902" r:id="rId23"/>
    <p:sldLayoutId id="2147483916" r:id="rId24"/>
    <p:sldLayoutId id="2147483903" r:id="rId25"/>
    <p:sldLayoutId id="2147483914" r:id="rId26"/>
    <p:sldLayoutId id="2147483904" r:id="rId27"/>
    <p:sldLayoutId id="2147483905" r:id="rId28"/>
    <p:sldLayoutId id="2147483920" r:id="rId29"/>
    <p:sldLayoutId id="2147483921" r:id="rId30"/>
    <p:sldLayoutId id="2147483922" r:id="rId31"/>
    <p:sldLayoutId id="2147483923" r:id="rId32"/>
    <p:sldLayoutId id="2147483924" r:id="rId33"/>
    <p:sldLayoutId id="2147483925" r:id="rId34"/>
    <p:sldLayoutId id="2147483926" r:id="rId35"/>
    <p:sldLayoutId id="2147483917" r:id="rId36"/>
    <p:sldLayoutId id="2147483913" r:id="rId37"/>
    <p:sldLayoutId id="2147483906" r:id="rId38"/>
    <p:sldLayoutId id="2147483907" r:id="rId39"/>
    <p:sldLayoutId id="2147483957" r:id="rId40"/>
    <p:sldLayoutId id="2147483894" r:id="rId41"/>
    <p:sldLayoutId id="2147483958" r:id="rId42"/>
    <p:sldLayoutId id="2147483918" r:id="rId43"/>
    <p:sldLayoutId id="2147483919" r:id="rId44"/>
    <p:sldLayoutId id="2147483962" r:id="rId45"/>
  </p:sldLayoutIdLst>
  <p:hf hdr="0" dt="0"/>
  <p:txStyles>
    <p:titleStyle>
      <a:lvl1pPr marL="0" algn="l" defTabSz="1828619" rtl="0" eaLnBrk="1" latinLnBrk="0" hangingPunct="1">
        <a:lnSpc>
          <a:spcPct val="100000"/>
        </a:lnSpc>
        <a:spcBef>
          <a:spcPct val="0"/>
        </a:spcBef>
        <a:buNone/>
        <a:defRPr sz="7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719964" algn="l" defTabSz="190790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120000"/>
        <a:buFont typeface="Arial Unicode MS" panose="020B0604020202020204" pitchFamily="34" charset="-128"/>
        <a:buChar char="▎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50000"/>
        <a:buFont typeface="YS Text Light" pitchFamily="2" charset="-52"/>
        <a:buChar char="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+mj-lt"/>
        <a:buAutoNum type="arabicPeriod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8" pos="5148">
          <p15:clr>
            <a:srgbClr val="F26B43"/>
          </p15:clr>
        </p15:guide>
        <p15:guide id="9" pos="4915">
          <p15:clr>
            <a:srgbClr val="F26B43"/>
          </p15:clr>
        </p15:guide>
        <p15:guide id="10" pos="4682">
          <p15:clr>
            <a:srgbClr val="F26B43"/>
          </p15:clr>
        </p15:guide>
        <p15:guide id="11" pos="4451">
          <p15:clr>
            <a:srgbClr val="F26B43"/>
          </p15:clr>
        </p15:guide>
        <p15:guide id="12" pos="4218">
          <p15:clr>
            <a:srgbClr val="F26B43"/>
          </p15:clr>
        </p15:guide>
        <p15:guide id="13" pos="3763">
          <p15:clr>
            <a:srgbClr val="F26B43"/>
          </p15:clr>
        </p15:guide>
        <p15:guide id="14" pos="3994">
          <p15:clr>
            <a:srgbClr val="F26B43"/>
          </p15:clr>
        </p15:guide>
        <p15:guide id="15" pos="3530">
          <p15:clr>
            <a:srgbClr val="F26B43"/>
          </p15:clr>
        </p15:guide>
        <p15:guide id="16" pos="3299">
          <p15:clr>
            <a:srgbClr val="F26B43"/>
          </p15:clr>
        </p15:guide>
        <p15:guide id="17" pos="2835">
          <p15:clr>
            <a:srgbClr val="F26B43"/>
          </p15:clr>
        </p15:guide>
        <p15:guide id="19" pos="2611">
          <p15:clr>
            <a:srgbClr val="F26B43"/>
          </p15:clr>
        </p15:guide>
        <p15:guide id="20" pos="2378">
          <p15:clr>
            <a:srgbClr val="F26B43"/>
          </p15:clr>
        </p15:guide>
        <p15:guide id="21" pos="2147">
          <p15:clr>
            <a:srgbClr val="F26B43"/>
          </p15:clr>
        </p15:guide>
        <p15:guide id="25" pos="6986">
          <p15:clr>
            <a:srgbClr val="F26B43"/>
          </p15:clr>
        </p15:guide>
        <p15:guide id="27" pos="7219">
          <p15:clr>
            <a:srgbClr val="F26B43"/>
          </p15:clr>
        </p15:guide>
        <p15:guide id="29" pos="7913">
          <p15:clr>
            <a:srgbClr val="F26B43"/>
          </p15:clr>
        </p15:guide>
        <p15:guide id="30" pos="8146">
          <p15:clr>
            <a:srgbClr val="F26B43"/>
          </p15:clr>
        </p15:guide>
        <p15:guide id="31" pos="8372">
          <p15:clr>
            <a:srgbClr val="F26B43"/>
          </p15:clr>
        </p15:guide>
        <p15:guide id="32" pos="8602">
          <p15:clr>
            <a:srgbClr val="F26B43"/>
          </p15:clr>
        </p15:guide>
        <p15:guide id="33" pos="9529">
          <p15:clr>
            <a:srgbClr val="F26B43"/>
          </p15:clr>
        </p15:guide>
        <p15:guide id="34" pos="8834">
          <p15:clr>
            <a:srgbClr val="F26B43"/>
          </p15:clr>
        </p15:guide>
        <p15:guide id="35" pos="9754">
          <p15:clr>
            <a:srgbClr val="F26B43"/>
          </p15:clr>
        </p15:guide>
        <p15:guide id="36" pos="10681">
          <p15:clr>
            <a:srgbClr val="F26B43"/>
          </p15:clr>
        </p15:guide>
        <p15:guide id="38" pos="10218">
          <p15:clr>
            <a:srgbClr val="F26B43"/>
          </p15:clr>
        </p15:guide>
        <p15:guide id="39" pos="12522">
          <p15:clr>
            <a:srgbClr val="F26B43"/>
          </p15:clr>
        </p15:guide>
        <p15:guide id="40" pos="10450">
          <p15:clr>
            <a:srgbClr val="F26B43"/>
          </p15:clr>
        </p15:guide>
        <p15:guide id="41" pos="10909" userDrawn="1">
          <p15:clr>
            <a:srgbClr val="F26B43"/>
          </p15:clr>
        </p15:guide>
        <p15:guide id="42" pos="11138">
          <p15:clr>
            <a:srgbClr val="F26B43"/>
          </p15:clr>
        </p15:guide>
        <p15:guide id="44" pos="11370">
          <p15:clr>
            <a:srgbClr val="F26B43"/>
          </p15:clr>
        </p15:guide>
        <p15:guide id="45" pos="11602">
          <p15:clr>
            <a:srgbClr val="F26B43"/>
          </p15:clr>
        </p15:guide>
        <p15:guide id="47" pos="11833">
          <p15:clr>
            <a:srgbClr val="F26B43"/>
          </p15:clr>
        </p15:guide>
        <p15:guide id="48" orient="horz" pos="4260">
          <p15:clr>
            <a:srgbClr val="F26B43"/>
          </p15:clr>
        </p15:guide>
        <p15:guide id="49" orient="horz" pos="4027">
          <p15:clr>
            <a:srgbClr val="F26B43"/>
          </p15:clr>
        </p15:guide>
        <p15:guide id="50" orient="horz" pos="3796" userDrawn="1">
          <p15:clr>
            <a:srgbClr val="F26B43"/>
          </p15:clr>
        </p15:guide>
        <p15:guide id="51" orient="horz" pos="3107" userDrawn="1">
          <p15:clr>
            <a:srgbClr val="F26B43"/>
          </p15:clr>
        </p15:guide>
        <p15:guide id="52" orient="horz" pos="2875" userDrawn="1">
          <p15:clr>
            <a:srgbClr val="F26B43"/>
          </p15:clr>
        </p15:guide>
        <p15:guide id="53" orient="horz" pos="2641">
          <p15:clr>
            <a:srgbClr val="F26B43"/>
          </p15:clr>
        </p15:guide>
        <p15:guide id="54" orient="horz" pos="2408" userDrawn="1">
          <p15:clr>
            <a:srgbClr val="F26B43"/>
          </p15:clr>
        </p15:guide>
        <p15:guide id="57" orient="horz" pos="1723">
          <p15:clr>
            <a:srgbClr val="F26B43"/>
          </p15:clr>
        </p15:guide>
        <p15:guide id="62" orient="horz" pos="4494">
          <p15:clr>
            <a:srgbClr val="F26B43"/>
          </p15:clr>
        </p15:guide>
        <p15:guide id="63" orient="horz" pos="4722">
          <p15:clr>
            <a:srgbClr val="F26B43"/>
          </p15:clr>
        </p15:guide>
        <p15:guide id="64" orient="horz" pos="5179">
          <p15:clr>
            <a:srgbClr val="F26B43"/>
          </p15:clr>
        </p15:guide>
        <p15:guide id="65" orient="horz" pos="5412">
          <p15:clr>
            <a:srgbClr val="F26B43"/>
          </p15:clr>
        </p15:guide>
        <p15:guide id="66" orient="horz" pos="5635" userDrawn="1">
          <p15:clr>
            <a:srgbClr val="F26B43"/>
          </p15:clr>
        </p15:guide>
        <p15:guide id="67" orient="horz" pos="5874">
          <p15:clr>
            <a:srgbClr val="F26B43"/>
          </p15:clr>
        </p15:guide>
        <p15:guide id="68" orient="horz" pos="6097">
          <p15:clr>
            <a:srgbClr val="F26B43"/>
          </p15:clr>
        </p15:guide>
        <p15:guide id="69" orient="horz" pos="6331">
          <p15:clr>
            <a:srgbClr val="F26B43"/>
          </p15:clr>
        </p15:guide>
        <p15:guide id="70" orient="horz" pos="6564">
          <p15:clr>
            <a:srgbClr val="F26B43"/>
          </p15:clr>
        </p15:guide>
        <p15:guide id="71" orient="horz" pos="6792">
          <p15:clr>
            <a:srgbClr val="F26B43"/>
          </p15:clr>
        </p15:guide>
        <p15:guide id="72" orient="horz" pos="7483">
          <p15:clr>
            <a:srgbClr val="F26B43"/>
          </p15:clr>
        </p15:guide>
        <p15:guide id="73" orient="horz" pos="7254">
          <p15:clr>
            <a:srgbClr val="F26B43"/>
          </p15:clr>
        </p15:guide>
        <p15:guide id="74" orient="horz" pos="7026">
          <p15:clr>
            <a:srgbClr val="F26B43"/>
          </p15:clr>
        </p15:guide>
        <p15:guide id="75" pos="7450">
          <p15:clr>
            <a:srgbClr val="F26B43"/>
          </p15:clr>
        </p15:guide>
        <p15:guide id="76" orient="horz" pos="3559">
          <p15:clr>
            <a:srgbClr val="F26B43"/>
          </p15:clr>
        </p15:guide>
        <p15:guide id="77" orient="horz" pos="3338" userDrawn="1">
          <p15:clr>
            <a:srgbClr val="F26B43"/>
          </p15:clr>
        </p15:guide>
        <p15:guide id="78" orient="horz" pos="4945">
          <p15:clr>
            <a:srgbClr val="F26B43"/>
          </p15:clr>
        </p15:guide>
        <p15:guide id="79" pos="1912" userDrawn="1">
          <p15:clr>
            <a:srgbClr val="F26B43"/>
          </p15:clr>
        </p15:guide>
        <p15:guide id="80" pos="1681" userDrawn="1">
          <p15:clr>
            <a:srgbClr val="F26B43"/>
          </p15:clr>
        </p15:guide>
        <p15:guide id="81" pos="1450">
          <p15:clr>
            <a:srgbClr val="F26B43"/>
          </p15:clr>
        </p15:guide>
        <p15:guide id="87" pos="12065">
          <p15:clr>
            <a:srgbClr val="F26B43"/>
          </p15:clr>
        </p15:guide>
        <p15:guide id="89" pos="12754">
          <p15:clr>
            <a:srgbClr val="F26B43"/>
          </p15:clr>
        </p15:guide>
        <p15:guide id="90" pos="12985">
          <p15:clr>
            <a:srgbClr val="F26B43"/>
          </p15:clr>
        </p15:guide>
        <p15:guide id="92" pos="13217">
          <p15:clr>
            <a:srgbClr val="F26B43"/>
          </p15:clr>
        </p15:guide>
        <p15:guide id="93" orient="horz" pos="793">
          <p15:clr>
            <a:srgbClr val="F26B43"/>
          </p15:clr>
        </p15:guide>
        <p15:guide id="94" pos="13449">
          <p15:clr>
            <a:srgbClr val="F26B43"/>
          </p15:clr>
        </p15:guide>
        <p15:guide id="95" pos="13681">
          <p15:clr>
            <a:srgbClr val="F26B43"/>
          </p15:clr>
        </p15:guide>
        <p15:guide id="96" pos="13906">
          <p15:clr>
            <a:srgbClr val="F26B43"/>
          </p15:clr>
        </p15:guide>
        <p15:guide id="97" pos="14141">
          <p15:clr>
            <a:srgbClr val="F26B43"/>
          </p15:clr>
        </p15:guide>
        <p15:guide id="101" pos="9066">
          <p15:clr>
            <a:srgbClr val="F26B43"/>
          </p15:clr>
        </p15:guide>
        <p15:guide id="102" pos="9298">
          <p15:clr>
            <a:srgbClr val="F26B43"/>
          </p15:clr>
        </p15:guide>
        <p15:guide id="104" orient="horz" pos="1261">
          <p15:clr>
            <a:srgbClr val="F26B43"/>
          </p15:clr>
        </p15:guide>
        <p15:guide id="108" orient="horz" pos="7716">
          <p15:clr>
            <a:srgbClr val="F26B43"/>
          </p15:clr>
        </p15:guide>
        <p15:guide id="109" orient="horz" pos="1027">
          <p15:clr>
            <a:srgbClr val="F26B43"/>
          </p15:clr>
        </p15:guide>
        <p15:guide id="111" orient="horz" pos="1494">
          <p15:clr>
            <a:srgbClr val="F26B43"/>
          </p15:clr>
        </p15:guide>
        <p15:guide id="112" pos="1226">
          <p15:clr>
            <a:srgbClr val="F26B43"/>
          </p15:clr>
        </p15:guide>
        <p15:guide id="113" pos="995">
          <p15:clr>
            <a:srgbClr val="F26B43"/>
          </p15:clr>
        </p15:guide>
        <p15:guide id="118" orient="horz" pos="2177" userDrawn="1">
          <p15:clr>
            <a:srgbClr val="F26B43"/>
          </p15:clr>
        </p15:guide>
        <p15:guide id="122" pos="14370">
          <p15:clr>
            <a:srgbClr val="F26B43"/>
          </p15:clr>
        </p15:guide>
        <p15:guide id="123" orient="horz" pos="571">
          <p15:clr>
            <a:srgbClr val="F26B43"/>
          </p15:clr>
        </p15:guide>
        <p15:guide id="124" orient="horz" pos="8178">
          <p15:clr>
            <a:srgbClr val="F26B43"/>
          </p15:clr>
        </p15:guide>
        <p15:guide id="125" orient="horz" pos="7946" userDrawn="1">
          <p15:clr>
            <a:srgbClr val="F26B43"/>
          </p15:clr>
        </p15:guide>
        <p15:guide id="126" orient="horz" pos="19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yandexdataschool/" TargetMode="External"/><Relationship Id="rId2" Type="http://schemas.openxmlformats.org/officeDocument/2006/relationships/hyperlink" Target="https://ml-handbook.ru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lena-voita.github.io/nlp_cours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yandexdataschool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yandexdataschool.ru/" TargetMode="Externa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DC34F71-DF7F-EB46-AAB2-54A143C7E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of IT education</a:t>
            </a:r>
            <a:r>
              <a:rPr lang="ru-RU" dirty="0"/>
              <a:t> </a:t>
            </a:r>
            <a:r>
              <a:rPr lang="en-US" dirty="0"/>
              <a:t>from Russia</a:t>
            </a:r>
            <a:endParaRPr lang="ru-RU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ADC40C75-D743-DD40-B3E3-247C57C12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Avdyushenko</a:t>
            </a:r>
          </a:p>
          <a:p>
            <a:r>
              <a:rPr lang="en-US" dirty="0"/>
              <a:t>Head of ML programs</a:t>
            </a:r>
            <a:endParaRPr lang="ru-RU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603B37C-E28F-E921-E3F4-5C8C9867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183" y="1026005"/>
            <a:ext cx="4303012" cy="2069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2DD62-E105-F77C-6AB2-62579411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685" y="1026005"/>
            <a:ext cx="5907963" cy="18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7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C73CB37-7819-2144-9197-DBE30D93B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0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124FA-9DA8-DB4C-B8FD-FAFD7FC3D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Yandex School of Data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86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DA16-13E9-714B-BC9C-75616D67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600" y="465455"/>
            <a:ext cx="21232812" cy="1454697"/>
          </a:xfrm>
        </p:spPr>
        <p:txBody>
          <a:bodyPr/>
          <a:lstStyle/>
          <a:p>
            <a:r>
              <a:rPr lang="ru-RU" dirty="0"/>
              <a:t>Конкурс в ШАД 2022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A05E80E-C445-C845-9CC9-CBCB823FA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50320"/>
              </p:ext>
            </p:extLst>
          </p:nvPr>
        </p:nvGraphicFramePr>
        <p:xfrm>
          <a:off x="4246781" y="2487317"/>
          <a:ext cx="15914450" cy="101810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56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874">
                  <a:extLst>
                    <a:ext uri="{9D8B030D-6E8A-4147-A177-3AD203B41FA5}">
                      <a16:colId xmlns:a16="http://schemas.microsoft.com/office/drawing/2014/main" val="4137041435"/>
                    </a:ext>
                  </a:extLst>
                </a:gridCol>
              </a:tblGrid>
              <a:tr h="1973057">
                <a:tc>
                  <a:txBody>
                    <a:bodyPr/>
                    <a:lstStyle/>
                    <a:p>
                      <a:r>
                        <a:rPr lang="ru-RU" sz="4800" b="1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География</a:t>
                      </a:r>
                    </a:p>
                  </a:txBody>
                  <a:tcPr marL="180000" marR="180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800" b="1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Анкеты</a:t>
                      </a: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800" b="1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Поступили</a:t>
                      </a: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015">
                <a:tc>
                  <a:txBody>
                    <a:bodyPr/>
                    <a:lstStyle/>
                    <a:p>
                      <a:pPr algn="l"/>
                      <a:r>
                        <a:rPr lang="ru-RU" sz="4800" b="0" i="0" dirty="0">
                          <a:solidFill>
                            <a:schemeClr val="tx1"/>
                          </a:solidFill>
                          <a:latin typeface="+mn-lt"/>
                        </a:rPr>
                        <a:t>Москва</a:t>
                      </a:r>
                      <a:endParaRPr lang="ru-RU" sz="4800" b="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0000" marR="180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8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1993</a:t>
                      </a: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8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889">
                <a:tc>
                  <a:txBody>
                    <a:bodyPr/>
                    <a:lstStyle/>
                    <a:p>
                      <a:pPr algn="l"/>
                      <a:r>
                        <a:rPr lang="ru-RU" sz="4800" b="0" i="0" dirty="0">
                          <a:solidFill>
                            <a:schemeClr val="tx1"/>
                          </a:solidFill>
                          <a:latin typeface="+mn-lt"/>
                        </a:rPr>
                        <a:t>Регионы</a:t>
                      </a:r>
                      <a:endParaRPr lang="ru-RU" sz="4800" b="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0000" marR="180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800" b="0" i="0" dirty="0">
                          <a:latin typeface="+mn-lt"/>
                        </a:rPr>
                        <a:t>886</a:t>
                      </a:r>
                      <a:endParaRPr lang="ru-RU" sz="48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8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786">
                <a:tc>
                  <a:txBody>
                    <a:bodyPr/>
                    <a:lstStyle/>
                    <a:p>
                      <a:pPr algn="l"/>
                      <a:r>
                        <a:rPr lang="ru-RU" sz="4800" b="0" i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Заочное</a:t>
                      </a:r>
                    </a:p>
                  </a:txBody>
                  <a:tcPr marL="180000" marR="180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8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869</a:t>
                      </a: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8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677298"/>
                  </a:ext>
                </a:extLst>
              </a:tr>
              <a:tr h="1904310">
                <a:tc>
                  <a:txBody>
                    <a:bodyPr/>
                    <a:lstStyle/>
                    <a:p>
                      <a:pPr algn="l"/>
                      <a:r>
                        <a:rPr lang="ru-RU" sz="4800" b="1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Итого</a:t>
                      </a:r>
                    </a:p>
                  </a:txBody>
                  <a:tcPr marL="180000" marR="180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8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3748</a:t>
                      </a:r>
                      <a:endParaRPr lang="ru-RU" sz="48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8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254</a:t>
                      </a:r>
                      <a:endParaRPr lang="ru-RU" sz="48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14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2412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749" cy="13716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6C24A-9F3F-3D2E-1145-E70B40B5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10" y="1812729"/>
            <a:ext cx="18346452" cy="100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9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DB203-9626-A44C-BFDC-B4B14C9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 в ШАД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75F0B1-DE12-E843-AAF6-4FF110C8F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https://ml-handbook.ru/</a:t>
            </a:r>
            <a:r>
              <a:rPr lang="ru-RU" sz="2400" dirty="0"/>
              <a:t> 					</a:t>
            </a:r>
            <a:r>
              <a:rPr lang="en-US" sz="2400" dirty="0">
                <a:hlinkClick r:id="rId3"/>
              </a:rPr>
              <a:t>https://github.com/orgs/yandexdataschool/</a:t>
            </a:r>
            <a:r>
              <a:rPr lang="ru-RU" sz="2400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097660-D9AE-6345-8ED0-ED577AAD1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13</a:t>
            </a:fld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C0FFF6D-4857-5542-82CB-223C23C61F65}"/>
              </a:ext>
            </a:extLst>
          </p:cNvPr>
          <p:cNvCxnSpPr>
            <a:cxnSpLocks/>
          </p:cNvCxnSpPr>
          <p:nvPr/>
        </p:nvCxnSpPr>
        <p:spPr>
          <a:xfrm>
            <a:off x="10957543" y="4342422"/>
            <a:ext cx="866" cy="144455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C6B94A0D-AB36-1E43-B21C-7A8D46040F7A}"/>
              </a:ext>
            </a:extLst>
          </p:cNvPr>
          <p:cNvSpPr/>
          <p:nvPr/>
        </p:nvSpPr>
        <p:spPr>
          <a:xfrm>
            <a:off x="8406802" y="6179094"/>
            <a:ext cx="5128085" cy="1458913"/>
          </a:xfrm>
          <a:prstGeom prst="roundRect">
            <a:avLst>
              <a:gd name="adj" fmla="val 25078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/>
            <a:r>
              <a:rPr lang="ru-RU" sz="4800" dirty="0">
                <a:ln w="0"/>
                <a:solidFill>
                  <a:schemeClr val="tx1"/>
                </a:solidFill>
              </a:rPr>
              <a:t>Байесовские методы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AF3F9A1-6365-8F42-8994-2A66F3C17D1C}"/>
              </a:ext>
            </a:extLst>
          </p:cNvPr>
          <p:cNvCxnSpPr>
            <a:cxnSpLocks/>
          </p:cNvCxnSpPr>
          <p:nvPr/>
        </p:nvCxnSpPr>
        <p:spPr>
          <a:xfrm>
            <a:off x="15190496" y="4342422"/>
            <a:ext cx="866" cy="144455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C90EFAE-83BC-EF47-BC98-4733C14EC6F8}"/>
              </a:ext>
            </a:extLst>
          </p:cNvPr>
          <p:cNvCxnSpPr>
            <a:cxnSpLocks/>
          </p:cNvCxnSpPr>
          <p:nvPr/>
        </p:nvCxnSpPr>
        <p:spPr>
          <a:xfrm>
            <a:off x="6614057" y="4321157"/>
            <a:ext cx="866" cy="144455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F6EB0131-B611-7A43-B257-41D8587B42F8}"/>
              </a:ext>
            </a:extLst>
          </p:cNvPr>
          <p:cNvSpPr/>
          <p:nvPr/>
        </p:nvSpPr>
        <p:spPr>
          <a:xfrm>
            <a:off x="6206987" y="2519908"/>
            <a:ext cx="9523413" cy="1460500"/>
          </a:xfrm>
          <a:prstGeom prst="roundRect">
            <a:avLst>
              <a:gd name="adj" fmla="val 22993"/>
            </a:avLst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/>
            <a:r>
              <a:rPr lang="en-US" sz="4800" dirty="0">
                <a:ln w="0"/>
                <a:solidFill>
                  <a:schemeClr val="tx1"/>
                </a:solidFill>
              </a:rPr>
              <a:t>ML — </a:t>
            </a:r>
            <a:r>
              <a:rPr lang="ru-RU" sz="4800" dirty="0">
                <a:ln w="0"/>
                <a:solidFill>
                  <a:schemeClr val="tx1"/>
                </a:solidFill>
              </a:rPr>
              <a:t>годовой курс в 1 и 2 семестре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30F0D5B-67DE-4843-B710-E3421BE5D764}"/>
              </a:ext>
            </a:extLst>
          </p:cNvPr>
          <p:cNvCxnSpPr>
            <a:cxnSpLocks/>
          </p:cNvCxnSpPr>
          <p:nvPr/>
        </p:nvCxnSpPr>
        <p:spPr>
          <a:xfrm>
            <a:off x="10957543" y="7997440"/>
            <a:ext cx="866" cy="144455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A50B9C28-0F92-1547-80EA-4C93945C5C56}"/>
              </a:ext>
            </a:extLst>
          </p:cNvPr>
          <p:cNvSpPr/>
          <p:nvPr/>
        </p:nvSpPr>
        <p:spPr>
          <a:xfrm>
            <a:off x="1770431" y="6179094"/>
            <a:ext cx="5873115" cy="1458913"/>
          </a:xfrm>
          <a:prstGeom prst="roundRect">
            <a:avLst>
              <a:gd name="adj" fmla="val 25078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/>
            <a:r>
              <a:rPr lang="en-US" sz="4800" dirty="0">
                <a:ln w="0"/>
                <a:solidFill>
                  <a:schemeClr val="tx1"/>
                </a:solidFill>
                <a:hlinkClick r:id="rId4"/>
              </a:rPr>
              <a:t>Natural Language Processing</a:t>
            </a:r>
            <a:endParaRPr lang="ru-RU" sz="480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32D2EF36-9A5A-CC4F-AEC7-08C8E7714A7A}"/>
              </a:ext>
            </a:extLst>
          </p:cNvPr>
          <p:cNvSpPr/>
          <p:nvPr/>
        </p:nvSpPr>
        <p:spPr>
          <a:xfrm>
            <a:off x="14253914" y="6179094"/>
            <a:ext cx="5134086" cy="1458914"/>
          </a:xfrm>
          <a:prstGeom prst="roundRect">
            <a:avLst>
              <a:gd name="adj" fmla="val 25078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/>
            <a:r>
              <a:rPr lang="ru-RU" sz="4800" dirty="0">
                <a:ln w="0"/>
                <a:solidFill>
                  <a:schemeClr val="tx1"/>
                </a:solidFill>
              </a:rPr>
              <a:t>Компьютерное зрение</a:t>
            </a: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AEC97FB0-8231-8646-9618-2C5C632A671B}"/>
              </a:ext>
            </a:extLst>
          </p:cNvPr>
          <p:cNvSpPr/>
          <p:nvPr/>
        </p:nvSpPr>
        <p:spPr>
          <a:xfrm>
            <a:off x="8002991" y="9840718"/>
            <a:ext cx="5862637" cy="1454889"/>
          </a:xfrm>
          <a:prstGeom prst="roundRect">
            <a:avLst>
              <a:gd name="adj" fmla="val 25078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/>
            <a:r>
              <a:rPr lang="ru-RU" sz="4800" dirty="0" err="1">
                <a:ln w="0"/>
                <a:solidFill>
                  <a:schemeClr val="tx1"/>
                </a:solidFill>
              </a:rPr>
              <a:t>Нейробайесовские</a:t>
            </a:r>
            <a:r>
              <a:rPr lang="ru-RU" sz="4800" dirty="0">
                <a:ln w="0"/>
                <a:solidFill>
                  <a:schemeClr val="tx1"/>
                </a:solidFill>
              </a:rPr>
              <a:t> методы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3830A77-DC22-AE4F-B96C-D85996B61E0E}"/>
              </a:ext>
            </a:extLst>
          </p:cNvPr>
          <p:cNvCxnSpPr>
            <a:cxnSpLocks/>
          </p:cNvCxnSpPr>
          <p:nvPr/>
        </p:nvCxnSpPr>
        <p:spPr>
          <a:xfrm>
            <a:off x="16824372" y="8016149"/>
            <a:ext cx="866" cy="144455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Скругленный прямоугольник 18">
            <a:extLst>
              <a:ext uri="{FF2B5EF4-FFF2-40B4-BE49-F238E27FC236}">
                <a16:creationId xmlns:a16="http://schemas.microsoft.com/office/drawing/2014/main" id="{CD7803B5-2055-2CA4-C9AB-297A453C19AF}"/>
              </a:ext>
            </a:extLst>
          </p:cNvPr>
          <p:cNvSpPr/>
          <p:nvPr/>
        </p:nvSpPr>
        <p:spPr>
          <a:xfrm>
            <a:off x="14270124" y="9852908"/>
            <a:ext cx="5134086" cy="1458914"/>
          </a:xfrm>
          <a:prstGeom prst="roundRect">
            <a:avLst>
              <a:gd name="adj" fmla="val 25078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/>
            <a:r>
              <a:rPr lang="ru-RU" sz="4800" dirty="0">
                <a:ln w="0"/>
                <a:solidFill>
                  <a:schemeClr val="tx1"/>
                </a:solidFill>
              </a:rPr>
              <a:t>Генеративные модели</a:t>
            </a:r>
          </a:p>
        </p:txBody>
      </p:sp>
      <p:sp>
        <p:nvSpPr>
          <p:cNvPr id="6" name="Скругленный прямоугольник 18">
            <a:extLst>
              <a:ext uri="{FF2B5EF4-FFF2-40B4-BE49-F238E27FC236}">
                <a16:creationId xmlns:a16="http://schemas.microsoft.com/office/drawing/2014/main" id="{A3FFAA6F-A575-12AA-8DC9-E9A03F01ACA8}"/>
              </a:ext>
            </a:extLst>
          </p:cNvPr>
          <p:cNvSpPr/>
          <p:nvPr/>
        </p:nvSpPr>
        <p:spPr>
          <a:xfrm>
            <a:off x="20107026" y="6195308"/>
            <a:ext cx="2662957" cy="1458914"/>
          </a:xfrm>
          <a:prstGeom prst="roundRect">
            <a:avLst>
              <a:gd name="adj" fmla="val 25078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/>
            <a:r>
              <a:rPr lang="ru-RU" sz="48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Скругленный прямоугольник 18">
            <a:extLst>
              <a:ext uri="{FF2B5EF4-FFF2-40B4-BE49-F238E27FC236}">
                <a16:creationId xmlns:a16="http://schemas.microsoft.com/office/drawing/2014/main" id="{311C5C32-CCA6-535A-B914-46ECB701E4B8}"/>
              </a:ext>
            </a:extLst>
          </p:cNvPr>
          <p:cNvSpPr/>
          <p:nvPr/>
        </p:nvSpPr>
        <p:spPr>
          <a:xfrm>
            <a:off x="20107025" y="9852908"/>
            <a:ext cx="2662957" cy="1458914"/>
          </a:xfrm>
          <a:prstGeom prst="roundRect">
            <a:avLst>
              <a:gd name="adj" fmla="val 25078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/>
            <a:r>
              <a:rPr lang="ru-RU" sz="48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8" name="Прямая со стрелкой 21">
            <a:extLst>
              <a:ext uri="{FF2B5EF4-FFF2-40B4-BE49-F238E27FC236}">
                <a16:creationId xmlns:a16="http://schemas.microsoft.com/office/drawing/2014/main" id="{64955959-4431-7255-B7B3-5E5296417094}"/>
              </a:ext>
            </a:extLst>
          </p:cNvPr>
          <p:cNvCxnSpPr>
            <a:cxnSpLocks/>
          </p:cNvCxnSpPr>
          <p:nvPr/>
        </p:nvCxnSpPr>
        <p:spPr>
          <a:xfrm>
            <a:off x="21437637" y="7997439"/>
            <a:ext cx="866" cy="144455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4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831146" y="447802"/>
            <a:ext cx="22720121" cy="1527101"/>
          </a:xfrm>
          <a:prstGeom prst="rect">
            <a:avLst/>
          </a:prstGeom>
        </p:spPr>
        <p:txBody>
          <a:bodyPr spcFirstLastPara="1" vert="horz" wrap="square" lIns="243784" tIns="243784" rIns="243784" bIns="243784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" sz="9599" dirty="0"/>
              <a:t>Детали организации ШАД</a:t>
            </a:r>
            <a:endParaRPr sz="9599" dirty="0"/>
          </a:p>
          <a:p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831146" y="2900679"/>
            <a:ext cx="18721450" cy="1527102"/>
          </a:xfrm>
          <a:prstGeom prst="rect">
            <a:avLst/>
          </a:prstGeom>
        </p:spPr>
        <p:txBody>
          <a:bodyPr spcFirstLastPara="1" vert="horz" wrap="square" lIns="243784" tIns="243784" rIns="243784" bIns="243784" rtlCol="0" anchor="t" anchorCtr="0">
            <a:noAutofit/>
          </a:bodyPr>
          <a:lstStyle/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lang="ru" sz="6400" b="0" dirty="0"/>
              <a:t>Все занятия записываются и выкладываются</a:t>
            </a:r>
          </a:p>
        </p:txBody>
      </p:sp>
      <p:sp>
        <p:nvSpPr>
          <p:cNvPr id="3" name="Google Shape;144;p25">
            <a:extLst>
              <a:ext uri="{FF2B5EF4-FFF2-40B4-BE49-F238E27FC236}">
                <a16:creationId xmlns:a16="http://schemas.microsoft.com/office/drawing/2014/main" id="{B8E998EA-057E-F9CA-A2C7-B2C11A298724}"/>
              </a:ext>
            </a:extLst>
          </p:cNvPr>
          <p:cNvSpPr txBox="1">
            <a:spLocks/>
          </p:cNvSpPr>
          <p:nvPr/>
        </p:nvSpPr>
        <p:spPr>
          <a:xfrm>
            <a:off x="827905" y="4395499"/>
            <a:ext cx="22985405" cy="1527102"/>
          </a:xfrm>
          <a:prstGeom prst="rect">
            <a:avLst/>
          </a:prstGeom>
        </p:spPr>
        <p:txBody>
          <a:bodyPr spcFirstLastPara="1" vert="horz" wrap="square" lIns="243784" tIns="243784" rIns="243784" bIns="243784" rtlCol="0" anchor="t" anchorCtr="0">
            <a:noAutofit/>
          </a:bodyPr>
          <a:lstStyle>
            <a:lvl1pPr marL="1219124" lvl="0" indent="-91434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Tx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8248" lvl="1" indent="-846614" algn="l" defTabSz="1907905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>
                <a:schemeClr val="bg2"/>
              </a:buClr>
              <a:buSzPts val="1400"/>
              <a:buFont typeface="Arial Unicode MS" panose="020B0604020202020204" pitchFamily="34" charset="-128"/>
              <a:buChar char="○"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371" lvl="2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Tx/>
              <a:buSzPts val="1400"/>
              <a:buFont typeface="YS Text Light" pitchFamily="2" charset="-52"/>
              <a:buChar char="■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76495" lvl="3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Tx/>
              <a:buSzPts val="1400"/>
              <a:buFont typeface="+mj-lt"/>
              <a:buChar char="●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95619" lvl="4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>
                <a:schemeClr val="tx2"/>
              </a:buClr>
              <a:buSzPts val="1400"/>
              <a:buFontTx/>
              <a:buChar char="○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4743" lvl="5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533867" lvl="6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752990" lvl="7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114" lvl="8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4266"/>
              </a:spcAft>
              <a:buSzPts val="1400"/>
              <a:buFont typeface="Arial" panose="020B0604020202020204" pitchFamily="34" charset="0"/>
              <a:buChar char="■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lvl="1" indent="-719964"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defRPr/>
            </a:pPr>
            <a:r>
              <a:rPr lang="ru" sz="6400" b="0" dirty="0"/>
              <a:t>По каждому курсу чатик в Телеграме с преподавателями</a:t>
            </a:r>
          </a:p>
        </p:txBody>
      </p:sp>
      <p:sp>
        <p:nvSpPr>
          <p:cNvPr id="4" name="Google Shape;144;p25">
            <a:extLst>
              <a:ext uri="{FF2B5EF4-FFF2-40B4-BE49-F238E27FC236}">
                <a16:creationId xmlns:a16="http://schemas.microsoft.com/office/drawing/2014/main" id="{6D2ECB26-7DBD-F65E-7CB7-9772A7549290}"/>
              </a:ext>
            </a:extLst>
          </p:cNvPr>
          <p:cNvSpPr txBox="1">
            <a:spLocks/>
          </p:cNvSpPr>
          <p:nvPr/>
        </p:nvSpPr>
        <p:spPr>
          <a:xfrm>
            <a:off x="827906" y="5776827"/>
            <a:ext cx="19794732" cy="1527102"/>
          </a:xfrm>
          <a:prstGeom prst="rect">
            <a:avLst/>
          </a:prstGeom>
        </p:spPr>
        <p:txBody>
          <a:bodyPr spcFirstLastPara="1" vert="horz" wrap="square" lIns="243784" tIns="243784" rIns="243784" bIns="243784" rtlCol="0" anchor="t" anchorCtr="0">
            <a:noAutofit/>
          </a:bodyPr>
          <a:lstStyle>
            <a:lvl1pPr marL="1219124" lvl="0" indent="-91434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Tx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8248" lvl="1" indent="-846614" algn="l" defTabSz="1907905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>
                <a:schemeClr val="bg2"/>
              </a:buClr>
              <a:buSzPts val="1400"/>
              <a:buFont typeface="Arial Unicode MS" panose="020B0604020202020204" pitchFamily="34" charset="-128"/>
              <a:buChar char="○"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371" lvl="2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Tx/>
              <a:buSzPts val="1400"/>
              <a:buFont typeface="YS Text Light" pitchFamily="2" charset="-52"/>
              <a:buChar char="■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76495" lvl="3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Tx/>
              <a:buSzPts val="1400"/>
              <a:buFont typeface="+mj-lt"/>
              <a:buChar char="●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95619" lvl="4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>
                <a:schemeClr val="tx2"/>
              </a:buClr>
              <a:buSzPts val="1400"/>
              <a:buFontTx/>
              <a:buChar char="○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4743" lvl="5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533867" lvl="6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752990" lvl="7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114" lvl="8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4266"/>
              </a:spcAft>
              <a:buSzPts val="1400"/>
              <a:buFont typeface="Arial" panose="020B0604020202020204" pitchFamily="34" charset="0"/>
              <a:buChar char="■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lvl="1" indent="-719964"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defRPr/>
            </a:pPr>
            <a:r>
              <a:rPr lang="ru" sz="6400" b="0" dirty="0"/>
              <a:t>В основном жесткие дедлайны и нет экзаменов</a:t>
            </a:r>
          </a:p>
        </p:txBody>
      </p:sp>
      <p:sp>
        <p:nvSpPr>
          <p:cNvPr id="5" name="Google Shape;144;p25">
            <a:extLst>
              <a:ext uri="{FF2B5EF4-FFF2-40B4-BE49-F238E27FC236}">
                <a16:creationId xmlns:a16="http://schemas.microsoft.com/office/drawing/2014/main" id="{6D78CFA9-A995-1911-203E-345200D39C55}"/>
              </a:ext>
            </a:extLst>
          </p:cNvPr>
          <p:cNvSpPr txBox="1">
            <a:spLocks/>
          </p:cNvSpPr>
          <p:nvPr/>
        </p:nvSpPr>
        <p:spPr>
          <a:xfrm>
            <a:off x="824665" y="7271647"/>
            <a:ext cx="22720121" cy="1527102"/>
          </a:xfrm>
          <a:prstGeom prst="rect">
            <a:avLst/>
          </a:prstGeom>
        </p:spPr>
        <p:txBody>
          <a:bodyPr spcFirstLastPara="1" vert="horz" wrap="square" lIns="243784" tIns="243784" rIns="243784" bIns="243784" rtlCol="0" anchor="t" anchorCtr="0">
            <a:noAutofit/>
          </a:bodyPr>
          <a:lstStyle>
            <a:lvl1pPr marL="1219124" lvl="0" indent="-91434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Tx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8248" lvl="1" indent="-846614" algn="l" defTabSz="1907905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>
                <a:schemeClr val="bg2"/>
              </a:buClr>
              <a:buSzPts val="1400"/>
              <a:buFont typeface="Arial Unicode MS" panose="020B0604020202020204" pitchFamily="34" charset="-128"/>
              <a:buChar char="○"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371" lvl="2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Tx/>
              <a:buSzPts val="1400"/>
              <a:buFont typeface="YS Text Light" pitchFamily="2" charset="-52"/>
              <a:buChar char="■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76495" lvl="3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Tx/>
              <a:buSzPts val="1400"/>
              <a:buFont typeface="+mj-lt"/>
              <a:buChar char="●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95619" lvl="4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>
                <a:schemeClr val="tx2"/>
              </a:buClr>
              <a:buSzPts val="1400"/>
              <a:buFontTx/>
              <a:buChar char="○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4743" lvl="5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533867" lvl="6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752990" lvl="7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114" lvl="8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4266"/>
              </a:spcAft>
              <a:buSzPts val="1400"/>
              <a:buFont typeface="Arial" panose="020B0604020202020204" pitchFamily="34" charset="0"/>
              <a:buChar char="■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lvl="1" indent="-719964"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defRPr/>
            </a:pPr>
            <a:r>
              <a:rPr lang="ru" sz="6400" b="0" dirty="0"/>
              <a:t>Проектный курс во второй год обучения с реальными задачами</a:t>
            </a:r>
          </a:p>
        </p:txBody>
      </p:sp>
      <p:sp>
        <p:nvSpPr>
          <p:cNvPr id="7" name="Google Shape;144;p25">
            <a:extLst>
              <a:ext uri="{FF2B5EF4-FFF2-40B4-BE49-F238E27FC236}">
                <a16:creationId xmlns:a16="http://schemas.microsoft.com/office/drawing/2014/main" id="{0514AD2F-CF1B-159D-F029-FB39EC6CB034}"/>
              </a:ext>
            </a:extLst>
          </p:cNvPr>
          <p:cNvSpPr txBox="1">
            <a:spLocks/>
          </p:cNvSpPr>
          <p:nvPr/>
        </p:nvSpPr>
        <p:spPr>
          <a:xfrm>
            <a:off x="824666" y="9392265"/>
            <a:ext cx="21976968" cy="1527102"/>
          </a:xfrm>
          <a:prstGeom prst="rect">
            <a:avLst/>
          </a:prstGeom>
        </p:spPr>
        <p:txBody>
          <a:bodyPr spcFirstLastPara="1" vert="horz" wrap="square" lIns="243784" tIns="243784" rIns="243784" bIns="243784" rtlCol="0" anchor="t" anchorCtr="0">
            <a:noAutofit/>
          </a:bodyPr>
          <a:lstStyle>
            <a:lvl1pPr marL="1219124" lvl="0" indent="-91434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Tx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8248" lvl="1" indent="-846614" algn="l" defTabSz="1907905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>
                <a:schemeClr val="bg2"/>
              </a:buClr>
              <a:buSzPts val="1400"/>
              <a:buFont typeface="Arial Unicode MS" panose="020B0604020202020204" pitchFamily="34" charset="-128"/>
              <a:buChar char="○"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371" lvl="2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Tx/>
              <a:buSzPts val="1400"/>
              <a:buFont typeface="YS Text Light" pitchFamily="2" charset="-52"/>
              <a:buChar char="■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76495" lvl="3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Tx/>
              <a:buSzPts val="1400"/>
              <a:buFont typeface="+mj-lt"/>
              <a:buChar char="●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95619" lvl="4" indent="-846614" algn="l" defTabSz="1828619" rtl="0" eaLnBrk="1" latinLnBrk="0" hangingPunct="1">
              <a:lnSpc>
                <a:spcPct val="100000"/>
              </a:lnSpc>
              <a:spcBef>
                <a:spcPts val="4266"/>
              </a:spcBef>
              <a:spcAft>
                <a:spcPts val="0"/>
              </a:spcAft>
              <a:buClr>
                <a:schemeClr val="tx2"/>
              </a:buClr>
              <a:buSzPts val="1400"/>
              <a:buFontTx/>
              <a:buChar char="○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4743" lvl="5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533867" lvl="6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752990" lvl="7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114" lvl="8" indent="-846614" algn="l" defTabSz="1828619" rtl="0" eaLnBrk="1" latinLnBrk="0" hangingPunct="1">
              <a:lnSpc>
                <a:spcPct val="90000"/>
              </a:lnSpc>
              <a:spcBef>
                <a:spcPts val="4266"/>
              </a:spcBef>
              <a:spcAft>
                <a:spcPts val="4266"/>
              </a:spcAft>
              <a:buSzPts val="1400"/>
              <a:buFont typeface="Arial" panose="020B0604020202020204" pitchFamily="34" charset="0"/>
              <a:buChar char="■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lvl="1" indent="-719964"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defRPr/>
            </a:pPr>
            <a:r>
              <a:rPr lang="ru-RU" sz="6400" b="0" dirty="0"/>
              <a:t>Неформальные тусовки: пикник, </a:t>
            </a:r>
            <a:r>
              <a:rPr lang="ru-RU" sz="6400" b="0" dirty="0" err="1"/>
              <a:t>гитарники</a:t>
            </a:r>
            <a:r>
              <a:rPr lang="ru-RU" sz="6400" b="0" dirty="0"/>
              <a:t>, </a:t>
            </a:r>
            <a:r>
              <a:rPr lang="ru-RU" sz="6400" b="0" dirty="0" err="1"/>
              <a:t>настолки</a:t>
            </a:r>
            <a:r>
              <a:rPr lang="ru-RU" sz="6400" b="0" dirty="0"/>
              <a:t>, выпускной</a:t>
            </a:r>
            <a:r>
              <a:rPr lang="en-US" sz="6400" b="0" dirty="0"/>
              <a:t>!</a:t>
            </a:r>
            <a:endParaRPr lang="ru" sz="6400" b="0" dirty="0"/>
          </a:p>
        </p:txBody>
      </p:sp>
    </p:spTree>
    <p:extLst>
      <p:ext uri="{BB962C8B-B14F-4D97-AF65-F5344CB8AC3E}">
        <p14:creationId xmlns:p14="http://schemas.microsoft.com/office/powerpoint/2010/main" val="40423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/>
      <p:bldP spid="3" grpId="0"/>
      <p:bldP spid="4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6317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sky, outdoor, ground, person&#10;&#10;Description automatically generated">
            <a:extLst>
              <a:ext uri="{FF2B5EF4-FFF2-40B4-BE49-F238E27FC236}">
                <a16:creationId xmlns:a16="http://schemas.microsoft.com/office/drawing/2014/main" id="{6A90DA15-7616-CA2E-42E5-2D767035D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3" b="26455"/>
          <a:stretch/>
        </p:blipFill>
        <p:spPr>
          <a:xfrm>
            <a:off x="20" y="2564"/>
            <a:ext cx="24382392" cy="137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6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550E1C-0E84-F135-24D1-87505CEF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9" y="3123166"/>
            <a:ext cx="6797643" cy="1454697"/>
          </a:xfrm>
        </p:spPr>
        <p:txBody>
          <a:bodyPr/>
          <a:lstStyle/>
          <a:p>
            <a:r>
              <a:rPr lang="ru-RU" dirty="0"/>
              <a:t>Выпускников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2BDBD0C-B298-BE24-7C47-994814569B56}"/>
              </a:ext>
            </a:extLst>
          </p:cNvPr>
          <p:cNvSpPr txBox="1">
            <a:spLocks/>
          </p:cNvSpPr>
          <p:nvPr/>
        </p:nvSpPr>
        <p:spPr>
          <a:xfrm>
            <a:off x="1587599" y="4171329"/>
            <a:ext cx="9762888" cy="3103973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9900" b="0" dirty="0"/>
              <a:t>1250+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B0251-193F-C7E9-A926-F6E73146EF6C}"/>
              </a:ext>
            </a:extLst>
          </p:cNvPr>
          <p:cNvGrpSpPr/>
          <p:nvPr/>
        </p:nvGrpSpPr>
        <p:grpSpPr>
          <a:xfrm>
            <a:off x="13314234" y="3123165"/>
            <a:ext cx="9762888" cy="4165391"/>
            <a:chOff x="11718899" y="3123165"/>
            <a:chExt cx="9762888" cy="4165391"/>
          </a:xfrm>
        </p:grpSpPr>
        <p:sp>
          <p:nvSpPr>
            <p:cNvPr id="7" name="Заголовок 1">
              <a:extLst>
                <a:ext uri="{FF2B5EF4-FFF2-40B4-BE49-F238E27FC236}">
                  <a16:creationId xmlns:a16="http://schemas.microsoft.com/office/drawing/2014/main" id="{C8C44D3C-1FF8-9288-E0BA-C5E8153EA5E9}"/>
                </a:ext>
              </a:extLst>
            </p:cNvPr>
            <p:cNvSpPr txBox="1">
              <a:spLocks/>
            </p:cNvSpPr>
            <p:nvPr/>
          </p:nvSpPr>
          <p:spPr>
            <a:xfrm>
              <a:off x="11757628" y="3123165"/>
              <a:ext cx="7775514" cy="1454697"/>
            </a:xfrm>
            <a:prstGeom prst="rect">
              <a:avLst/>
            </a:prstGeom>
          </p:spPr>
          <p:txBody>
            <a:bodyPr vert="horz" lIns="0" tIns="198000" rIns="0" bIns="0" rtlCol="0" anchor="t">
              <a:noAutofit/>
            </a:bodyPr>
            <a:lstStyle>
              <a:lvl1pPr marL="0" algn="l" defTabSz="1828619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72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dirty="0"/>
                <a:t>Работает</a:t>
              </a:r>
              <a:r>
                <a:rPr lang="en-US" dirty="0"/>
                <a:t>(</a:t>
              </a:r>
              <a:r>
                <a:rPr lang="ru-RU" dirty="0"/>
                <a:t>л</a:t>
              </a:r>
              <a:r>
                <a:rPr lang="en-US" dirty="0"/>
                <a:t>)</a:t>
              </a:r>
              <a:r>
                <a:rPr lang="ru-RU" dirty="0"/>
                <a:t> в </a:t>
              </a:r>
              <a:r>
                <a:rPr lang="ru-RU" dirty="0">
                  <a:solidFill>
                    <a:schemeClr val="tx2"/>
                  </a:solidFill>
                </a:rPr>
                <a:t>Я</a:t>
              </a:r>
            </a:p>
          </p:txBody>
        </p:sp>
        <p:sp>
          <p:nvSpPr>
            <p:cNvPr id="10" name="Заголовок 1">
              <a:extLst>
                <a:ext uri="{FF2B5EF4-FFF2-40B4-BE49-F238E27FC236}">
                  <a16:creationId xmlns:a16="http://schemas.microsoft.com/office/drawing/2014/main" id="{4C045A92-E77A-BD13-6A9F-87FDADEA7B2D}"/>
                </a:ext>
              </a:extLst>
            </p:cNvPr>
            <p:cNvSpPr txBox="1">
              <a:spLocks/>
            </p:cNvSpPr>
            <p:nvPr/>
          </p:nvSpPr>
          <p:spPr>
            <a:xfrm>
              <a:off x="11718899" y="4184583"/>
              <a:ext cx="9762888" cy="3103973"/>
            </a:xfrm>
            <a:prstGeom prst="rect">
              <a:avLst/>
            </a:prstGeom>
          </p:spPr>
          <p:txBody>
            <a:bodyPr vert="horz" lIns="0" tIns="198000" rIns="0" bIns="0" rtlCol="0" anchor="t">
              <a:noAutofit/>
            </a:bodyPr>
            <a:lstStyle>
              <a:lvl1pPr marL="0" algn="l" defTabSz="1828619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72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9900" b="0" dirty="0"/>
                <a:t>80</a:t>
              </a:r>
              <a:r>
                <a:rPr lang="ru-RU" sz="19900" b="0" dirty="0"/>
                <a:t>0+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EA9AC1-9E11-A120-6FC9-AAB0AFA8E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301"/>
            <a:ext cx="24403422" cy="12256851"/>
          </a:xfrm>
        </p:spPr>
      </p:pic>
    </p:spTree>
    <p:extLst>
      <p:ext uri="{BB962C8B-B14F-4D97-AF65-F5344CB8AC3E}">
        <p14:creationId xmlns:p14="http://schemas.microsoft.com/office/powerpoint/2010/main" val="24810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17">
            <a:extLst>
              <a:ext uri="{FF2B5EF4-FFF2-40B4-BE49-F238E27FC236}">
                <a16:creationId xmlns:a16="http://schemas.microsoft.com/office/drawing/2014/main" id="{FD17353C-F61E-FB41-9E50-E11E54865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Alex Avdyushenko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93587674-1236-0C44-82EA-36D7FF958D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2000" y="8553438"/>
            <a:ext cx="10459991" cy="1125550"/>
          </a:xfrm>
        </p:spPr>
        <p:txBody>
          <a:bodyPr/>
          <a:lstStyle/>
          <a:p>
            <a:r>
              <a:rPr lang="en-US" dirty="0"/>
              <a:t>Head of ML programs</a:t>
            </a:r>
            <a:endParaRPr lang="ru-RU" dirty="0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1044B330-FC28-6E47-9F91-212A8EAC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299" y="3477893"/>
            <a:ext cx="21167117" cy="3656332"/>
          </a:xfrm>
        </p:spPr>
        <p:txBody>
          <a:bodyPr/>
          <a:lstStyle/>
          <a:p>
            <a:r>
              <a:rPr lang="en-US" sz="6000" b="0" dirty="0"/>
              <a:t>Thank you</a:t>
            </a:r>
            <a:r>
              <a:rPr lang="ru-RU" sz="6000" b="0" dirty="0"/>
              <a:t>!</a:t>
            </a:r>
            <a:br>
              <a:rPr lang="en-US" sz="6000" b="0" dirty="0"/>
            </a:br>
            <a:r>
              <a:rPr lang="en-US" sz="4000" b="0" dirty="0">
                <a:hlinkClick r:id="rId2"/>
              </a:rPr>
              <a:t>https://yandexdataschool.ru/</a:t>
            </a:r>
            <a:br>
              <a:rPr lang="en-US" sz="4000" b="0" dirty="0"/>
            </a:br>
            <a:r>
              <a:rPr lang="en-US" sz="4000" b="0" dirty="0">
                <a:hlinkClick r:id="rId3"/>
              </a:rPr>
              <a:t>https://github.com/orgs/yandexdataschool/</a:t>
            </a:r>
            <a:br>
              <a:rPr lang="en-US" sz="4000" b="0" dirty="0"/>
            </a:br>
            <a:r>
              <a:rPr lang="en-US" sz="4000" b="0" dirty="0"/>
              <a:t>https://ml-handbook.ru/</a:t>
            </a:r>
            <a:br>
              <a:rPr lang="en-US" sz="4000" b="0" dirty="0"/>
            </a:br>
            <a:endParaRPr lang="ru-RU" sz="6000" b="0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A6EF9CF5-248D-2846-8761-CAEA098F6B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6191" y="9940526"/>
            <a:ext cx="7685088" cy="737030"/>
          </a:xfrm>
        </p:spPr>
        <p:txBody>
          <a:bodyPr/>
          <a:lstStyle/>
          <a:p>
            <a:r>
              <a:rPr lang="en-US" sz="3200" dirty="0"/>
              <a:t>avalur@yandex-team.ru</a:t>
            </a:r>
            <a:endParaRPr lang="ru-RU" sz="3200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6A11F8D5-E743-F941-9038-5D67EB79D4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16191" y="11345553"/>
            <a:ext cx="7685089" cy="720187"/>
          </a:xfrm>
        </p:spPr>
        <p:txBody>
          <a:bodyPr/>
          <a:lstStyle/>
          <a:p>
            <a:r>
              <a:rPr lang="en-US" sz="3200" dirty="0"/>
              <a:t>@ovalur</a:t>
            </a:r>
            <a:endParaRPr lang="ru-RU" sz="3200" dirty="0"/>
          </a:p>
        </p:txBody>
      </p:sp>
      <p:pic>
        <p:nvPicPr>
          <p:cNvPr id="3" name="Рисунок 20">
            <a:extLst>
              <a:ext uri="{FF2B5EF4-FFF2-40B4-BE49-F238E27FC236}">
                <a16:creationId xmlns:a16="http://schemas.microsoft.com/office/drawing/2014/main" id="{3EC8BB1D-B1CB-B8CB-A1CD-A2F5CED00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85" y="11167843"/>
            <a:ext cx="1075609" cy="1075609"/>
          </a:xfrm>
          <a:prstGeom prst="rect">
            <a:avLst/>
          </a:prstGeom>
        </p:spPr>
      </p:pic>
      <p:pic>
        <p:nvPicPr>
          <p:cNvPr id="4" name="Рисунок 46">
            <a:extLst>
              <a:ext uri="{FF2B5EF4-FFF2-40B4-BE49-F238E27FC236}">
                <a16:creationId xmlns:a16="http://schemas.microsoft.com/office/drawing/2014/main" id="{3C567C13-70DD-679B-06B7-6EBE491E1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38" y="9671938"/>
            <a:ext cx="1074191" cy="107419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9DD21AF-5B22-96FB-D88F-7D4C77C06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183" y="1026005"/>
            <a:ext cx="4303012" cy="2069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20EAC2-2F1D-5307-0B61-DAFFE1CE6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0685" y="1026005"/>
            <a:ext cx="5907963" cy="18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C73CB37-7819-2144-9197-DBE30D93B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0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124FA-9DA8-DB4C-B8FD-FAFD7FC3D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Russia?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60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03504"/>
            <a:ext cx="24382412" cy="147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7D82E91-173B-CC39-8EAF-9145EE82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991" y="1286934"/>
            <a:ext cx="22420390" cy="1489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International Mathematical Olympiad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C3291AAA-45FE-D816-A451-A123D0E42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851" y="3350454"/>
            <a:ext cx="18798709" cy="878839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068A1A-98C8-4E9D-A079-8714CAFBCE06}"/>
              </a:ext>
            </a:extLst>
          </p:cNvPr>
          <p:cNvSpPr/>
          <p:nvPr/>
        </p:nvSpPr>
        <p:spPr>
          <a:xfrm>
            <a:off x="2968216" y="6858000"/>
            <a:ext cx="18361158" cy="593387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8DCD-D2DB-CEF8-D94C-83CD813A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IMO 2022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39695-5DAF-99AC-40ED-18685D70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68" y="4065798"/>
            <a:ext cx="6897151" cy="1448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43F55-9356-3F8D-9DD3-92622011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721" y="1590114"/>
            <a:ext cx="6897151" cy="1432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DAED98-4E0A-0C69-BE59-44684580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8972" y="5411042"/>
            <a:ext cx="6897151" cy="1332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E542B1-A7D3-A2C3-63DA-FCB4202C1E18}"/>
              </a:ext>
            </a:extLst>
          </p:cNvPr>
          <p:cNvSpPr txBox="1"/>
          <p:nvPr/>
        </p:nvSpPr>
        <p:spPr>
          <a:xfrm>
            <a:off x="9295720" y="3152443"/>
            <a:ext cx="689715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1st </a:t>
            </a:r>
            <a:r>
              <a:rPr lang="ru-RU" sz="4400" b="1" dirty="0" err="1"/>
              <a:t>place</a:t>
            </a:r>
            <a:endParaRPr lang="ru-RU" sz="4400" b="1" dirty="0"/>
          </a:p>
          <a:p>
            <a:r>
              <a:rPr lang="ru-RU" sz="4400" dirty="0" err="1"/>
              <a:t>Qu</a:t>
            </a:r>
            <a:r>
              <a:rPr lang="ru-RU" sz="4400" dirty="0"/>
              <a:t> </a:t>
            </a:r>
            <a:r>
              <a:rPr lang="ru-RU" sz="4400" dirty="0" err="1"/>
              <a:t>Xiaoyu</a:t>
            </a:r>
            <a:r>
              <a:rPr lang="ru-RU" sz="4400" dirty="0"/>
              <a:t> (42)</a:t>
            </a:r>
          </a:p>
          <a:p>
            <a:r>
              <a:rPr lang="ru-RU" sz="4400" dirty="0" err="1"/>
              <a:t>Liu</a:t>
            </a:r>
            <a:r>
              <a:rPr lang="ru-RU" sz="4400" dirty="0"/>
              <a:t> </a:t>
            </a:r>
            <a:r>
              <a:rPr lang="ru-RU" sz="4400" dirty="0" err="1"/>
              <a:t>Jiayu</a:t>
            </a:r>
            <a:r>
              <a:rPr lang="ru-RU" sz="4400" dirty="0"/>
              <a:t> (42)</a:t>
            </a:r>
          </a:p>
          <a:p>
            <a:r>
              <a:rPr lang="ru-RU" sz="4400" dirty="0" err="1"/>
              <a:t>Liao</a:t>
            </a:r>
            <a:r>
              <a:rPr lang="ru-RU" sz="4400" dirty="0"/>
              <a:t> </a:t>
            </a:r>
            <a:r>
              <a:rPr lang="ru-RU" sz="4400" dirty="0" err="1"/>
              <a:t>Yubo</a:t>
            </a:r>
            <a:r>
              <a:rPr lang="ru-RU" sz="4400" dirty="0"/>
              <a:t> (42)</a:t>
            </a:r>
          </a:p>
          <a:p>
            <a:r>
              <a:rPr lang="ru-RU" sz="4400" dirty="0" err="1"/>
              <a:t>Zhang</a:t>
            </a:r>
            <a:r>
              <a:rPr lang="ru-RU" sz="4400" dirty="0"/>
              <a:t> </a:t>
            </a:r>
            <a:r>
              <a:rPr lang="ru-RU" sz="4400" dirty="0" err="1"/>
              <a:t>Zhicheng</a:t>
            </a:r>
            <a:r>
              <a:rPr lang="ru-RU" sz="4400" dirty="0"/>
              <a:t> (42)</a:t>
            </a:r>
          </a:p>
          <a:p>
            <a:r>
              <a:rPr lang="ru-RU" sz="4400" dirty="0" err="1"/>
              <a:t>Zhang</a:t>
            </a:r>
            <a:r>
              <a:rPr lang="ru-RU" sz="4400" dirty="0"/>
              <a:t> </a:t>
            </a:r>
            <a:r>
              <a:rPr lang="ru-RU" sz="4400" dirty="0" err="1"/>
              <a:t>Yiran</a:t>
            </a:r>
            <a:r>
              <a:rPr lang="ru-RU" sz="4400" dirty="0"/>
              <a:t> (42)</a:t>
            </a:r>
          </a:p>
          <a:p>
            <a:r>
              <a:rPr lang="ru-RU" sz="4400" dirty="0" err="1"/>
              <a:t>Jiang</a:t>
            </a:r>
            <a:r>
              <a:rPr lang="ru-RU" sz="4400" dirty="0"/>
              <a:t> </a:t>
            </a:r>
            <a:r>
              <a:rPr lang="ru-RU" sz="4400" dirty="0" err="1"/>
              <a:t>Cheng</a:t>
            </a:r>
            <a:r>
              <a:rPr lang="ru-RU" sz="4400" dirty="0"/>
              <a:t> 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C0BE2-4CF7-BA8D-F08A-2FADF82BE1E5}"/>
              </a:ext>
            </a:extLst>
          </p:cNvPr>
          <p:cNvSpPr txBox="1"/>
          <p:nvPr/>
        </p:nvSpPr>
        <p:spPr>
          <a:xfrm>
            <a:off x="1431960" y="5863424"/>
            <a:ext cx="73423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2nd </a:t>
            </a:r>
            <a:r>
              <a:rPr lang="ru-RU" sz="4400" b="1" dirty="0" err="1"/>
              <a:t>place</a:t>
            </a:r>
            <a:endParaRPr lang="ru-RU" sz="4400" b="1" dirty="0"/>
          </a:p>
          <a:p>
            <a:r>
              <a:rPr lang="ru-RU" sz="4400" dirty="0"/>
              <a:t>Галия </a:t>
            </a:r>
            <a:r>
              <a:rPr lang="ru-RU" sz="4400" dirty="0" err="1"/>
              <a:t>Шарафетдинова</a:t>
            </a:r>
            <a:r>
              <a:rPr lang="ru-RU" sz="4400" dirty="0"/>
              <a:t> (42)</a:t>
            </a:r>
          </a:p>
          <a:p>
            <a:r>
              <a:rPr lang="ru-RU" sz="4400" dirty="0"/>
              <a:t>Иван Бахарев (39)</a:t>
            </a:r>
          </a:p>
          <a:p>
            <a:r>
              <a:rPr lang="ru-RU" sz="4400" dirty="0"/>
              <a:t>Максим </a:t>
            </a:r>
            <a:r>
              <a:rPr lang="ru-RU" sz="4400" dirty="0" err="1"/>
              <a:t>Туревский</a:t>
            </a:r>
            <a:r>
              <a:rPr lang="ru-RU" sz="4400" dirty="0"/>
              <a:t> (39)</a:t>
            </a:r>
          </a:p>
          <a:p>
            <a:r>
              <a:rPr lang="ru-RU" sz="4400" dirty="0"/>
              <a:t>Таисия Коротченко (33)</a:t>
            </a:r>
          </a:p>
          <a:p>
            <a:r>
              <a:rPr lang="ru-RU" sz="4400" dirty="0"/>
              <a:t>Роман Кузнецов (33)</a:t>
            </a:r>
          </a:p>
          <a:p>
            <a:r>
              <a:rPr lang="ru-RU" sz="4400" dirty="0"/>
              <a:t>Денис Мустафин (31)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3ECD5-88D9-157D-96FE-DD72C655F6F1}"/>
              </a:ext>
            </a:extLst>
          </p:cNvPr>
          <p:cNvSpPr txBox="1"/>
          <p:nvPr/>
        </p:nvSpPr>
        <p:spPr>
          <a:xfrm>
            <a:off x="15808972" y="6970708"/>
            <a:ext cx="69227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3rd </a:t>
            </a:r>
            <a:r>
              <a:rPr lang="ru-RU" sz="4400" b="1" dirty="0" err="1"/>
              <a:t>place</a:t>
            </a:r>
            <a:endParaRPr lang="ru-RU" sz="4400" b="1" dirty="0"/>
          </a:p>
          <a:p>
            <a:r>
              <a:rPr lang="ru-RU" sz="4400" dirty="0" err="1"/>
              <a:t>Luke</a:t>
            </a:r>
            <a:r>
              <a:rPr lang="ru-RU" sz="4400" dirty="0"/>
              <a:t> </a:t>
            </a:r>
            <a:r>
              <a:rPr lang="ru-RU" sz="4400" dirty="0" err="1"/>
              <a:t>Robitaille</a:t>
            </a:r>
            <a:endParaRPr lang="ru-RU" sz="4400" dirty="0"/>
          </a:p>
          <a:p>
            <a:r>
              <a:rPr lang="ru-RU" sz="4400" dirty="0" err="1"/>
              <a:t>Eric</a:t>
            </a:r>
            <a:r>
              <a:rPr lang="ru-RU" sz="4400" dirty="0"/>
              <a:t> </a:t>
            </a:r>
            <a:r>
              <a:rPr lang="ru-RU" sz="4400" dirty="0" err="1"/>
              <a:t>Shen</a:t>
            </a:r>
            <a:endParaRPr lang="ru-RU" sz="4400" dirty="0"/>
          </a:p>
          <a:p>
            <a:r>
              <a:rPr lang="ru-RU" sz="4400" dirty="0" err="1"/>
              <a:t>Ram</a:t>
            </a:r>
            <a:r>
              <a:rPr lang="ru-RU" sz="4400" dirty="0"/>
              <a:t> </a:t>
            </a:r>
            <a:r>
              <a:rPr lang="ru-RU" sz="4400" dirty="0" err="1"/>
              <a:t>Goel</a:t>
            </a:r>
            <a:endParaRPr lang="ru-RU" sz="4400" dirty="0"/>
          </a:p>
          <a:p>
            <a:r>
              <a:rPr lang="ru-RU" sz="4400" dirty="0"/>
              <a:t>Andrew </a:t>
            </a:r>
            <a:r>
              <a:rPr lang="ru-RU" sz="4400" dirty="0" err="1"/>
              <a:t>Gu</a:t>
            </a:r>
            <a:endParaRPr lang="ru-RU" sz="4400" dirty="0"/>
          </a:p>
          <a:p>
            <a:r>
              <a:rPr lang="ru-RU" sz="4400" dirty="0" err="1"/>
              <a:t>Kevin</a:t>
            </a:r>
            <a:r>
              <a:rPr lang="ru-RU" sz="4400" dirty="0"/>
              <a:t> </a:t>
            </a:r>
            <a:r>
              <a:rPr lang="ru-RU" sz="4400" dirty="0" err="1"/>
              <a:t>Cong</a:t>
            </a:r>
            <a:endParaRPr lang="ru-RU" sz="4400" dirty="0"/>
          </a:p>
          <a:p>
            <a:r>
              <a:rPr lang="ru-RU" sz="4400" dirty="0" err="1"/>
              <a:t>Derek</a:t>
            </a:r>
            <a:r>
              <a:rPr lang="ru-RU" sz="4400" dirty="0"/>
              <a:t> </a:t>
            </a:r>
            <a:r>
              <a:rPr lang="ru-RU" sz="4400" dirty="0" err="1"/>
              <a:t>Liu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9227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6317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099BB8-6F99-4E30-4DC9-40375BDD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8" r="3499"/>
          <a:stretch/>
        </p:blipFill>
        <p:spPr>
          <a:xfrm>
            <a:off x="-3028" y="0"/>
            <a:ext cx="24382392" cy="137134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6184-55DF-C305-12AA-299A62ADC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0078" y="12712700"/>
            <a:ext cx="5486043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41C03D3-FA44-40EC-9A21-1FC4FEA3E22E}" type="slidenum">
              <a:rPr lang="en-US" sz="12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1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F335D-983A-8949-99D5-DBDAEED4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International Olympiad in Informatics (IOI 2022)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21B352-7BE1-EE46-9CE4-77E502E191AA}"/>
              </a:ext>
            </a:extLst>
          </p:cNvPr>
          <p:cNvSpPr txBox="1"/>
          <p:nvPr/>
        </p:nvSpPr>
        <p:spPr>
          <a:xfrm>
            <a:off x="14044803" y="9709715"/>
            <a:ext cx="8404035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+mj-lt"/>
              </a:rPr>
              <a:t>Важно: </a:t>
            </a:r>
            <a:r>
              <a:rPr lang="ru-RU" sz="2400" dirty="0">
                <a:solidFill>
                  <a:schemeClr val="bg1"/>
                </a:solidFill>
                <a:latin typeface="+mj-lt"/>
              </a:rPr>
              <a:t>если нужно вернуться на предыдущий способ выделения, нужно нажать на клавишу 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Меньший отступ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B3CB617-59D0-E64C-8064-5BC5243095A9}"/>
              </a:ext>
            </a:extLst>
          </p:cNvPr>
          <p:cNvSpPr/>
          <p:nvPr/>
        </p:nvSpPr>
        <p:spPr>
          <a:xfrm>
            <a:off x="14044803" y="5062521"/>
            <a:ext cx="7110525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1" name="Заголовок 5">
            <a:extLst>
              <a:ext uri="{FF2B5EF4-FFF2-40B4-BE49-F238E27FC236}">
                <a16:creationId xmlns:a16="http://schemas.microsoft.com/office/drawing/2014/main" id="{E6BFD3C6-7DB3-FF40-8093-DA422260ACA5}"/>
              </a:ext>
            </a:extLst>
          </p:cNvPr>
          <p:cNvSpPr txBox="1">
            <a:spLocks/>
          </p:cNvSpPr>
          <p:nvPr/>
        </p:nvSpPr>
        <p:spPr>
          <a:xfrm>
            <a:off x="14044803" y="2721391"/>
            <a:ext cx="8663605" cy="11292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</a:rPr>
              <a:t>Как выделить ключевую мысль 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и сделать списки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16E4561-DF2F-1ECF-218F-1709741C9C5D}"/>
              </a:ext>
            </a:extLst>
          </p:cNvPr>
          <p:cNvSpPr txBox="1">
            <a:spLocks/>
          </p:cNvSpPr>
          <p:nvPr/>
        </p:nvSpPr>
        <p:spPr>
          <a:xfrm>
            <a:off x="17609519" y="12712700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 marL="0" algn="r" defTabSz="182859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9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9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893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189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48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784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08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37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fld id="{741C03D3-FA44-40EC-9A21-1FC4FEA3E22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F335D-983A-8949-99D5-DBDAEED4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8" y="547141"/>
            <a:ext cx="23140957" cy="1454697"/>
          </a:xfrm>
        </p:spPr>
        <p:txBody>
          <a:bodyPr/>
          <a:lstStyle/>
          <a:p>
            <a:r>
              <a:rPr lang="en-US" dirty="0"/>
              <a:t>International Collegiate Programming Contest (ICPC)</a:t>
            </a:r>
            <a:endParaRPr lang="ru-RU" dirty="0"/>
          </a:p>
        </p:txBody>
      </p:sp>
      <p:sp>
        <p:nvSpPr>
          <p:cNvPr id="31" name="Заголовок 5">
            <a:extLst>
              <a:ext uri="{FF2B5EF4-FFF2-40B4-BE49-F238E27FC236}">
                <a16:creationId xmlns:a16="http://schemas.microsoft.com/office/drawing/2014/main" id="{E6BFD3C6-7DB3-FF40-8093-DA422260ACA5}"/>
              </a:ext>
            </a:extLst>
          </p:cNvPr>
          <p:cNvSpPr txBox="1">
            <a:spLocks/>
          </p:cNvSpPr>
          <p:nvPr/>
        </p:nvSpPr>
        <p:spPr>
          <a:xfrm>
            <a:off x="14044803" y="2721391"/>
            <a:ext cx="8663605" cy="11292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</a:rPr>
              <a:t>Как выделить ключевую мысль 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и сделать списки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16E4561-DF2F-1ECF-218F-1709741C9C5D}"/>
              </a:ext>
            </a:extLst>
          </p:cNvPr>
          <p:cNvSpPr txBox="1">
            <a:spLocks/>
          </p:cNvSpPr>
          <p:nvPr/>
        </p:nvSpPr>
        <p:spPr>
          <a:xfrm>
            <a:off x="17609519" y="12712700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 marL="0" algn="r" defTabSz="182859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9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9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893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189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48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784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08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37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fld id="{741C03D3-FA44-40EC-9A21-1FC4FEA3E22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0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C73CB37-7819-2144-9197-DBE30D93B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0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124FA-9DA8-DB4C-B8FD-FAFD7FC3D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Yandex?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78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831146" y="895273"/>
            <a:ext cx="22720121" cy="1527101"/>
          </a:xfrm>
          <a:prstGeom prst="rect">
            <a:avLst/>
          </a:prstGeom>
        </p:spPr>
        <p:txBody>
          <a:bodyPr spcFirstLastPara="1" vert="horz" wrap="square" lIns="243784" tIns="243784" rIns="243784" bIns="243784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599" dirty="0"/>
              <a:t>Each level of IT education</a:t>
            </a:r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831146" y="3581612"/>
            <a:ext cx="18721450" cy="4577067"/>
          </a:xfrm>
          <a:prstGeom prst="rect">
            <a:avLst/>
          </a:prstGeom>
        </p:spPr>
        <p:txBody>
          <a:bodyPr spcFirstLastPara="1" vert="horz" wrap="square" lIns="243784" tIns="243784" rIns="243784" bIns="243784" rtlCol="0" anchor="t" anchorCtr="0">
            <a:noAutofit/>
          </a:bodyPr>
          <a:lstStyle/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lang="en-US" sz="6400" b="0" dirty="0"/>
              <a:t>School — </a:t>
            </a:r>
            <a:r>
              <a:rPr lang="en-US" sz="6400" b="0" dirty="0" err="1"/>
              <a:t>Yandex.Lyceum</a:t>
            </a:r>
            <a:endParaRPr lang="en-US" sz="6400" b="0" dirty="0"/>
          </a:p>
          <a:p>
            <a:pPr marL="36" marR="0" lvl="1" indent="0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None/>
              <a:tabLst/>
              <a:defRPr/>
            </a:pPr>
            <a:endParaRPr lang="ru" sz="6400" b="0" dirty="0"/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lang="en-US" sz="6400" b="0" dirty="0"/>
              <a:t>Students — Yandex School of Data Analysis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lang="en-US" sz="6400" b="0" dirty="0"/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lang="en-US" sz="6400" b="0" dirty="0"/>
              <a:t>For all — Practicum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ED42B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lang="ru" sz="64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andex">
  <a:themeElements>
    <a:clrScheme name="Яндекс 2021">
      <a:dk1>
        <a:srgbClr val="000000"/>
      </a:dk1>
      <a:lt1>
        <a:srgbClr val="FFFFFF"/>
      </a:lt1>
      <a:dk2>
        <a:srgbClr val="FC3F1D"/>
      </a:dk2>
      <a:lt2>
        <a:srgbClr val="FED42B"/>
      </a:lt2>
      <a:accent1>
        <a:srgbClr val="0077FF"/>
      </a:accent1>
      <a:accent2>
        <a:srgbClr val="23B324"/>
      </a:accent2>
      <a:accent3>
        <a:srgbClr val="6838CF"/>
      </a:accent3>
      <a:accent4>
        <a:srgbClr val="5DCEF9"/>
      </a:accent4>
      <a:accent5>
        <a:srgbClr val="C62CD0"/>
      </a:accent5>
      <a:accent6>
        <a:srgbClr val="FF9A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chemeClr val="bg2"/>
          </a:solidFill>
        </a:ln>
        <a:effectLst/>
      </a:spPr>
      <a:bodyPr lIns="90000" tIns="216000" rIns="90000" bIns="216000" rtlCol="0" anchor="ctr" anchorCtr="0"/>
      <a:lstStyle>
        <a:defPPr algn="ctr">
          <a:lnSpc>
            <a:spcPct val="90000"/>
          </a:lnSpc>
          <a:defRPr sz="3200" dirty="0">
            <a:ln w="0"/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/>
          </a:solidFill>
          <a:prstDash val="solid"/>
          <a:headEnd type="none" w="lg" len="med"/>
          <a:tailEnd type="non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32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80200</TotalTime>
  <Words>359</Words>
  <Application>Microsoft Office PowerPoint</Application>
  <PresentationFormat>Custom</PresentationFormat>
  <Paragraphs>90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Courier New</vt:lpstr>
      <vt:lpstr>Yandex Sans Text Light</vt:lpstr>
      <vt:lpstr>YS Text Light</vt:lpstr>
      <vt:lpstr>Yandex</vt:lpstr>
      <vt:lpstr>Best practices of IT education from Russia</vt:lpstr>
      <vt:lpstr>PowerPoint Presentation</vt:lpstr>
      <vt:lpstr>International Mathematical Olympiad</vt:lpstr>
      <vt:lpstr>IMO 2022</vt:lpstr>
      <vt:lpstr>PowerPoint Presentation</vt:lpstr>
      <vt:lpstr> International Olympiad in Informatics (IOI 2022)</vt:lpstr>
      <vt:lpstr>International Collegiate Programming Contest (ICPC)</vt:lpstr>
      <vt:lpstr>PowerPoint Presentation</vt:lpstr>
      <vt:lpstr>Each level of IT education</vt:lpstr>
      <vt:lpstr>PowerPoint Presentation</vt:lpstr>
      <vt:lpstr>Конкурс в ШАД 2022</vt:lpstr>
      <vt:lpstr>PowerPoint Presentation</vt:lpstr>
      <vt:lpstr>Машинное обучение в ШАД</vt:lpstr>
      <vt:lpstr>Детали организации ШАД </vt:lpstr>
      <vt:lpstr>PowerPoint Presentation</vt:lpstr>
      <vt:lpstr>Выпускников</vt:lpstr>
      <vt:lpstr>PowerPoint Presentation</vt:lpstr>
      <vt:lpstr>Thank you! https://yandexdataschool.ru/ https://github.com/orgs/yandexdataschool/ https://ml-handbook.ru/ 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Александр Александр</cp:lastModifiedBy>
  <cp:revision>1872</cp:revision>
  <dcterms:created xsi:type="dcterms:W3CDTF">2014-09-09T08:22:07Z</dcterms:created>
  <dcterms:modified xsi:type="dcterms:W3CDTF">2022-11-09T05:11:46Z</dcterms:modified>
  <cp:category>presentation technology</cp:category>
</cp:coreProperties>
</file>