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61263" cy="106934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2880" y="90"/>
      </p:cViewPr>
      <p:guideLst>
        <p:guide orient="horz" pos="3368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58856" y="273960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вручается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58856" y="4395787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 участие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40271" y="9879517"/>
            <a:ext cx="64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199034,</a:t>
            </a:r>
            <a:r>
              <a:rPr lang="ru-RU" sz="16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Санкт-Петербург, Университетская набережная, 7/9    </a:t>
            </a:r>
            <a:r>
              <a:rPr lang="en-US" sz="16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</a:t>
            </a:r>
            <a:r>
              <a:rPr lang="en-US" sz="1600" baseline="0" dirty="0">
                <a:solidFill>
                  <a:schemeClr val="accent2">
                    <a:lumMod val="75000"/>
                  </a:schemeClr>
                </a:solidFill>
              </a:rPr>
              <a:t>spbu.ru</a:t>
            </a:r>
            <a:endParaRPr lang="ru-RU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56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620E-C541-4A96-80CB-FF60CAFF9D98}" type="datetimeFigureOut">
              <a:rPr lang="ru-RU" smtClean="0"/>
              <a:pPr/>
              <a:t>26.06.2020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4ECD-B0DD-4BEB-BE18-53FA80BC70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94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481916" y="428232"/>
            <a:ext cx="1701284" cy="912404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78063" y="428232"/>
            <a:ext cx="4977831" cy="912404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620E-C541-4A96-80CB-FF60CAFF9D98}" type="datetimeFigureOut">
              <a:rPr lang="ru-RU" smtClean="0"/>
              <a:pPr/>
              <a:t>26.06.2020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4ECD-B0DD-4BEB-BE18-53FA80BC70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90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620E-C541-4A96-80CB-FF60CAFF9D98}" type="datetimeFigureOut">
              <a:rPr lang="ru-RU" smtClean="0"/>
              <a:pPr/>
              <a:t>26.06.2020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4ECD-B0DD-4BEB-BE18-53FA80BC70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13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7287" y="6871500"/>
            <a:ext cx="6427074" cy="212382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97287" y="4532320"/>
            <a:ext cx="6427074" cy="233918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620E-C541-4A96-80CB-FF60CAFF9D98}" type="datetimeFigureOut">
              <a:rPr lang="ru-RU" smtClean="0"/>
              <a:pPr/>
              <a:t>26.06.2020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4ECD-B0DD-4BEB-BE18-53FA80BC70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64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78063" y="2495127"/>
            <a:ext cx="3339558" cy="705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843642" y="2495127"/>
            <a:ext cx="3339558" cy="705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620E-C541-4A96-80CB-FF60CAFF9D98}" type="datetimeFigureOut">
              <a:rPr lang="ru-RU" smtClean="0"/>
              <a:pPr/>
              <a:t>26.06.2020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4ECD-B0DD-4BEB-BE18-53FA80BC70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20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78063" y="2393639"/>
            <a:ext cx="3340871" cy="997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78063" y="3391194"/>
            <a:ext cx="3340871" cy="61610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841017" y="2393639"/>
            <a:ext cx="3342183" cy="997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3841017" y="3391194"/>
            <a:ext cx="3342183" cy="61610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620E-C541-4A96-80CB-FF60CAFF9D98}" type="datetimeFigureOut">
              <a:rPr lang="ru-RU" smtClean="0"/>
              <a:pPr/>
              <a:t>26.06.2020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4ECD-B0DD-4BEB-BE18-53FA80BC70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75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620E-C541-4A96-80CB-FF60CAFF9D98}" type="datetimeFigureOut">
              <a:rPr lang="ru-RU" smtClean="0"/>
              <a:pPr/>
              <a:t>26.06.2020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4ECD-B0DD-4BEB-BE18-53FA80BC70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3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620E-C541-4A96-80CB-FF60CAFF9D98}" type="datetimeFigureOut">
              <a:rPr lang="ru-RU" smtClean="0"/>
              <a:pPr/>
              <a:t>26.06.2020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4ECD-B0DD-4BEB-BE18-53FA80BC70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38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8064" y="425756"/>
            <a:ext cx="2487603" cy="1811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56244" y="425756"/>
            <a:ext cx="4226956" cy="91265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78064" y="2237694"/>
            <a:ext cx="2487603" cy="73145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620E-C541-4A96-80CB-FF60CAFF9D98}" type="datetimeFigureOut">
              <a:rPr lang="ru-RU" smtClean="0"/>
              <a:pPr/>
              <a:t>26.06.2020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4ECD-B0DD-4BEB-BE18-53FA80BC70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46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2060" y="7485380"/>
            <a:ext cx="4536758" cy="8836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482060" y="955475"/>
            <a:ext cx="4536758" cy="6416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82060" y="8369071"/>
            <a:ext cx="4536758" cy="12549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620E-C541-4A96-80CB-FF60CAFF9D98}" type="datetimeFigureOut">
              <a:rPr lang="ru-RU" smtClean="0"/>
              <a:pPr/>
              <a:t>26.06.2020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4ECD-B0DD-4BEB-BE18-53FA80BC70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06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8063" y="428232"/>
            <a:ext cx="6805137" cy="1782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78063" y="2495127"/>
            <a:ext cx="6805137" cy="705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78063" y="9911198"/>
            <a:ext cx="1764295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C620E-C541-4A96-80CB-FF60CAFF9D98}" type="datetimeFigureOut">
              <a:rPr lang="ru-RU" smtClean="0"/>
              <a:pPr/>
              <a:t>26.06.2020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583432" y="9911198"/>
            <a:ext cx="239440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5418905" y="9911198"/>
            <a:ext cx="1764295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A4ECD-B0DD-4BEB-BE18-53FA80BC70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11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33427" y="3402484"/>
            <a:ext cx="707559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Фамилия Имя Отчество</a:t>
            </a:r>
            <a:endParaRPr lang="ru-RU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31763" y="5706740"/>
            <a:ext cx="7077423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 июня 2020 года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22056" y="7290916"/>
            <a:ext cx="3590623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/>
              <a:t>Руководитель МНМЦ СПбГУ </a:t>
            </a:r>
          </a:p>
          <a:p>
            <a:pPr algn="l"/>
            <a:r>
              <a:rPr lang="ru-RU" sz="2000" dirty="0"/>
              <a:t>Алексей Валерьевич Елистратов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612279" y="8010996"/>
            <a:ext cx="439248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800" dirty="0" smtClean="0"/>
              <a:t>Председатель программного комитета</a:t>
            </a:r>
          </a:p>
          <a:p>
            <a:pPr algn="l"/>
            <a:r>
              <a:rPr lang="ru-RU" sz="1800" dirty="0" smtClean="0"/>
              <a:t>Александр Юрьевич </a:t>
            </a:r>
            <a:r>
              <a:rPr lang="ru-RU" sz="1800" dirty="0" err="1" smtClean="0"/>
              <a:t>Авдюшенко</a:t>
            </a:r>
            <a:endParaRPr lang="ru-RU" sz="1800" dirty="0"/>
          </a:p>
        </p:txBody>
      </p:sp>
      <p:sp>
        <p:nvSpPr>
          <p:cNvPr id="2" name="Rectangle 1"/>
          <p:cNvSpPr/>
          <p:nvPr/>
        </p:nvSpPr>
        <p:spPr>
          <a:xfrm>
            <a:off x="2520491" y="2538388"/>
            <a:ext cx="2520280" cy="6108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ru-RU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участника</a:t>
            </a:r>
          </a:p>
        </p:txBody>
      </p:sp>
      <p:sp>
        <p:nvSpPr>
          <p:cNvPr id="9" name="Rectangle 8"/>
          <p:cNvSpPr/>
          <p:nvPr/>
        </p:nvSpPr>
        <p:spPr>
          <a:xfrm>
            <a:off x="2916535" y="4482604"/>
            <a:ext cx="1728192" cy="393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16795" y="4482604"/>
            <a:ext cx="7203816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Вебинар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МНМЦ 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«Организация проверки кода при обучении программированию в 2020»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751" y="7938988"/>
            <a:ext cx="2016224" cy="655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618" y="6562744"/>
            <a:ext cx="2149293" cy="159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320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32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Баранова Ольга Владимировна</dc:creator>
  <cp:lastModifiedBy>Aleksandr Avdyushenko</cp:lastModifiedBy>
  <cp:revision>27</cp:revision>
  <dcterms:created xsi:type="dcterms:W3CDTF">2016-05-23T14:43:08Z</dcterms:created>
  <dcterms:modified xsi:type="dcterms:W3CDTF">2020-06-26T12:05:12Z</dcterms:modified>
</cp:coreProperties>
</file>