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561263" cy="106934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880" y="90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58856" y="273960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вручается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58856" y="439578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участие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40271" y="987951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199034,</a:t>
            </a:r>
            <a:r>
              <a:rPr lang="ru-RU" sz="16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Санкт-Петербург, Университетская набережная, 7/9    </a:t>
            </a:r>
            <a:r>
              <a:rPr lang="en-US" sz="16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en-US" sz="1600" baseline="0" dirty="0">
                <a:solidFill>
                  <a:schemeClr val="accent2">
                    <a:lumMod val="75000"/>
                  </a:schemeClr>
                </a:solidFill>
              </a:rPr>
              <a:t>spbu.ru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481916" y="428232"/>
            <a:ext cx="1701284" cy="912404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063" y="428232"/>
            <a:ext cx="4977831" cy="912404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9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8063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3642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7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620E-C541-4A96-80CB-FF60CAFF9D98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4ECD-B0DD-4BEB-BE18-53FA80BC70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1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FD277B-725B-4C62-9481-2BCA5C64EA27}"/>
              </a:ext>
            </a:extLst>
          </p:cNvPr>
          <p:cNvSpPr txBox="1"/>
          <p:nvPr/>
        </p:nvSpPr>
        <p:spPr>
          <a:xfrm>
            <a:off x="2808985" y="4370628"/>
            <a:ext cx="2124236" cy="553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СПИКЕРА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69195" y="3486880"/>
            <a:ext cx="70755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Фамилия Имя Отчество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1763" y="5634732"/>
            <a:ext cx="707742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июня 2020 года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2056" y="7434932"/>
            <a:ext cx="359062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Руководитель МНМЦ СПбГУ </a:t>
            </a:r>
          </a:p>
          <a:p>
            <a:pPr algn="l"/>
            <a:r>
              <a:rPr lang="ru-RU" sz="2000" dirty="0"/>
              <a:t>Алексей Валерьевич Елистратов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4AEBABFD-857F-49A9-BAF4-774B43F066CA}"/>
              </a:ext>
            </a:extLst>
          </p:cNvPr>
          <p:cNvSpPr txBox="1">
            <a:spLocks/>
          </p:cNvSpPr>
          <p:nvPr/>
        </p:nvSpPr>
        <p:spPr>
          <a:xfrm>
            <a:off x="205085" y="4410596"/>
            <a:ext cx="720381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Вебинар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МНМЦ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«Организация проверки кода при обучении программированию в 2020»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CE0550-50CA-46E0-8EA1-6430C4F1C696}"/>
              </a:ext>
            </a:extLst>
          </p:cNvPr>
          <p:cNvSpPr txBox="1"/>
          <p:nvPr/>
        </p:nvSpPr>
        <p:spPr>
          <a:xfrm>
            <a:off x="2808985" y="2657238"/>
            <a:ext cx="2124236" cy="553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СПИКЕРА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12279" y="8155012"/>
            <a:ext cx="43924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 smtClean="0"/>
              <a:t>Председатель программного комитета</a:t>
            </a:r>
          </a:p>
          <a:p>
            <a:pPr algn="l"/>
            <a:r>
              <a:rPr lang="ru-RU" sz="1800" dirty="0" smtClean="0"/>
              <a:t>Александр Юрьевич </a:t>
            </a:r>
            <a:r>
              <a:rPr lang="ru-RU" sz="1800" dirty="0" err="1" smtClean="0"/>
              <a:t>Авдюшенко</a:t>
            </a:r>
            <a:endParaRPr lang="ru-R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0" y="8124269"/>
            <a:ext cx="2183783" cy="709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63" y="6706760"/>
            <a:ext cx="2149293" cy="15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5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Aleksandr Avdyushenko</cp:lastModifiedBy>
  <cp:revision>24</cp:revision>
  <dcterms:created xsi:type="dcterms:W3CDTF">2016-05-23T14:43:08Z</dcterms:created>
  <dcterms:modified xsi:type="dcterms:W3CDTF">2020-06-26T13:06:44Z</dcterms:modified>
</cp:coreProperties>
</file>