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A0EF7-F97F-48F2-B53E-74298385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1FB37-9B3D-425A-B603-7D1CB3D2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A7FC6-EC9D-4316-80A1-0B5DBA0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A9D73-E724-4488-901F-D12C2C2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AC07-18DD-47D1-8E56-FC600D6F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96A4A-CC5D-40D6-B6B7-EC34F266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D928E1-D5E3-45EC-B8F7-294D1DAA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5C9A0-D3EE-47CB-BEBE-023640DE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E82AE-65D8-43DE-A402-ECD4AA9A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78FB4-CB72-41D4-93B2-2F93ADC1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ED9FB0-53FA-4284-B853-A0E24B44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96ADA-EFBE-46D7-B144-9B122126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BD843-6E51-4045-A335-DC1C4C86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3C415-6FF2-44D0-8A25-10F8B64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210BF-6455-41E7-809E-6945077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AC82-772C-45E3-AD52-ED6EC569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96014-9CB6-42DE-91C4-A578EBC2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0839F-CC3D-4FD2-B201-200F853A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8622D-4C4E-4988-9E59-A260828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A27469-56D9-4F91-94CD-358255A3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25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46201-A5DA-4882-8552-134DC1AF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DDB83-4710-4325-813D-B2F7A6A7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3753F-BF2B-463A-96EF-A9BB6D96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68D6A-A8ED-4059-8252-7B4DDBD4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C18F6-DAF0-41F4-93AC-337E169A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9761-B33D-4075-B7F9-863F096C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5F6E4-E8E2-417C-9F78-3CDC4A7F8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22B86-6542-4F62-A0A0-96708033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2B1D2-F421-4753-AF1B-484CC2C2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FFAB0-CEF1-444B-83BB-A1E43484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B1D63B-3E90-4838-B6F3-41E5FCC7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8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A46F4-6F5C-4B85-A1DA-0D70F05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255D8D-AA0C-40CB-94AA-57E37F6C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346D1A-7406-4AAC-9307-94F40FC3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BB77BB-8605-43A4-8A40-B1C3B6B26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DEA9D5-D51A-465F-9614-9F0BF962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11D1DD-D566-42E5-922E-04080C6C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3ABC14-871E-476E-840D-CF9FB4FD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DCD76E-D435-4471-9BE5-40D4D5FA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FD61-1082-41AF-895D-82C5C54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DC83B6-1411-49C9-8CFA-75FA662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1EE9C2-5CAF-4F63-B176-B6ACD17B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87B2-A8CD-4398-AEA9-583497E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2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06C854-31FC-48BA-A0DB-0E8F608A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8F0D3-A006-46D5-898C-816AB557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9EDD2D-3C71-4E35-9D2D-D428651A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CA03-D1E8-4F4F-8D41-C635EB80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B2D83-543B-411B-8606-70713453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E7B936-CBBA-4150-AF2E-994A1971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4C937-95B8-47E9-BCA0-52B13874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4133F3-8D1C-40AB-AD8B-6043A401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89D93-7643-4E46-B020-57A62E83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7FCD2-E68C-41D6-B703-1E346FD3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D923C-C080-4EF5-8F46-7A42C2274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1B969B-B14E-416E-9A3A-F11B496B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1D9F73-7D5A-4578-940E-414845DF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2B5EF6-6C97-40A0-A93B-AB640B7D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FF2B-BBA4-437C-9182-9E36F11A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619CBF-36DD-4195-9DE6-FA88FA56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3C31F-B0BE-4A4E-8900-D5E4BBF2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472B3-21DD-41C7-99CA-1B4D1AABC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F51F-C0EA-4073-9E2F-C3916B9216B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45441-B1B9-4AA4-9022-E176913DB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EB513-8CDF-4556-837C-66F346E8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6C4C-9B5F-479A-893F-4286D4E7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700B2-91B7-436E-B9C3-ED11B2CD6F5D}"/>
              </a:ext>
            </a:extLst>
          </p:cNvPr>
          <p:cNvSpPr/>
          <p:nvPr/>
        </p:nvSpPr>
        <p:spPr>
          <a:xfrm>
            <a:off x="3591098" y="1315489"/>
            <a:ext cx="194517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Controller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Actions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169F6EE-0F75-4C69-B97E-4B7405EF02F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73084" y="1638646"/>
            <a:ext cx="13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747E3C9-221D-455A-8BCF-582F66F9389D}"/>
              </a:ext>
            </a:extLst>
          </p:cNvPr>
          <p:cNvSpPr txBox="1"/>
          <p:nvPr/>
        </p:nvSpPr>
        <p:spPr>
          <a:xfrm>
            <a:off x="440575" y="1273925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HTTP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C2770E-AC28-4E09-A553-8040D7DE0E11}"/>
              </a:ext>
            </a:extLst>
          </p:cNvPr>
          <p:cNvSpPr/>
          <p:nvPr/>
        </p:nvSpPr>
        <p:spPr>
          <a:xfrm>
            <a:off x="2165466" y="1273925"/>
            <a:ext cx="868680" cy="72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Table de routage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B3F18A84-EE4F-4752-B72F-FD52A3BEDF53}"/>
              </a:ext>
            </a:extLst>
          </p:cNvPr>
          <p:cNvCxnSpPr>
            <a:stCxn id="11" idx="6"/>
            <a:endCxn id="4" idx="1"/>
          </p:cNvCxnSpPr>
          <p:nvPr/>
        </p:nvCxnSpPr>
        <p:spPr>
          <a:xfrm>
            <a:off x="3034146" y="1638646"/>
            <a:ext cx="556952" cy="248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42BECE5-FA03-4A0D-9284-2F285E5C9480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614103" y="2442905"/>
            <a:ext cx="3934001" cy="3965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058BCA0-2239-4B70-805A-419C99FE6A99}"/>
              </a:ext>
            </a:extLst>
          </p:cNvPr>
          <p:cNvSpPr txBox="1"/>
          <p:nvPr/>
        </p:nvSpPr>
        <p:spPr>
          <a:xfrm>
            <a:off x="630366" y="6062642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HTTP</a:t>
            </a:r>
          </a:p>
        </p:txBody>
      </p:sp>
      <p:sp>
        <p:nvSpPr>
          <p:cNvPr id="24" name="Organigramme : Document 23">
            <a:extLst>
              <a:ext uri="{FF2B5EF4-FFF2-40B4-BE49-F238E27FC236}">
                <a16:creationId xmlns:a16="http://schemas.microsoft.com/office/drawing/2014/main" id="{FECED2C2-E226-4A2A-98E0-6F23F9E538ED}"/>
              </a:ext>
            </a:extLst>
          </p:cNvPr>
          <p:cNvSpPr/>
          <p:nvPr/>
        </p:nvSpPr>
        <p:spPr>
          <a:xfrm>
            <a:off x="3591098" y="4887884"/>
            <a:ext cx="1945178" cy="10640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Fichier HTML</a:t>
            </a:r>
          </a:p>
          <a:p>
            <a:pPr algn="ctr"/>
            <a:r>
              <a:rPr lang="fr-FR" sz="1200" dirty="0"/>
              <a:t>(intégration des données)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7449680-9981-47A5-B510-8304A069C96E}"/>
              </a:ext>
            </a:extLst>
          </p:cNvPr>
          <p:cNvSpPr/>
          <p:nvPr/>
        </p:nvSpPr>
        <p:spPr>
          <a:xfrm>
            <a:off x="4129347" y="3308465"/>
            <a:ext cx="868680" cy="72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Model</a:t>
            </a:r>
          </a:p>
          <a:p>
            <a:pPr algn="ctr"/>
            <a:r>
              <a:rPr lang="fr-FR" sz="1000" dirty="0"/>
              <a:t>Objet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967F30-3973-4B3F-B0A7-14171C8D53AA}"/>
              </a:ext>
            </a:extLst>
          </p:cNvPr>
          <p:cNvSpPr txBox="1"/>
          <p:nvPr/>
        </p:nvSpPr>
        <p:spPr>
          <a:xfrm>
            <a:off x="7090757" y="149629"/>
            <a:ext cx="303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= Structure de données</a:t>
            </a:r>
          </a:p>
          <a:p>
            <a:r>
              <a:rPr lang="fr-FR" dirty="0"/>
              <a:t>-&gt; classe avec des attributs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62F61-32F8-4E57-8F8B-91FB679861DA}"/>
              </a:ext>
            </a:extLst>
          </p:cNvPr>
          <p:cNvSpPr/>
          <p:nvPr/>
        </p:nvSpPr>
        <p:spPr>
          <a:xfrm>
            <a:off x="7201655" y="2367741"/>
            <a:ext cx="1945178" cy="91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Service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Méthodes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4D398F2B-9D84-41BD-883C-450F582382E1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5536276" y="1886989"/>
            <a:ext cx="1665379" cy="93968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9A6B025B-83E8-4BB6-A955-A8528D02D72E}"/>
              </a:ext>
            </a:extLst>
          </p:cNvPr>
          <p:cNvSpPr/>
          <p:nvPr/>
        </p:nvSpPr>
        <p:spPr>
          <a:xfrm>
            <a:off x="5934625" y="1961976"/>
            <a:ext cx="868680" cy="72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Model</a:t>
            </a:r>
          </a:p>
          <a:p>
            <a:pPr algn="ctr"/>
            <a:r>
              <a:rPr lang="fr-FR" sz="1000" dirty="0"/>
              <a:t>Objet</a:t>
            </a:r>
          </a:p>
        </p:txBody>
      </p:sp>
      <p:sp>
        <p:nvSpPr>
          <p:cNvPr id="36" name="Organigramme : Disque magnétique 35">
            <a:extLst>
              <a:ext uri="{FF2B5EF4-FFF2-40B4-BE49-F238E27FC236}">
                <a16:creationId xmlns:a16="http://schemas.microsoft.com/office/drawing/2014/main" id="{AB380467-9515-4609-9954-23C2605B641B}"/>
              </a:ext>
            </a:extLst>
          </p:cNvPr>
          <p:cNvSpPr/>
          <p:nvPr/>
        </p:nvSpPr>
        <p:spPr>
          <a:xfrm>
            <a:off x="10515600" y="5432368"/>
            <a:ext cx="951807" cy="10640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1122F4-4E36-44F1-B885-6A4122ACC799}"/>
              </a:ext>
            </a:extLst>
          </p:cNvPr>
          <p:cNvSpPr/>
          <p:nvPr/>
        </p:nvSpPr>
        <p:spPr>
          <a:xfrm>
            <a:off x="6862215" y="4704797"/>
            <a:ext cx="2295761" cy="91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Repository</a:t>
            </a:r>
          </a:p>
          <a:p>
            <a:pPr algn="ctr"/>
            <a:r>
              <a:rPr lang="fr-FR" dirty="0"/>
              <a:t>(accès à la donnée)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1F5051C8-8CC3-4026-BC83-A40E121CE9E0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6200000" flipH="1">
            <a:off x="9091987" y="4540769"/>
            <a:ext cx="341723" cy="2505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D8EC3764-4005-4E26-8EE1-7A7CE5A60025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rot="5400000">
            <a:off x="7382574" y="3913126"/>
            <a:ext cx="1419193" cy="16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BCEF03D4-B36D-4839-A135-C91105E0647A}"/>
              </a:ext>
            </a:extLst>
          </p:cNvPr>
          <p:cNvSpPr/>
          <p:nvPr/>
        </p:nvSpPr>
        <p:spPr>
          <a:xfrm>
            <a:off x="7901972" y="3488365"/>
            <a:ext cx="868680" cy="72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Model</a:t>
            </a:r>
          </a:p>
          <a:p>
            <a:pPr algn="ctr"/>
            <a:r>
              <a:rPr lang="fr-FR" sz="1000" dirty="0"/>
              <a:t>Entité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5539AC9-0549-47EA-ACF2-96BA13F644BF}"/>
              </a:ext>
            </a:extLst>
          </p:cNvPr>
          <p:cNvSpPr txBox="1"/>
          <p:nvPr/>
        </p:nvSpPr>
        <p:spPr>
          <a:xfrm>
            <a:off x="9642281" y="3542461"/>
            <a:ext cx="25055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 </a:t>
            </a:r>
            <a:r>
              <a:rPr lang="fr-FR" dirty="0" err="1"/>
              <a:t>Entite</a:t>
            </a:r>
            <a:r>
              <a:rPr lang="fr-FR" dirty="0"/>
              <a:t> = Table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Id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Title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Chapeau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Date création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Date de modification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Last user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guid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213E46-B3A9-4DED-94FE-F525A847CF88}"/>
              </a:ext>
            </a:extLst>
          </p:cNvPr>
          <p:cNvSpPr txBox="1"/>
          <p:nvPr/>
        </p:nvSpPr>
        <p:spPr>
          <a:xfrm>
            <a:off x="6934925" y="781429"/>
            <a:ext cx="2017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Id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Title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Chapeau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Date de modification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récent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43A4E7A-FB4A-4087-8AEF-691364BF5076}"/>
              </a:ext>
            </a:extLst>
          </p:cNvPr>
          <p:cNvSpPr txBox="1"/>
          <p:nvPr/>
        </p:nvSpPr>
        <p:spPr>
          <a:xfrm>
            <a:off x="2045565" y="3026282"/>
            <a:ext cx="20172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ArticleViewModel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/>
              <a:t>Id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Title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Chapeau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Date de modification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Récent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362149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Astre</dc:creator>
  <cp:lastModifiedBy>Olivier Astre</cp:lastModifiedBy>
  <cp:revision>1</cp:revision>
  <dcterms:created xsi:type="dcterms:W3CDTF">2021-10-20T13:44:24Z</dcterms:created>
  <dcterms:modified xsi:type="dcterms:W3CDTF">2021-10-20T14:51:52Z</dcterms:modified>
</cp:coreProperties>
</file>