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18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28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25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19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56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1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80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27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90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45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6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86DD-FE1D-4820-8BB0-DFF0196C20BA}" type="datetimeFigureOut">
              <a:rPr lang="fr-FR" smtClean="0"/>
              <a:t>21/09/2021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F96C-9502-4BDE-B270-8F8EFE70A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2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166255" y="3092334"/>
            <a:ext cx="1637607" cy="7065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Créer un blog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097579" y="1590502"/>
            <a:ext cx="1726276" cy="7065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cxnSp>
        <p:nvCxnSpPr>
          <p:cNvPr id="9" name="Connecteur droit 8"/>
          <p:cNvCxnSpPr>
            <a:stCxn id="7" idx="1"/>
            <a:endCxn id="6" idx="0"/>
          </p:cNvCxnSpPr>
          <p:nvPr/>
        </p:nvCxnSpPr>
        <p:spPr>
          <a:xfrm flipH="1">
            <a:off x="985059" y="1943793"/>
            <a:ext cx="1112520" cy="114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2097579" y="5208615"/>
            <a:ext cx="1726276" cy="7065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Administrateur</a:t>
            </a:r>
            <a:endParaRPr lang="fr-FR" dirty="0"/>
          </a:p>
        </p:txBody>
      </p:sp>
      <p:cxnSp>
        <p:nvCxnSpPr>
          <p:cNvPr id="15" name="Connecteur droit 14"/>
          <p:cNvCxnSpPr>
            <a:stCxn id="14" idx="1"/>
            <a:endCxn id="6" idx="2"/>
          </p:cNvCxnSpPr>
          <p:nvPr/>
        </p:nvCxnSpPr>
        <p:spPr>
          <a:xfrm flipH="1" flipV="1">
            <a:off x="985059" y="3798916"/>
            <a:ext cx="1112520" cy="176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à coins arrondis 23"/>
          <p:cNvSpPr/>
          <p:nvPr/>
        </p:nvSpPr>
        <p:spPr>
          <a:xfrm>
            <a:off x="4585855" y="1119793"/>
            <a:ext cx="1798320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Consulter article</a:t>
            </a:r>
            <a:endParaRPr lang="fr-FR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4585855" y="145644"/>
            <a:ext cx="1798320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S'inscrire</a:t>
            </a:r>
            <a:r>
              <a:rPr lang="fr-FR" dirty="0"/>
              <a:t> </a:t>
            </a:r>
            <a:endParaRPr lang="fr-FR" dirty="0" smtClean="0"/>
          </a:p>
        </p:txBody>
      </p:sp>
      <p:sp>
        <p:nvSpPr>
          <p:cNvPr id="32" name="Rectangle à coins arrondis 31"/>
          <p:cNvSpPr/>
          <p:nvPr/>
        </p:nvSpPr>
        <p:spPr>
          <a:xfrm>
            <a:off x="4585855" y="2149532"/>
            <a:ext cx="1798320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Commenter un article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585855" y="3149137"/>
            <a:ext cx="1798320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Demander des renseignements</a:t>
            </a:r>
          </a:p>
        </p:txBody>
      </p:sp>
      <p:sp>
        <p:nvSpPr>
          <p:cNvPr id="35" name="Rectangle à coins arrondis 34"/>
          <p:cNvSpPr/>
          <p:nvPr/>
        </p:nvSpPr>
        <p:spPr>
          <a:xfrm>
            <a:off x="4585855" y="4502033"/>
            <a:ext cx="1798320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</a:t>
            </a:r>
            <a:r>
              <a:rPr lang="fr-FR" dirty="0"/>
              <a:t>l</a:t>
            </a:r>
            <a:r>
              <a:rPr lang="fr-FR" dirty="0" smtClean="0"/>
              <a:t>es articles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4585855" y="6030883"/>
            <a:ext cx="1798320" cy="706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Gérer les commentaires</a:t>
            </a:r>
          </a:p>
        </p:txBody>
      </p:sp>
      <p:cxnSp>
        <p:nvCxnSpPr>
          <p:cNvPr id="42" name="Connecteur droit 41"/>
          <p:cNvCxnSpPr>
            <a:stCxn id="31" idx="1"/>
            <a:endCxn id="7" idx="3"/>
          </p:cNvCxnSpPr>
          <p:nvPr/>
        </p:nvCxnSpPr>
        <p:spPr>
          <a:xfrm flipH="1">
            <a:off x="3823855" y="498935"/>
            <a:ext cx="762000" cy="144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24" idx="1"/>
            <a:endCxn id="7" idx="3"/>
          </p:cNvCxnSpPr>
          <p:nvPr/>
        </p:nvCxnSpPr>
        <p:spPr>
          <a:xfrm flipH="1">
            <a:off x="3823855" y="1473084"/>
            <a:ext cx="762000" cy="47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32" idx="1"/>
            <a:endCxn id="7" idx="3"/>
          </p:cNvCxnSpPr>
          <p:nvPr/>
        </p:nvCxnSpPr>
        <p:spPr>
          <a:xfrm flipH="1" flipV="1">
            <a:off x="3823855" y="1943793"/>
            <a:ext cx="762000" cy="55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33" idx="1"/>
            <a:endCxn id="7" idx="3"/>
          </p:cNvCxnSpPr>
          <p:nvPr/>
        </p:nvCxnSpPr>
        <p:spPr>
          <a:xfrm flipH="1" flipV="1">
            <a:off x="3823855" y="1943793"/>
            <a:ext cx="762000" cy="1558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35" idx="1"/>
            <a:endCxn id="14" idx="3"/>
          </p:cNvCxnSpPr>
          <p:nvPr/>
        </p:nvCxnSpPr>
        <p:spPr>
          <a:xfrm flipH="1">
            <a:off x="3823855" y="4855324"/>
            <a:ext cx="762000" cy="70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36" idx="1"/>
            <a:endCxn id="14" idx="3"/>
          </p:cNvCxnSpPr>
          <p:nvPr/>
        </p:nvCxnSpPr>
        <p:spPr>
          <a:xfrm flipH="1" flipV="1">
            <a:off x="3823855" y="5561906"/>
            <a:ext cx="762000" cy="82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à coins arrondis 59"/>
          <p:cNvSpPr/>
          <p:nvPr/>
        </p:nvSpPr>
        <p:spPr>
          <a:xfrm>
            <a:off x="7146175" y="5208615"/>
            <a:ext cx="1798320" cy="706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Espace Administration</a:t>
            </a:r>
          </a:p>
        </p:txBody>
      </p:sp>
      <p:sp>
        <p:nvSpPr>
          <p:cNvPr id="61" name="Rectangle à coins arrondis 60"/>
          <p:cNvSpPr/>
          <p:nvPr/>
        </p:nvSpPr>
        <p:spPr>
          <a:xfrm>
            <a:off x="7146175" y="145644"/>
            <a:ext cx="1798320" cy="706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d’inscription</a:t>
            </a:r>
          </a:p>
        </p:txBody>
      </p:sp>
      <p:sp>
        <p:nvSpPr>
          <p:cNvPr id="62" name="Rectangle à coins arrondis 61"/>
          <p:cNvSpPr/>
          <p:nvPr/>
        </p:nvSpPr>
        <p:spPr>
          <a:xfrm>
            <a:off x="7146175" y="3149137"/>
            <a:ext cx="1798320" cy="706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de contact</a:t>
            </a:r>
          </a:p>
        </p:txBody>
      </p:sp>
      <p:sp>
        <p:nvSpPr>
          <p:cNvPr id="63" name="Rectangle à coins arrondis 62"/>
          <p:cNvSpPr/>
          <p:nvPr/>
        </p:nvSpPr>
        <p:spPr>
          <a:xfrm>
            <a:off x="7146175" y="1132001"/>
            <a:ext cx="1798320" cy="706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Section Article</a:t>
            </a:r>
          </a:p>
        </p:txBody>
      </p:sp>
      <p:cxnSp>
        <p:nvCxnSpPr>
          <p:cNvPr id="64" name="Connecteur droit 63"/>
          <p:cNvCxnSpPr>
            <a:stCxn id="61" idx="1"/>
            <a:endCxn id="31" idx="3"/>
          </p:cNvCxnSpPr>
          <p:nvPr/>
        </p:nvCxnSpPr>
        <p:spPr>
          <a:xfrm flipH="1">
            <a:off x="6384175" y="49893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63" idx="1"/>
            <a:endCxn id="24" idx="3"/>
          </p:cNvCxnSpPr>
          <p:nvPr/>
        </p:nvCxnSpPr>
        <p:spPr>
          <a:xfrm flipH="1" flipV="1">
            <a:off x="6384175" y="1473084"/>
            <a:ext cx="762000" cy="1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84" idx="1"/>
            <a:endCxn id="32" idx="3"/>
          </p:cNvCxnSpPr>
          <p:nvPr/>
        </p:nvCxnSpPr>
        <p:spPr>
          <a:xfrm flipH="1" flipV="1">
            <a:off x="6384175" y="2502823"/>
            <a:ext cx="76200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62" idx="1"/>
            <a:endCxn id="33" idx="3"/>
          </p:cNvCxnSpPr>
          <p:nvPr/>
        </p:nvCxnSpPr>
        <p:spPr>
          <a:xfrm flipH="1">
            <a:off x="6384175" y="3502428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60" idx="1"/>
            <a:endCxn id="35" idx="3"/>
          </p:cNvCxnSpPr>
          <p:nvPr/>
        </p:nvCxnSpPr>
        <p:spPr>
          <a:xfrm flipH="1" flipV="1">
            <a:off x="6384175" y="4855324"/>
            <a:ext cx="762000" cy="70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60" idx="1"/>
            <a:endCxn id="36" idx="3"/>
          </p:cNvCxnSpPr>
          <p:nvPr/>
        </p:nvCxnSpPr>
        <p:spPr>
          <a:xfrm flipH="1">
            <a:off x="6384175" y="5561906"/>
            <a:ext cx="762000" cy="82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à coins arrondis 83"/>
          <p:cNvSpPr/>
          <p:nvPr/>
        </p:nvSpPr>
        <p:spPr>
          <a:xfrm>
            <a:off x="7146175" y="2164772"/>
            <a:ext cx="1798320" cy="7065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Section Commentaire</a:t>
            </a:r>
          </a:p>
        </p:txBody>
      </p:sp>
    </p:spTree>
    <p:extLst>
      <p:ext uri="{BB962C8B-B14F-4D97-AF65-F5344CB8AC3E}">
        <p14:creationId xmlns:p14="http://schemas.microsoft.com/office/powerpoint/2010/main" val="5531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31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Credit Agricole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NMPROOT</dc:creator>
  <cp:lastModifiedBy>NMPROOT</cp:lastModifiedBy>
  <cp:revision>6</cp:revision>
  <dcterms:created xsi:type="dcterms:W3CDTF">2021-09-21T09:14:00Z</dcterms:created>
  <dcterms:modified xsi:type="dcterms:W3CDTF">2021-09-21T13:49:11Z</dcterms:modified>
</cp:coreProperties>
</file>