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8"/>
  </p:notesMasterIdLst>
  <p:handoutMasterIdLst>
    <p:handoutMasterId r:id="rId19"/>
  </p:handoutMasterIdLst>
  <p:sldIdLst>
    <p:sldId id="268" r:id="rId5"/>
    <p:sldId id="269" r:id="rId6"/>
    <p:sldId id="273" r:id="rId7"/>
    <p:sldId id="276" r:id="rId8"/>
    <p:sldId id="274" r:id="rId9"/>
    <p:sldId id="277" r:id="rId10"/>
    <p:sldId id="275" r:id="rId11"/>
    <p:sldId id="278" r:id="rId12"/>
    <p:sldId id="267" r:id="rId13"/>
    <p:sldId id="282" r:id="rId14"/>
    <p:sldId id="279" r:id="rId15"/>
    <p:sldId id="280" r:id="rId16"/>
    <p:sldId id="281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580"/>
  </p:normalViewPr>
  <p:slideViewPr>
    <p:cSldViewPr snapToGrid="0" snapToObjects="1">
      <p:cViewPr varScale="1">
        <p:scale>
          <a:sx n="101" d="100"/>
          <a:sy n="101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fr-FR" dirty="0" smtClean="0"/>
            <a:t>Blog professionnel en PHP</a:t>
          </a:r>
          <a:endParaRPr lang="fr-FR" b="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808B76D0-8EC7-469A-93AC-7A6017188A9D}" type="sibTrans" cxnId="{C5E94186-9CB6-4C42-92B3-C546CC53A7B9}">
      <dgm:prSet phldrT="1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fr-FR" noProof="0" dirty="0" smtClean="0"/>
            <a:t>Espace Administration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FEF1E80E-8A9E-4B0A-817C-2A4CFDCF3FB2}" type="sibTrans" cxnId="{0F866C41-EB5F-47BD-A2CD-A58671F15B67}">
      <dgm:prSet phldrT="2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fr-FR" noProof="0" dirty="0" smtClean="0"/>
            <a:t>Commentaires sur inscription</a:t>
          </a:r>
          <a:endParaRPr lang="fr-FR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BFE0749E-E343-4A6F-BD09-2810EE6B4BD7}" type="sibTrans" cxnId="{4B40C8DC-6B57-4F5B-8440-7241C649700B}">
      <dgm:prSet phldrT="3"/>
      <dgm:spPr/>
      <dgm:t>
        <a:bodyPr rtlCol="0"/>
        <a:lstStyle/>
        <a:p>
          <a:pPr rtl="0"/>
          <a:endParaRPr lang="fr-FR" noProof="0" dirty="0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  <dgm:t>
        <a:bodyPr/>
        <a:lstStyle/>
        <a:p>
          <a:endParaRPr lang="fr-FR"/>
        </a:p>
      </dgm:t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  <dgm:t>
        <a:bodyPr/>
        <a:lstStyle/>
        <a:p>
          <a:endParaRPr lang="fr-FR"/>
        </a:p>
      </dgm:t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  <dgm:t>
        <a:bodyPr/>
        <a:lstStyle/>
        <a:p>
          <a:endParaRPr lang="fr-FR"/>
        </a:p>
      </dgm:t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Blog professionnel en PHP</a:t>
          </a:r>
          <a:endParaRPr lang="fr-FR" sz="3500" b="0" kern="1200" noProof="0" dirty="0"/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3825240"/>
            <a:satOff val="-5640"/>
            <a:lumOff val="-392"/>
            <a:alphaOff val="0"/>
          </a:schemeClr>
        </a:solidFill>
        <a:ln w="9525" cap="rnd" cmpd="sng" algn="ctr">
          <a:solidFill>
            <a:schemeClr val="accent2">
              <a:hueOff val="-3825240"/>
              <a:satOff val="-5640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noProof="0" dirty="0" smtClean="0"/>
            <a:t>Espace Administration</a:t>
          </a:r>
          <a:endParaRPr lang="fr-FR" sz="3500" kern="1200" noProof="0" dirty="0"/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7650481"/>
            <a:satOff val="-11280"/>
            <a:lumOff val="-785"/>
            <a:alphaOff val="0"/>
          </a:schemeClr>
        </a:solidFill>
        <a:ln w="9525" cap="rnd" cmpd="sng" algn="ctr">
          <a:solidFill>
            <a:schemeClr val="accent2">
              <a:hueOff val="-7650481"/>
              <a:satOff val="-1128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noProof="0" dirty="0" smtClean="0"/>
            <a:t>Commentaires sur inscription</a:t>
          </a:r>
          <a:endParaRPr lang="fr-FR" sz="3500" kern="1200" noProof="0" dirty="0"/>
        </a:p>
      </dsp:txBody>
      <dsp:txXfrm>
        <a:off x="0" y="2518218"/>
        <a:ext cx="4833256" cy="125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1EAB02-C5D7-441F-94E1-1DFAF8438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ECA3A-1DAA-4857-A79C-BD305F8FD5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0152-FD71-476E-93B4-2748553546FC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82947-8B7E-474F-B2B9-8F7B6419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524388-0661-40D8-A5D4-4FDBAC9D3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4615-8211-4040-8E35-D931AC58C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3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8C28-E326-4E30-9CF2-2C1A4C894E1E}" type="datetimeFigureOut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0709-8032-4F3E-A041-680E7FBB13C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711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9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150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792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93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93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428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1680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1688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625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7970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57ED5-9CB3-4471-9B6F-968F3C8F84E1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Forme libre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21BD6-09AD-4CE8-91E4-0CCB39C35B1C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77B77F-91DD-4C26-904A-477D7569DB10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1" name="Forme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Zone de texte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576B8-8ED3-45F8-A9CD-F28881F0C374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1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911E0-6481-4779-BFDD-376D075B4423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1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Zone de texte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Zone de texte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fr-FR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1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9C6408-3BC8-40DF-BC19-0E01079E3CE3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489E5-EE2A-4D3B-B34D-823A7028B4FB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123ACB-C9EE-4C9E-B8CE-AAAC5E9A0232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contenu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60E4D8-56D9-4E46-AB44-CADDEB05CB81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9CF87-C1F1-40D9-9D6B-15972AB0160A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DB20C-1774-4B16-9666-0BE66B3E81AC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a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37DF42-8FE2-4196-B087-A644399BE082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2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F14278-47B3-4AF1-B425-FB0B9F1A0E06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A5441-00F0-4727-A8C3-46A783FC5724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32274E-A475-49B8-A4A0-80F13BCA3C3A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pour une 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a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ED46A-8872-470A-807E-03961E183B93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Forme lib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orme libre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e libre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e libre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e libre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e libre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e libre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e libre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e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orme libre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orme libre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orme libre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e libre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e libre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e libre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e libre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e libre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e libre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e libre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e libre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2D40E6-123C-44C7-96E6-E5EB17E95AC5}" type="datetime1">
              <a:rPr lang="fr-FR" noProof="0" smtClean="0"/>
              <a:t>09/12/2021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/>
          </a:bodyPr>
          <a:lstStyle/>
          <a:p>
            <a:pPr algn="l"/>
            <a:r>
              <a:rPr lang="fr-FR" b="1" i="0" dirty="0" smtClean="0">
                <a:effectLst/>
                <a:latin typeface="Montserrat"/>
              </a:rPr>
              <a:t>Mon Blog Pro</a:t>
            </a:r>
            <a:endParaRPr lang="fr-FR" b="1" i="0" dirty="0">
              <a:effectLst/>
              <a:latin typeface="Montserrat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orme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e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e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orme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orme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orme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orme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e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orme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Présentation du BLOG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orme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e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e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e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e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e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e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e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e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e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e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orme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e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e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e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e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orme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39" y="1409424"/>
            <a:ext cx="10628323" cy="51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Gestion du projet : Présentation de </a:t>
            </a:r>
            <a:r>
              <a:rPr lang="fr-FR" dirty="0" err="1" smtClean="0"/>
              <a:t>Github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3" y="1237048"/>
            <a:ext cx="10358437" cy="53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1065628"/>
            <a:ext cx="7653337" cy="5525672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Gestion du projet : découpage des « issues »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54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>Gestion du projet : Suivi du code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770497"/>
            <a:ext cx="8382000" cy="597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5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1006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Rappel du concept</a:t>
            </a:r>
          </a:p>
        </p:txBody>
      </p:sp>
      <p:graphicFrame>
        <p:nvGraphicFramePr>
          <p:cNvPr id="5" name="Espace réservé au contenu 2" descr="Graphique icône liste SmartArt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856584"/>
              </p:ext>
            </p:extLst>
          </p:nvPr>
        </p:nvGraphicFramePr>
        <p:xfrm>
          <a:off x="2724539" y="2133600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9105" y="0"/>
            <a:ext cx="3222895" cy="232954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9105" y="4709404"/>
            <a:ext cx="3222895" cy="21485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9105" y="2329546"/>
            <a:ext cx="3222895" cy="24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20" y="9235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0052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Cas d’utilisation : </a:t>
            </a:r>
            <a:r>
              <a:rPr lang="fr-FR" dirty="0" smtClean="0"/>
              <a:t>Page de contact</a:t>
            </a: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9" y="1289205"/>
            <a:ext cx="5662137" cy="437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34" y="1239960"/>
            <a:ext cx="3480076" cy="5503147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</a:t>
            </a:r>
            <a:r>
              <a:rPr lang="fr-FR" dirty="0"/>
              <a:t>Page de contact</a:t>
            </a: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7254"/>
            <a:ext cx="6772275" cy="66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7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400" y="130052"/>
            <a:ext cx="10754600" cy="1280890"/>
          </a:xfrm>
        </p:spPr>
        <p:txBody>
          <a:bodyPr rtlCol="0">
            <a:normAutofit/>
          </a:bodyPr>
          <a:lstStyle/>
          <a:p>
            <a:pPr rtl="0"/>
            <a:r>
              <a:rPr lang="fr-FR" sz="3200" dirty="0"/>
              <a:t>Cas d’utilisation : </a:t>
            </a:r>
            <a:r>
              <a:rPr lang="fr-FR" sz="3200" dirty="0" smtClean="0"/>
              <a:t>Publication d’un commentaire</a:t>
            </a:r>
            <a:endParaRPr lang="fr-FR" sz="3200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0" y="1256160"/>
            <a:ext cx="5905614" cy="45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78" y="1218282"/>
            <a:ext cx="3668595" cy="5631581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</a:t>
            </a:r>
            <a:r>
              <a:rPr lang="fr-FR" dirty="0"/>
              <a:t>Publication d’un commentaire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32" y="11"/>
            <a:ext cx="5416968" cy="73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7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Cas d’utilisation : </a:t>
            </a:r>
            <a:r>
              <a:rPr lang="fr-FR" dirty="0" smtClean="0"/>
              <a:t>Création d’un article</a:t>
            </a:r>
            <a:br>
              <a:rPr lang="fr-FR" dirty="0" smtClean="0"/>
            </a:b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11" y="1237950"/>
            <a:ext cx="5310079" cy="35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78" y="1218282"/>
            <a:ext cx="3668595" cy="5631581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</a:t>
            </a:r>
            <a:r>
              <a:rPr lang="fr-FR" dirty="0"/>
              <a:t>Création d’un article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orme libre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orme libre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orme libre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orme libre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orme libre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orme libre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orme libre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orme libre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orme libre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orme libre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orme libre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orme libre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orme libre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orme libre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orme libre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orme libre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orme libre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orme libre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79" y="-31"/>
            <a:ext cx="8004859" cy="68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6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classe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orme libre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orme libre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orme libre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orme libre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orme libre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orme libre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orme libre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orme libre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orme libre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orme libre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orme libre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orme libre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orme libre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orme libre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orme libre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orme libre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orme libre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orme libre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orme libre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orme libre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orme libre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orme libre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orme libre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orme libre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orme libre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2" y="1158279"/>
            <a:ext cx="10039341" cy="54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theme/theme1.xml><?xml version="1.0" encoding="utf-8"?>
<a:theme xmlns:a="http://schemas.openxmlformats.org/drawingml/2006/main" name="Volute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B8F5F2-61AB-4CE6-A5E3-F34B87B0EE42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Préparation d’un événement - Conception Volute</Template>
  <TotalTime>118</TotalTime>
  <Words>91</Words>
  <Application>Microsoft Office PowerPoint</Application>
  <PresentationFormat>Grand écran</PresentationFormat>
  <Paragraphs>26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Montserrat</vt:lpstr>
      <vt:lpstr>Wingdings 3</vt:lpstr>
      <vt:lpstr>Volute</vt:lpstr>
      <vt:lpstr>Mon Blog Pro</vt:lpstr>
      <vt:lpstr>Rappel du concept</vt:lpstr>
      <vt:lpstr>Cas d’utilisation : Page de contact</vt:lpstr>
      <vt:lpstr>Diagramme de séquence : Page de contact</vt:lpstr>
      <vt:lpstr>Cas d’utilisation : Publication d’un commentaire</vt:lpstr>
      <vt:lpstr>Diagramme de séquence : Publication d’un commentaire </vt:lpstr>
      <vt:lpstr>Cas d’utilisation : Création d’un article </vt:lpstr>
      <vt:lpstr>Diagramme de séquence : Création d’un article </vt:lpstr>
      <vt:lpstr>Diagramme de classe</vt:lpstr>
      <vt:lpstr>Présentation du BLOG</vt:lpstr>
      <vt:lpstr>Gestion du projet : Présentation de Github </vt:lpstr>
      <vt:lpstr>Gestion du projet : découpage des « issues » </vt:lpstr>
      <vt:lpstr>Gestion du projet : Suivi du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ExpressFood</dc:title>
  <dc:creator>Vincent Gab</dc:creator>
  <cp:lastModifiedBy>NMPROOT</cp:lastModifiedBy>
  <cp:revision>19</cp:revision>
  <dcterms:created xsi:type="dcterms:W3CDTF">2021-08-12T06:19:35Z</dcterms:created>
  <dcterms:modified xsi:type="dcterms:W3CDTF">2021-12-09T08:14:48Z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