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4"/>
  </p:sldMasterIdLst>
  <p:notesMasterIdLst>
    <p:notesMasterId r:id="rId18"/>
  </p:notesMasterIdLst>
  <p:handoutMasterIdLst>
    <p:handoutMasterId r:id="rId19"/>
  </p:handoutMasterIdLst>
  <p:sldIdLst>
    <p:sldId id="268" r:id="rId5"/>
    <p:sldId id="269" r:id="rId6"/>
    <p:sldId id="273" r:id="rId7"/>
    <p:sldId id="276" r:id="rId8"/>
    <p:sldId id="274" r:id="rId9"/>
    <p:sldId id="277" r:id="rId10"/>
    <p:sldId id="275" r:id="rId11"/>
    <p:sldId id="278" r:id="rId12"/>
    <p:sldId id="267" r:id="rId13"/>
    <p:sldId id="282" r:id="rId14"/>
    <p:sldId id="279" r:id="rId15"/>
    <p:sldId id="280" r:id="rId16"/>
    <p:sldId id="281" r:id="rId17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3" autoAdjust="0"/>
    <p:restoredTop sz="94580"/>
  </p:normalViewPr>
  <p:slideViewPr>
    <p:cSldViewPr snapToGrid="0" snapToObjects="1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8/layout/LinedList" loCatId="cycle" qsTypeId="urn:microsoft.com/office/officeart/2005/8/quickstyle/simple3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 anchor="ctr"/>
        <a:lstStyle/>
        <a:p>
          <a:pPr rtl="0"/>
          <a:r>
            <a:rPr lang="fr-FR" dirty="0" smtClean="0"/>
            <a:t>Blog professionnel en PHP</a:t>
          </a:r>
          <a:endParaRPr lang="fr-FR" b="0" noProof="0" dirty="0"/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808B76D0-8EC7-469A-93AC-7A6017188A9D}" type="sibTrans" cxnId="{C5E94186-9CB6-4C42-92B3-C546CC53A7B9}">
      <dgm:prSet phldrT="1"/>
      <dgm:spPr/>
      <dgm:t>
        <a:bodyPr rtlCol="0"/>
        <a:lstStyle/>
        <a:p>
          <a:pPr rtl="0"/>
          <a:endParaRPr lang="fr-FR" noProof="0" dirty="0"/>
        </a:p>
      </dgm:t>
    </dgm:pt>
    <dgm:pt modelId="{4E8D2E69-0173-4BD3-B96A-7A9C5DD12B47}">
      <dgm:prSet/>
      <dgm:spPr/>
      <dgm:t>
        <a:bodyPr rtlCol="0" anchor="ctr"/>
        <a:lstStyle/>
        <a:p>
          <a:pPr rtl="0"/>
          <a:r>
            <a:rPr lang="fr-FR" noProof="0" dirty="0" smtClean="0"/>
            <a:t>Espace Administration</a:t>
          </a:r>
          <a:endParaRPr lang="fr-FR" noProof="0" dirty="0"/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FEF1E80E-8A9E-4B0A-817C-2A4CFDCF3FB2}" type="sibTrans" cxnId="{0F866C41-EB5F-47BD-A2CD-A58671F15B67}">
      <dgm:prSet phldrT="2"/>
      <dgm:spPr/>
      <dgm:t>
        <a:bodyPr rtlCol="0"/>
        <a:lstStyle/>
        <a:p>
          <a:pPr rtl="0"/>
          <a:endParaRPr lang="fr-FR" noProof="0" dirty="0"/>
        </a:p>
      </dgm:t>
    </dgm:pt>
    <dgm:pt modelId="{93A6A030-ABAB-4EFA-B539-0FDB3E07C1EF}">
      <dgm:prSet/>
      <dgm:spPr/>
      <dgm:t>
        <a:bodyPr rtlCol="0" anchor="ctr"/>
        <a:lstStyle/>
        <a:p>
          <a:pPr rtl="0"/>
          <a:r>
            <a:rPr lang="fr-FR" noProof="0" dirty="0" smtClean="0"/>
            <a:t>Commentaires sur inscription</a:t>
          </a:r>
          <a:endParaRPr lang="fr-FR" noProof="0" dirty="0"/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BFE0749E-E343-4A6F-BD09-2810EE6B4BD7}" type="sibTrans" cxnId="{4B40C8DC-6B57-4F5B-8440-7241C649700B}">
      <dgm:prSet phldrT="3"/>
      <dgm:spPr/>
      <dgm:t>
        <a:bodyPr rtlCol="0"/>
        <a:lstStyle/>
        <a:p>
          <a:pPr rtl="0"/>
          <a:endParaRPr lang="fr-FR" noProof="0" dirty="0"/>
        </a:p>
      </dgm:t>
    </dgm:pt>
    <dgm:pt modelId="{05CB8F5C-D395-AD40-BBD9-53369BE84640}" type="pres">
      <dgm:prSet presAssocID="{D4503D04-C97E-4622-AE07-D0307CB3B4C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15F5B303-C42A-0F46-B1B4-9FC2C90E8F5B}" type="pres">
      <dgm:prSet presAssocID="{AAC263CB-8256-4B03-92FE-1622698FB3E9}" presName="thickLine" presStyleLbl="alignNode1" presStyleIdx="0" presStyleCnt="3"/>
      <dgm:spPr/>
    </dgm:pt>
    <dgm:pt modelId="{8991E26A-5377-6C4C-8ACE-EF7A7F0A5D91}" type="pres">
      <dgm:prSet presAssocID="{AAC263CB-8256-4B03-92FE-1622698FB3E9}" presName="horz1" presStyleCnt="0"/>
      <dgm:spPr/>
    </dgm:pt>
    <dgm:pt modelId="{ADE9C513-F9D6-7C40-9628-67B2B6D9AAB3}" type="pres">
      <dgm:prSet presAssocID="{AAC263CB-8256-4B03-92FE-1622698FB3E9}" presName="tx1" presStyleLbl="revTx" presStyleIdx="0" presStyleCnt="3"/>
      <dgm:spPr/>
      <dgm:t>
        <a:bodyPr/>
        <a:lstStyle/>
        <a:p>
          <a:endParaRPr lang="fr-FR"/>
        </a:p>
      </dgm:t>
    </dgm:pt>
    <dgm:pt modelId="{5EBEDC1B-DA6E-E346-9EA8-82F9E7C92E5D}" type="pres">
      <dgm:prSet presAssocID="{AAC263CB-8256-4B03-92FE-1622698FB3E9}" presName="vert1" presStyleCnt="0"/>
      <dgm:spPr/>
    </dgm:pt>
    <dgm:pt modelId="{B6682269-A845-6E41-9BE5-F15128675201}" type="pres">
      <dgm:prSet presAssocID="{4E8D2E69-0173-4BD3-B96A-7A9C5DD12B47}" presName="thickLine" presStyleLbl="alignNode1" presStyleIdx="1" presStyleCnt="3"/>
      <dgm:spPr/>
    </dgm:pt>
    <dgm:pt modelId="{B6250893-DD69-9641-83FE-37FE4BA6A95F}" type="pres">
      <dgm:prSet presAssocID="{4E8D2E69-0173-4BD3-B96A-7A9C5DD12B47}" presName="horz1" presStyleCnt="0"/>
      <dgm:spPr/>
    </dgm:pt>
    <dgm:pt modelId="{C98F729D-14CA-1448-A52F-24A02E051745}" type="pres">
      <dgm:prSet presAssocID="{4E8D2E69-0173-4BD3-B96A-7A9C5DD12B47}" presName="tx1" presStyleLbl="revTx" presStyleIdx="1" presStyleCnt="3"/>
      <dgm:spPr/>
      <dgm:t>
        <a:bodyPr/>
        <a:lstStyle/>
        <a:p>
          <a:endParaRPr lang="fr-FR"/>
        </a:p>
      </dgm:t>
    </dgm:pt>
    <dgm:pt modelId="{A5761775-219E-F647-B0FE-73507CBA0C1C}" type="pres">
      <dgm:prSet presAssocID="{4E8D2E69-0173-4BD3-B96A-7A9C5DD12B47}" presName="vert1" presStyleCnt="0"/>
      <dgm:spPr/>
    </dgm:pt>
    <dgm:pt modelId="{D1894A20-DB91-634C-8782-9C8A13103FF6}" type="pres">
      <dgm:prSet presAssocID="{93A6A030-ABAB-4EFA-B539-0FDB3E07C1EF}" presName="thickLine" presStyleLbl="alignNode1" presStyleIdx="2" presStyleCnt="3"/>
      <dgm:spPr/>
    </dgm:pt>
    <dgm:pt modelId="{853F3E66-3B0E-C841-98D5-6802A7A2E4A8}" type="pres">
      <dgm:prSet presAssocID="{93A6A030-ABAB-4EFA-B539-0FDB3E07C1EF}" presName="horz1" presStyleCnt="0"/>
      <dgm:spPr/>
    </dgm:pt>
    <dgm:pt modelId="{B705F7BA-757C-6549-9C73-2326015D6723}" type="pres">
      <dgm:prSet presAssocID="{93A6A030-ABAB-4EFA-B539-0FDB3E07C1EF}" presName="tx1" presStyleLbl="revTx" presStyleIdx="2" presStyleCnt="3"/>
      <dgm:spPr/>
      <dgm:t>
        <a:bodyPr/>
        <a:lstStyle/>
        <a:p>
          <a:endParaRPr lang="fr-FR"/>
        </a:p>
      </dgm:t>
    </dgm:pt>
    <dgm:pt modelId="{9AF48A18-E74E-3E43-BCF5-5CD009AF2410}" type="pres">
      <dgm:prSet presAssocID="{93A6A030-ABAB-4EFA-B539-0FDB3E07C1EF}" presName="vert1" presStyleCnt="0"/>
      <dgm:spPr/>
    </dgm:pt>
  </dgm:ptLst>
  <dgm:cxnLst>
    <dgm:cxn modelId="{6B5095C9-0410-4AA3-B27B-9F5461D584A9}" type="presOf" srcId="{AAC263CB-8256-4B03-92FE-1622698FB3E9}" destId="{ADE9C513-F9D6-7C40-9628-67B2B6D9AAB3}" srcOrd="0" destOrd="0" presId="urn:microsoft.com/office/officeart/2008/layout/Line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5DCD85D4-C9AC-4FF9-8CF7-75A1DB339DF0}" type="presOf" srcId="{4E8D2E69-0173-4BD3-B96A-7A9C5DD12B47}" destId="{C98F729D-14CA-1448-A52F-24A02E051745}" srcOrd="0" destOrd="0" presId="urn:microsoft.com/office/officeart/2008/layout/LinedList"/>
    <dgm:cxn modelId="{1C480D9B-BFFF-487A-A296-1909F8771784}" type="presOf" srcId="{93A6A030-ABAB-4EFA-B539-0FDB3E07C1EF}" destId="{B705F7BA-757C-6549-9C73-2326015D6723}" srcOrd="0" destOrd="0" presId="urn:microsoft.com/office/officeart/2008/layout/Line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B961F658-1A01-419D-8829-C19CF33B683E}" type="presOf" srcId="{D4503D04-C97E-4622-AE07-D0307CB3B4CA}" destId="{05CB8F5C-D395-AD40-BBD9-53369BE84640}" srcOrd="0" destOrd="0" presId="urn:microsoft.com/office/officeart/2008/layout/LinedList"/>
    <dgm:cxn modelId="{305B609F-F4D4-467A-8D6C-0CE8327B5064}" type="presParOf" srcId="{05CB8F5C-D395-AD40-BBD9-53369BE84640}" destId="{15F5B303-C42A-0F46-B1B4-9FC2C90E8F5B}" srcOrd="0" destOrd="0" presId="urn:microsoft.com/office/officeart/2008/layout/LinedList"/>
    <dgm:cxn modelId="{1FF3B57A-B3B2-47B4-BF99-6BF3AE14355A}" type="presParOf" srcId="{05CB8F5C-D395-AD40-BBD9-53369BE84640}" destId="{8991E26A-5377-6C4C-8ACE-EF7A7F0A5D91}" srcOrd="1" destOrd="0" presId="urn:microsoft.com/office/officeart/2008/layout/LinedList"/>
    <dgm:cxn modelId="{CD6252FF-5568-41D9-9B28-4FA46E8379E2}" type="presParOf" srcId="{8991E26A-5377-6C4C-8ACE-EF7A7F0A5D91}" destId="{ADE9C513-F9D6-7C40-9628-67B2B6D9AAB3}" srcOrd="0" destOrd="0" presId="urn:microsoft.com/office/officeart/2008/layout/LinedList"/>
    <dgm:cxn modelId="{0C3480C7-7EF3-4C7D-9287-C263F3299DD2}" type="presParOf" srcId="{8991E26A-5377-6C4C-8ACE-EF7A7F0A5D91}" destId="{5EBEDC1B-DA6E-E346-9EA8-82F9E7C92E5D}" srcOrd="1" destOrd="0" presId="urn:microsoft.com/office/officeart/2008/layout/LinedList"/>
    <dgm:cxn modelId="{3F16D9FD-91FC-4C5A-990C-0E6B40BC39BE}" type="presParOf" srcId="{05CB8F5C-D395-AD40-BBD9-53369BE84640}" destId="{B6682269-A845-6E41-9BE5-F15128675201}" srcOrd="2" destOrd="0" presId="urn:microsoft.com/office/officeart/2008/layout/LinedList"/>
    <dgm:cxn modelId="{93551DAF-37A9-4B0F-88D7-C532A565C645}" type="presParOf" srcId="{05CB8F5C-D395-AD40-BBD9-53369BE84640}" destId="{B6250893-DD69-9641-83FE-37FE4BA6A95F}" srcOrd="3" destOrd="0" presId="urn:microsoft.com/office/officeart/2008/layout/LinedList"/>
    <dgm:cxn modelId="{43B49782-15C2-457E-B349-A76A5BAAE1D0}" type="presParOf" srcId="{B6250893-DD69-9641-83FE-37FE4BA6A95F}" destId="{C98F729D-14CA-1448-A52F-24A02E051745}" srcOrd="0" destOrd="0" presId="urn:microsoft.com/office/officeart/2008/layout/LinedList"/>
    <dgm:cxn modelId="{13E09BE0-0395-431C-8941-FB9DA6C3A9C0}" type="presParOf" srcId="{B6250893-DD69-9641-83FE-37FE4BA6A95F}" destId="{A5761775-219E-F647-B0FE-73507CBA0C1C}" srcOrd="1" destOrd="0" presId="urn:microsoft.com/office/officeart/2008/layout/LinedList"/>
    <dgm:cxn modelId="{7C47D258-CADF-4379-ACB0-53035ABF9896}" type="presParOf" srcId="{05CB8F5C-D395-AD40-BBD9-53369BE84640}" destId="{D1894A20-DB91-634C-8782-9C8A13103FF6}" srcOrd="4" destOrd="0" presId="urn:microsoft.com/office/officeart/2008/layout/LinedList"/>
    <dgm:cxn modelId="{52191ABC-F4E2-49BC-8DF8-7052F5A8B576}" type="presParOf" srcId="{05CB8F5C-D395-AD40-BBD9-53369BE84640}" destId="{853F3E66-3B0E-C841-98D5-6802A7A2E4A8}" srcOrd="5" destOrd="0" presId="urn:microsoft.com/office/officeart/2008/layout/LinedList"/>
    <dgm:cxn modelId="{380DD7A1-93C9-4F55-AC16-9C70BD97C3A4}" type="presParOf" srcId="{853F3E66-3B0E-C841-98D5-6802A7A2E4A8}" destId="{B705F7BA-757C-6549-9C73-2326015D6723}" srcOrd="0" destOrd="0" presId="urn:microsoft.com/office/officeart/2008/layout/LinedList"/>
    <dgm:cxn modelId="{C1A29389-0FA5-45C7-9310-044A512177EB}" type="presParOf" srcId="{853F3E66-3B0E-C841-98D5-6802A7A2E4A8}" destId="{9AF48A18-E74E-3E43-BCF5-5CD009AF2410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5B303-C42A-0F46-B1B4-9FC2C90E8F5B}">
      <dsp:nvSpPr>
        <dsp:cNvPr id="0" name=""/>
        <dsp:cNvSpPr/>
      </dsp:nvSpPr>
      <dsp:spPr>
        <a:xfrm>
          <a:off x="0" y="1844"/>
          <a:ext cx="48332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E9C513-F9D6-7C40-9628-67B2B6D9AAB3}">
      <dsp:nvSpPr>
        <dsp:cNvPr id="0" name=""/>
        <dsp:cNvSpPr/>
      </dsp:nvSpPr>
      <dsp:spPr>
        <a:xfrm>
          <a:off x="0" y="1844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rtlCol="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dirty="0" smtClean="0"/>
            <a:t>Blog professionnel en PHP</a:t>
          </a:r>
          <a:endParaRPr lang="fr-FR" sz="3500" b="0" kern="1200" noProof="0" dirty="0"/>
        </a:p>
      </dsp:txBody>
      <dsp:txXfrm>
        <a:off x="0" y="1844"/>
        <a:ext cx="4833256" cy="1258186"/>
      </dsp:txXfrm>
    </dsp:sp>
    <dsp:sp modelId="{B6682269-A845-6E41-9BE5-F15128675201}">
      <dsp:nvSpPr>
        <dsp:cNvPr id="0" name=""/>
        <dsp:cNvSpPr/>
      </dsp:nvSpPr>
      <dsp:spPr>
        <a:xfrm>
          <a:off x="0" y="1260031"/>
          <a:ext cx="4833256" cy="0"/>
        </a:xfrm>
        <a:prstGeom prst="line">
          <a:avLst/>
        </a:prstGeom>
        <a:solidFill>
          <a:schemeClr val="accent2">
            <a:hueOff val="-3825240"/>
            <a:satOff val="-5640"/>
            <a:lumOff val="-392"/>
            <a:alphaOff val="0"/>
          </a:schemeClr>
        </a:solidFill>
        <a:ln w="9525" cap="rnd" cmpd="sng" algn="ctr">
          <a:solidFill>
            <a:schemeClr val="accent2">
              <a:hueOff val="-3825240"/>
              <a:satOff val="-5640"/>
              <a:lumOff val="-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8F729D-14CA-1448-A52F-24A02E051745}">
      <dsp:nvSpPr>
        <dsp:cNvPr id="0" name=""/>
        <dsp:cNvSpPr/>
      </dsp:nvSpPr>
      <dsp:spPr>
        <a:xfrm>
          <a:off x="0" y="1260031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rtlCol="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noProof="0" dirty="0" smtClean="0"/>
            <a:t>Espace Administration</a:t>
          </a:r>
          <a:endParaRPr lang="fr-FR" sz="3500" kern="1200" noProof="0" dirty="0"/>
        </a:p>
      </dsp:txBody>
      <dsp:txXfrm>
        <a:off x="0" y="1260031"/>
        <a:ext cx="4833256" cy="1258186"/>
      </dsp:txXfrm>
    </dsp:sp>
    <dsp:sp modelId="{D1894A20-DB91-634C-8782-9C8A13103FF6}">
      <dsp:nvSpPr>
        <dsp:cNvPr id="0" name=""/>
        <dsp:cNvSpPr/>
      </dsp:nvSpPr>
      <dsp:spPr>
        <a:xfrm>
          <a:off x="0" y="2518218"/>
          <a:ext cx="4833256" cy="0"/>
        </a:xfrm>
        <a:prstGeom prst="line">
          <a:avLst/>
        </a:prstGeom>
        <a:solidFill>
          <a:schemeClr val="accent2">
            <a:hueOff val="-7650481"/>
            <a:satOff val="-11280"/>
            <a:lumOff val="-785"/>
            <a:alphaOff val="0"/>
          </a:schemeClr>
        </a:solidFill>
        <a:ln w="9525" cap="rnd" cmpd="sng" algn="ctr">
          <a:solidFill>
            <a:schemeClr val="accent2">
              <a:hueOff val="-7650481"/>
              <a:satOff val="-11280"/>
              <a:lumOff val="-7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05F7BA-757C-6549-9C73-2326015D6723}">
      <dsp:nvSpPr>
        <dsp:cNvPr id="0" name=""/>
        <dsp:cNvSpPr/>
      </dsp:nvSpPr>
      <dsp:spPr>
        <a:xfrm>
          <a:off x="0" y="2518218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rtlCol="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noProof="0" dirty="0" smtClean="0"/>
            <a:t>Commentaires sur inscription</a:t>
          </a:r>
          <a:endParaRPr lang="fr-FR" sz="3500" kern="1200" noProof="0" dirty="0"/>
        </a:p>
      </dsp:txBody>
      <dsp:txXfrm>
        <a:off x="0" y="2518218"/>
        <a:ext cx="4833256" cy="1258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21EAB02-C5D7-441F-94E1-1DFAF8438C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1ECA3A-1DAA-4857-A79C-BD305F8FD5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E0152-FD71-476E-93B4-2748553546FC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882947-8B7E-474F-B2B9-8F7B6419AD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524388-0661-40D8-A5D4-4FDBAC9D35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74615-8211-4040-8E35-D931AC58C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453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18C28-E326-4E30-9CF2-2C1A4C894E1E}" type="datetimeFigureOut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E0709-8032-4F3E-A041-680E7FBB13C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5711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695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7150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87925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3939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935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4285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16802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16887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16252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7970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D57ED5-9CB3-4471-9B6F-968F3C8F84E1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Forme libre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C21BD6-09AD-4CE8-91E4-0CCB39C35B1C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Forme libre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3" name="Espace réservé a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77B77F-91DD-4C26-904A-477D7569DB10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1" name="Forme libre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4" name="Zone de texte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fr-FR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fr-FR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rtlCol="0" anchor="b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a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B576B8-8ED3-45F8-A9CD-F28881F0C374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Forme lib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1" name="Espace réservé a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a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911E0-6481-4779-BFDD-376D075B4423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1" name="Forme lib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7" name="Zone de texte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fr-FR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Zone de texte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fr-FR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rtlCol="0" anchor="ctr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1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a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9C6408-3BC8-40DF-BC19-0E01079E3CE3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Forme lib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5489E5-EE2A-4D3B-B34D-823A7028B4FB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8" name="Forme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rtlCol="0" anchor="ctr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123ACB-C9EE-4C9E-B8CE-AAAC5E9A0232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8" name="Forme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contenu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60E4D8-56D9-4E46-AB44-CADDEB05CB81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8" name="Forme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9CF87-C1F1-40D9-9D6B-15972AB0160A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Forme libre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DDB20C-1774-4B16-9666-0BE66B3E81AC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0" name="Forme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a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37DF42-8FE2-4196-B087-A644399BE082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2" name="Forme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F14278-47B3-4AF1-B425-FB0B9F1A0E06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Forme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AA5441-00F0-4727-A8C3-46A783FC5724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Forme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rtlCol="0" anchor="b"/>
          <a:lstStyle>
            <a:lvl1pPr algn="l">
              <a:defRPr sz="2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a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32274E-A475-49B8-A4A0-80F13BCA3C3A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Forme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pour une 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589212" y="634965"/>
            <a:ext cx="8915400" cy="385497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a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CED46A-8872-470A-807E-03961E183B93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Forme lib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orme libre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orme libre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orme libre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orme libre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orme libre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orme libre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orme libre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orme libre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orme libre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orme libre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orme libre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orme libre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e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orme libre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orme libre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orme libre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orme libre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orme libre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orme libre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orme libre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orme libre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orme libre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orme libre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orme libre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orme libre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2D40E6-123C-44C7-96E6-E5EB17E95AC5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>
            <a:normAutofit/>
          </a:bodyPr>
          <a:lstStyle/>
          <a:p>
            <a:pPr algn="l"/>
            <a:r>
              <a:rPr lang="fr-FR" b="1" i="0" dirty="0" smtClean="0">
                <a:effectLst/>
                <a:latin typeface="Montserrat"/>
              </a:rPr>
              <a:t>Mon Blog Pro</a:t>
            </a:r>
            <a:endParaRPr lang="fr-FR" b="1" i="0" dirty="0">
              <a:effectLst/>
              <a:latin typeface="Montserrat"/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1" name="Forme libre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orme libre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orme libre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orme libre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orme libre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orme libre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orme libre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orme libre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orme libre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orme libre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orme libre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orme libre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5" name="Forme libre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orme libre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e libre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e libre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e libre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e libre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e libre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e libre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e libre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e libre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e libre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e libre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orme libre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87" y="88282"/>
            <a:ext cx="8915399" cy="1002192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Présentation du BLOG</a:t>
            </a:r>
            <a:endParaRPr lang="fr-FR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3" name="Forme libre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orme libre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orme libre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orme libre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orme libre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orme libre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orme libre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orme libre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orme libre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orme libre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orme libre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orme libre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7" name="Forme libre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orme libre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orme libre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orme libre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orme libre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orme libre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orme libre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orme libre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orme libre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orme libre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e libre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e libre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orme libre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39" y="1409424"/>
            <a:ext cx="10628323" cy="51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32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Gestion du projet : Présentation de </a:t>
            </a:r>
            <a:r>
              <a:rPr lang="fr-FR" dirty="0" err="1" smtClean="0"/>
              <a:t>Github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3" y="1237048"/>
            <a:ext cx="10358437" cy="53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0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3" y="1065628"/>
            <a:ext cx="7653337" cy="5525672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Gestion du projet : découpage des « issues »</a:t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9542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Gestion du projet : Suivi du code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770497"/>
            <a:ext cx="8382000" cy="597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5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5931006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Rappel du concept</a:t>
            </a:r>
          </a:p>
        </p:txBody>
      </p:sp>
      <p:graphicFrame>
        <p:nvGraphicFramePr>
          <p:cNvPr id="5" name="Espace réservé au contenu 2" descr="Graphique icône liste SmartArt">
            <a:extLst>
              <a:ext uri="{FF2B5EF4-FFF2-40B4-BE49-F238E27FC236}">
                <a16:creationId xmlns:a16="http://schemas.microsoft.com/office/drawing/2014/main" id="{7201ED44-E43F-0F4D-9EE4-135AC6924F3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856584"/>
              </p:ext>
            </p:extLst>
          </p:nvPr>
        </p:nvGraphicFramePr>
        <p:xfrm>
          <a:off x="2724539" y="2133600"/>
          <a:ext cx="4833257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9105" y="0"/>
            <a:ext cx="3222895" cy="232954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9105" y="4709404"/>
            <a:ext cx="3222895" cy="214859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9105" y="2329546"/>
            <a:ext cx="3222895" cy="246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5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fr-FR" dirty="0"/>
          </a:p>
        </p:txBody>
      </p:sp>
      <p:pic>
        <p:nvPicPr>
          <p:cNvPr id="13" name="Image 12" descr="points lumineux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620" y="-9225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30052"/>
            <a:ext cx="891168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Cas d’utilisation : </a:t>
            </a:r>
            <a:r>
              <a:rPr lang="fr-FR" dirty="0" smtClean="0"/>
              <a:t>Page de contact</a:t>
            </a:r>
            <a:endParaRPr lang="fr-FR" dirty="0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orme libre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e libre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e libre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e libre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e libre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e libre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e libre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e libre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e libre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e libre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e libre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orme libre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orme libre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orme libre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orme libre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orme libre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orme libre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orme libre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orme libre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orme libre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orme libre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orme libre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orme libre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orme libre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712" y="1221672"/>
            <a:ext cx="6930153" cy="534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1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fr-FR" dirty="0"/>
          </a:p>
        </p:txBody>
      </p:sp>
      <p:pic>
        <p:nvPicPr>
          <p:cNvPr id="13" name="Image 12" descr="points lumineux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34" y="1239960"/>
            <a:ext cx="3480076" cy="5503147"/>
          </a:xfrm>
        </p:spPr>
        <p:txBody>
          <a:bodyPr rtlCol="0">
            <a:normAutofit/>
          </a:bodyPr>
          <a:lstStyle/>
          <a:p>
            <a:pPr algn="ctr"/>
            <a:r>
              <a:rPr lang="fr-FR" dirty="0"/>
              <a:t>Diagramme de séquence : Page de contact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orme libre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e libre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e libre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e libre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e libre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e libre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e libre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e libre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e libre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e libre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e libre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orme libre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orme libre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orme libre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orme libre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orme libre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orme libre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orme libre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orme libre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orme libre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orme libre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orme libre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orme libre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orme libre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4" name="Imag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7254"/>
            <a:ext cx="6772275" cy="667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7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fr-FR" dirty="0"/>
          </a:p>
        </p:txBody>
      </p:sp>
      <p:pic>
        <p:nvPicPr>
          <p:cNvPr id="13" name="Image 12" descr="points lumineux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400" y="130052"/>
            <a:ext cx="10754600" cy="1280890"/>
          </a:xfrm>
        </p:spPr>
        <p:txBody>
          <a:bodyPr rtlCol="0">
            <a:normAutofit/>
          </a:bodyPr>
          <a:lstStyle/>
          <a:p>
            <a:pPr rtl="0"/>
            <a:r>
              <a:rPr lang="fr-FR" sz="3200" dirty="0"/>
              <a:t>Cas d’utilisation : </a:t>
            </a:r>
            <a:r>
              <a:rPr lang="fr-FR" sz="3200" dirty="0" smtClean="0"/>
              <a:t>Publication d’un commentaire</a:t>
            </a:r>
            <a:endParaRPr lang="fr-FR" sz="3200" dirty="0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orme libre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e libre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e libre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e libre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e libre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e libre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e libre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e libre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e libre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e libre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e libre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orme libre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orme libre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orme libre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orme libre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orme libre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orme libre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orme libre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orme libre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orme libre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orme libre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orme libre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orme libre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orme libre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935" y="1258988"/>
            <a:ext cx="7087644" cy="547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fr-FR" dirty="0"/>
          </a:p>
        </p:txBody>
      </p:sp>
      <p:pic>
        <p:nvPicPr>
          <p:cNvPr id="13" name="Image 12" descr="points lumineux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78" y="1218282"/>
            <a:ext cx="3668595" cy="5631581"/>
          </a:xfrm>
        </p:spPr>
        <p:txBody>
          <a:bodyPr rtlCol="0">
            <a:normAutofit/>
          </a:bodyPr>
          <a:lstStyle/>
          <a:p>
            <a:pPr algn="ctr"/>
            <a:r>
              <a:rPr lang="fr-FR" dirty="0"/>
              <a:t>Diagramme de séquence : Publication d’un commentaire</a:t>
            </a:r>
            <a:br>
              <a:rPr lang="fr-FR" dirty="0"/>
            </a:br>
            <a:endParaRPr lang="fr-FR" dirty="0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orme libre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e libre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e libre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e libre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e libre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e libre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e libre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e libre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e libre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e libre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e libre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orme libre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orme libre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orme libre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orme libre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orme libre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orme libre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orme libre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orme libre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orme libre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orme libre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orme libre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orme libre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orme libre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4" name="Imag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032" y="11"/>
            <a:ext cx="5416968" cy="736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7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fr-FR" dirty="0"/>
          </a:p>
        </p:txBody>
      </p:sp>
      <p:pic>
        <p:nvPicPr>
          <p:cNvPr id="13" name="Image 12" descr="points lumineux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Cas d’utilisation : </a:t>
            </a:r>
            <a:r>
              <a:rPr lang="fr-FR" dirty="0" smtClean="0"/>
              <a:t>Création d’un article</a:t>
            </a:r>
            <a:br>
              <a:rPr lang="fr-FR" dirty="0" smtClean="0"/>
            </a:br>
            <a:endParaRPr lang="fr-FR" dirty="0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orme libre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e libre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e libre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e libre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e libre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e libre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e libre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e libre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e libre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e libre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e libre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orme libre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orme libre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orme libre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orme libre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orme libre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orme libre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orme libre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orme libre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orme libre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orme libre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orme libre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orme libre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orme libre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40" y="1262678"/>
            <a:ext cx="8195471" cy="543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fr-FR" dirty="0"/>
          </a:p>
        </p:txBody>
      </p:sp>
      <p:pic>
        <p:nvPicPr>
          <p:cNvPr id="13" name="Image 12" descr="points lumineux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78" y="1218282"/>
            <a:ext cx="3668595" cy="5631581"/>
          </a:xfrm>
        </p:spPr>
        <p:txBody>
          <a:bodyPr rtlCol="0">
            <a:normAutofit/>
          </a:bodyPr>
          <a:lstStyle/>
          <a:p>
            <a:pPr algn="ctr"/>
            <a:r>
              <a:rPr lang="fr-FR" dirty="0"/>
              <a:t>Diagramme de séquence : Création d’un article</a:t>
            </a:r>
            <a:br>
              <a:rPr lang="fr-FR" dirty="0"/>
            </a:br>
            <a:endParaRPr lang="fr-FR" dirty="0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orme libre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e libre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e libre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e libre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e libre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e libre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e libre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e libre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e libre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e libre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e libre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orme libre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orme libre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orme libre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orme libre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orme libre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orme libre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orme libre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orme libre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orme libre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orme libre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orme libre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orme libre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orme libre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4" name="Imag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679" y="-31"/>
            <a:ext cx="8004859" cy="684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6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87" y="88282"/>
            <a:ext cx="8915399" cy="100219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Diagramme de classe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3" name="Forme libre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orme libre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orme libre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orme libre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orme libre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orme libre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orme libre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orme libre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orme libre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orme libre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orme libre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orme libre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7" name="Forme libre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orme libre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orme libre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orme libre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orme libre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orme libre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orme libre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orme libre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orme libre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orme libre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e libre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e libre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orme libre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62" y="1158279"/>
            <a:ext cx="10039341" cy="544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</p:sld>
</file>

<file path=ppt/theme/theme1.xml><?xml version="1.0" encoding="utf-8"?>
<a:theme xmlns:a="http://schemas.openxmlformats.org/drawingml/2006/main" name="Volute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7C3E52-A0B1-49C0-88BD-66B715EE8B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75CB40-8686-4C48-810A-C2974D3D3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B8F5F2-61AB-4CE6-A5E3-F34B87B0EE42}">
  <ds:schemaRefs>
    <ds:schemaRef ds:uri="16c05727-aa75-4e4a-9b5f-8a80a1165891"/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Préparation d’un événement - Conception Volute</Template>
  <TotalTime>143</TotalTime>
  <Words>100</Words>
  <Application>Microsoft Office PowerPoint</Application>
  <PresentationFormat>Grand écran</PresentationFormat>
  <Paragraphs>26</Paragraphs>
  <Slides>13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Montserrat</vt:lpstr>
      <vt:lpstr>Wingdings 3</vt:lpstr>
      <vt:lpstr>Volute</vt:lpstr>
      <vt:lpstr>Mon Blog Pro</vt:lpstr>
      <vt:lpstr>Rappel du concept</vt:lpstr>
      <vt:lpstr>Cas d’utilisation : Page de contact</vt:lpstr>
      <vt:lpstr>Diagramme de séquence : Page de contact</vt:lpstr>
      <vt:lpstr>Cas d’utilisation : Publication d’un commentaire</vt:lpstr>
      <vt:lpstr>Diagramme de séquence : Publication d’un commentaire </vt:lpstr>
      <vt:lpstr>Cas d’utilisation : Création d’un article </vt:lpstr>
      <vt:lpstr>Diagramme de séquence : Création d’un article </vt:lpstr>
      <vt:lpstr>Diagramme de classe</vt:lpstr>
      <vt:lpstr>Présentation du BLOG</vt:lpstr>
      <vt:lpstr>Gestion du projet : Présentation de Github </vt:lpstr>
      <vt:lpstr>Gestion du projet : découpage des « issues » </vt:lpstr>
      <vt:lpstr>Gestion du projet : Suivi du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ExpressFood</dc:title>
  <dc:creator>Vincent Gab</dc:creator>
  <cp:lastModifiedBy>NMPROOT</cp:lastModifiedBy>
  <cp:revision>21</cp:revision>
  <dcterms:created xsi:type="dcterms:W3CDTF">2021-08-12T06:19:35Z</dcterms:created>
  <dcterms:modified xsi:type="dcterms:W3CDTF">2021-12-13T08:58:53Z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