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3" r:id="rId7"/>
    <p:sldId id="267" r:id="rId8"/>
    <p:sldId id="279" r:id="rId9"/>
    <p:sldId id="280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1" i="0" dirty="0" smtClean="0"/>
            <a:t>Créez un web service exposant une API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Exposez vos données en suivant les règles des niveaux 1, 2 et 3 du modèle de Richardson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Mises en cache des réponses soient 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Créez un web service exposant une API</a:t>
          </a:r>
          <a:endParaRPr lang="fr-FR" sz="23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9525" cap="rnd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0" i="0" kern="1200" dirty="0" smtClean="0"/>
            <a:t>Exposez vos données en suivant les règles des niveaux 1, 2 et 3 du modèle de Richardson</a:t>
          </a:r>
          <a:endParaRPr lang="fr-FR" sz="23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9525" cap="rnd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0" i="0" kern="1200" dirty="0" smtClean="0"/>
            <a:t>Mises en cache des réponses soient </a:t>
          </a:r>
          <a:endParaRPr lang="fr-FR" sz="23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06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08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756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8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9551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322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2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4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2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4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61931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21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5383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28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26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351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24/05/2022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24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b="1" dirty="0" err="1"/>
              <a:t>BileMo</a:t>
            </a:r>
            <a:r>
              <a:rPr lang="fr-FR" dirty="0"/>
              <a:t> 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262922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459" y="4552306"/>
            <a:ext cx="3458542" cy="23056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3459" y="2329546"/>
            <a:ext cx="3458542" cy="26405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3458" y="1"/>
            <a:ext cx="3458541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d’utilisation : Gestion des taches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53" y="949122"/>
            <a:ext cx="7534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4" y="2408180"/>
            <a:ext cx="9407122" cy="30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52" y="1251947"/>
            <a:ext cx="10089226" cy="52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0" y="841956"/>
            <a:ext cx="8275147" cy="58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Architecture du projet avec </a:t>
            </a:r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02452" y="1597743"/>
            <a:ext cx="89263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Bin: C</a:t>
            </a:r>
            <a:r>
              <a:rPr lang="fr-FR" sz="1600" dirty="0"/>
              <a:t>ontient les fichiers de commandes permettant d’effectuer des actions sur un projet Symfony. </a:t>
            </a:r>
          </a:p>
          <a:p>
            <a:endParaRPr lang="fr-FR" sz="1600" dirty="0"/>
          </a:p>
          <a:p>
            <a:r>
              <a:rPr lang="fr-FR" sz="1600" b="1" dirty="0"/>
              <a:t>Config</a:t>
            </a:r>
            <a:r>
              <a:rPr lang="fr-FR" sz="1600" dirty="0"/>
              <a:t> : Configuration des packages, services et routes (YAML)</a:t>
            </a:r>
          </a:p>
          <a:p>
            <a:endParaRPr lang="fr-FR" sz="1600" dirty="0"/>
          </a:p>
          <a:p>
            <a:r>
              <a:rPr lang="fr-FR" sz="1600" b="1" dirty="0"/>
              <a:t>Migration : </a:t>
            </a:r>
            <a:r>
              <a:rPr lang="fr-FR" sz="1600" dirty="0"/>
              <a:t>Contient les fichier de migrations Doctrine -&gt; BDD</a:t>
            </a:r>
          </a:p>
          <a:p>
            <a:endParaRPr lang="fr-FR" sz="1600" dirty="0"/>
          </a:p>
          <a:p>
            <a:r>
              <a:rPr lang="fr-FR" sz="1600" b="1" dirty="0"/>
              <a:t>Public</a:t>
            </a:r>
            <a:r>
              <a:rPr lang="fr-FR" sz="1600" dirty="0"/>
              <a:t> : Point d’entrée de l’application, </a:t>
            </a:r>
            <a:r>
              <a:rPr lang="fr-FR" sz="1600" dirty="0" err="1"/>
              <a:t>index.php</a:t>
            </a:r>
            <a:r>
              <a:rPr lang="fr-FR" sz="1600" dirty="0"/>
              <a:t>. Contient les images.</a:t>
            </a:r>
          </a:p>
          <a:p>
            <a:endParaRPr lang="fr-FR" sz="1600" dirty="0"/>
          </a:p>
          <a:p>
            <a:r>
              <a:rPr lang="fr-FR" sz="1600" b="1" dirty="0"/>
              <a:t>SRC</a:t>
            </a:r>
            <a:r>
              <a:rPr lang="fr-FR" sz="1600" dirty="0"/>
              <a:t> : Cœur du projet  !  Dossier qui contient la logique de votre application.</a:t>
            </a:r>
          </a:p>
          <a:p>
            <a:endParaRPr lang="fr-FR" sz="1600" dirty="0"/>
          </a:p>
          <a:p>
            <a:r>
              <a:rPr lang="fr-FR" sz="1600" b="1" dirty="0" err="1"/>
              <a:t>Templates</a:t>
            </a:r>
            <a:r>
              <a:rPr lang="fr-FR" sz="1600" dirty="0"/>
              <a:t> : Contient nos </a:t>
            </a:r>
            <a:r>
              <a:rPr lang="fr-FR" sz="1600" dirty="0" err="1"/>
              <a:t>Views</a:t>
            </a:r>
            <a:r>
              <a:rPr lang="fr-FR" sz="1600" dirty="0"/>
              <a:t>. Symfony utilise le moteur de Template </a:t>
            </a:r>
            <a:r>
              <a:rPr lang="fr-FR" sz="1600" dirty="0" err="1"/>
              <a:t>Twig</a:t>
            </a:r>
            <a:r>
              <a:rPr lang="fr-FR" sz="1600" dirty="0"/>
              <a:t> par défaut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/>
              <a:t>Tests </a:t>
            </a:r>
            <a:r>
              <a:rPr lang="fr-FR" dirty="0"/>
              <a:t>: Contient les fichiers de test pour PHPUNIT</a:t>
            </a:r>
          </a:p>
          <a:p>
            <a:endParaRPr lang="fr-FR" sz="1600" dirty="0"/>
          </a:p>
          <a:p>
            <a:r>
              <a:rPr lang="fr-FR" sz="1600" b="1" dirty="0" smtClean="0"/>
              <a:t>Var </a:t>
            </a:r>
            <a:r>
              <a:rPr lang="fr-FR" sz="1600" b="1" dirty="0"/>
              <a:t>: C</a:t>
            </a:r>
            <a:r>
              <a:rPr lang="fr-FR" sz="1600" dirty="0"/>
              <a:t>ache et fichiers de log.</a:t>
            </a:r>
          </a:p>
          <a:p>
            <a:endParaRPr lang="fr-FR" sz="1600" dirty="0"/>
          </a:p>
          <a:p>
            <a:r>
              <a:rPr lang="fr-FR" sz="1600" b="1" dirty="0" err="1"/>
              <a:t>Vendor</a:t>
            </a:r>
            <a:r>
              <a:rPr lang="fr-FR" sz="1600" dirty="0"/>
              <a:t> : Packages de </a:t>
            </a:r>
            <a:r>
              <a:rPr lang="fr-FR" sz="1600" dirty="0" err="1"/>
              <a:t>symfony</a:t>
            </a:r>
            <a:r>
              <a:rPr lang="fr-FR" sz="1600" dirty="0"/>
              <a:t> listés dans le Fichier </a:t>
            </a:r>
            <a:r>
              <a:rPr lang="fr-FR" sz="1600" dirty="0" err="1" smtClean="0"/>
              <a:t>Composer.json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b="1" dirty="0"/>
              <a:t>WEB </a:t>
            </a:r>
            <a:r>
              <a:rPr lang="fr-FR" dirty="0"/>
              <a:t>: Contient les résultats (rapport de couverture) des tests PHPUNIT</a:t>
            </a:r>
          </a:p>
          <a:p>
            <a:endParaRPr lang="fr-FR" sz="1600" dirty="0"/>
          </a:p>
        </p:txBody>
      </p:sp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189" y="1697496"/>
            <a:ext cx="2886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Démonstration du site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" y="1178750"/>
            <a:ext cx="10850151" cy="54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1262</TotalTime>
  <Words>203</Words>
  <Application>Microsoft Office PowerPoint</Application>
  <PresentationFormat>Grand écran</PresentationFormat>
  <Paragraphs>36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Montserrat</vt:lpstr>
      <vt:lpstr>Wingdings 3</vt:lpstr>
      <vt:lpstr>Brin</vt:lpstr>
      <vt:lpstr>BileMo </vt:lpstr>
      <vt:lpstr>Rappel du concept</vt:lpstr>
      <vt:lpstr>Cas d’utilisation : Gestion des taches</vt:lpstr>
      <vt:lpstr>Diagramme de classe</vt:lpstr>
      <vt:lpstr>Gestion du projet : Présentation de Github </vt:lpstr>
      <vt:lpstr>Gestion du projet : découpage des « issues » </vt:lpstr>
      <vt:lpstr>Architecture du projet avec symfony</vt:lpstr>
      <vt:lpstr>Démonstration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85</cp:revision>
  <dcterms:created xsi:type="dcterms:W3CDTF">2021-08-12T06:19:35Z</dcterms:created>
  <dcterms:modified xsi:type="dcterms:W3CDTF">2022-05-24T08:24:47Z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