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4"/>
  </p:sldMasterIdLst>
  <p:notesMasterIdLst>
    <p:notesMasterId r:id="rId17"/>
  </p:notesMasterIdLst>
  <p:handoutMasterIdLst>
    <p:handoutMasterId r:id="rId18"/>
  </p:handoutMasterIdLst>
  <p:sldIdLst>
    <p:sldId id="268" r:id="rId5"/>
    <p:sldId id="269" r:id="rId6"/>
    <p:sldId id="273" r:id="rId7"/>
    <p:sldId id="267" r:id="rId8"/>
    <p:sldId id="286" r:id="rId9"/>
    <p:sldId id="285" r:id="rId10"/>
    <p:sldId id="284" r:id="rId11"/>
    <p:sldId id="282" r:id="rId12"/>
    <p:sldId id="279" r:id="rId13"/>
    <p:sldId id="280" r:id="rId14"/>
    <p:sldId id="288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58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fr-FR" b="1" i="0" dirty="0" smtClean="0"/>
            <a:t>Créez un web service exposant une API</a:t>
          </a:r>
          <a:endParaRPr lang="fr-FR" b="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808B76D0-8EC7-469A-93AC-7A6017188A9D}" type="sibTrans" cxnId="{C5E94186-9CB6-4C42-92B3-C546CC53A7B9}">
      <dgm:prSet phldrT="1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fr-FR" b="0" i="0" dirty="0" smtClean="0"/>
            <a:t>Exposez les données en suivant les règles des niveaux 1, 2 et 3 du modèle de Richardson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FEF1E80E-8A9E-4B0A-817C-2A4CFDCF3FB2}" type="sibTrans" cxnId="{0F866C41-EB5F-47BD-A2CD-A58671F15B67}">
      <dgm:prSet phldrT="2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fr-FR" b="0" i="0" dirty="0" smtClean="0"/>
            <a:t>Mises en cache des réponses</a:t>
          </a:r>
          <a:endParaRPr lang="fr-FR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BFE0749E-E343-4A6F-BD09-2810EE6B4BD7}" type="sibTrans" cxnId="{4B40C8DC-6B57-4F5B-8440-7241C649700B}">
      <dgm:prSet phldrT="3"/>
      <dgm:spPr/>
      <dgm:t>
        <a:bodyPr rtlCol="0"/>
        <a:lstStyle/>
        <a:p>
          <a:pPr rtl="0"/>
          <a:endParaRPr lang="fr-FR" noProof="0" dirty="0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  <dgm:t>
        <a:bodyPr/>
        <a:lstStyle/>
        <a:p>
          <a:endParaRPr lang="fr-FR"/>
        </a:p>
      </dgm:t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  <dgm:t>
        <a:bodyPr/>
        <a:lstStyle/>
        <a:p>
          <a:endParaRPr lang="fr-FR"/>
        </a:p>
      </dgm:t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  <dgm:t>
        <a:bodyPr/>
        <a:lstStyle/>
        <a:p>
          <a:endParaRPr lang="fr-FR"/>
        </a:p>
      </dgm:t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i="0" kern="1200" dirty="0" smtClean="0"/>
            <a:t>Créez un web service exposant une API</a:t>
          </a:r>
          <a:endParaRPr lang="fr-FR" sz="2400" b="0" kern="1200" noProof="0" dirty="0"/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9525" cap="rnd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/>
            <a:t>Exposez les données en suivant les règles des niveaux 1, 2 et 3 du modèle de Richardson</a:t>
          </a:r>
          <a:endParaRPr lang="fr-FR" sz="2400" kern="1200" noProof="0" dirty="0"/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9525" cap="rnd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/>
            <a:t>Mises en cache des réponses</a:t>
          </a:r>
          <a:endParaRPr lang="fr-FR" sz="2400" kern="1200" noProof="0" dirty="0"/>
        </a:p>
      </dsp:txBody>
      <dsp:txXfrm>
        <a:off x="0" y="2518218"/>
        <a:ext cx="4833256" cy="125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1EAB02-C5D7-441F-94E1-1DFAF8438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ECA3A-1DAA-4857-A79C-BD305F8FD5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0152-FD71-476E-93B4-2748553546FC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82947-8B7E-474F-B2B9-8F7B6419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524388-0661-40D8-A5D4-4FDBAC9D3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4615-8211-4040-8E35-D931AC58C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3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8C28-E326-4E30-9CF2-2C1A4C894E1E}" type="datetimeFigureOut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0709-8032-4F3E-A041-680E7FBB13C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711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9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792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93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7970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736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61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950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150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235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D57ED5-9CB3-4471-9B6F-968F3C8F84E1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6084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C21BD6-09AD-4CE8-91E4-0CCB39C35B1C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756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77B77F-91DD-4C26-904A-477D7569DB10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88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195513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3222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9C6408-3BC8-40DF-BC19-0E01079E3CE3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812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5489E5-EE2A-4D3B-B34D-823A7028B4FB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496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123ACB-C9EE-4C9E-B8CE-AAAC5E9A0232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28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60E4D8-56D9-4E46-AB44-CADDEB05CB81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4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61931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DDB20C-1774-4B16-9666-0BE66B3E81AC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8214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37DF42-8FE2-4196-B087-A644399BE082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5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53834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AA5441-00F0-4727-A8C3-46A783FC5724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28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32274E-A475-49B8-A4A0-80F13BCA3C3A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26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CED46A-8872-470A-807E-03961E183B93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351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2D40E6-123C-44C7-96E6-E5EB17E95AC5}" type="datetime1">
              <a:rPr lang="fr-FR" noProof="0" smtClean="0"/>
              <a:t>03/06/2022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2440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fr-FR" b="1" dirty="0" err="1"/>
              <a:t>BileMo</a:t>
            </a:r>
            <a:r>
              <a:rPr lang="fr-FR" dirty="0"/>
              <a:t> </a:t>
            </a:r>
            <a:endParaRPr lang="fr-FR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découpage des « issues »</a:t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10" y="880025"/>
            <a:ext cx="6916101" cy="58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Suivis qualité du code : CODACY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76" y="1345505"/>
            <a:ext cx="6873836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12061700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Principaux Paquets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4388" y="1429789"/>
            <a:ext cx="11820630" cy="4919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 smtClean="0"/>
              <a:t>Doctrine: </a:t>
            </a:r>
            <a:r>
              <a:rPr lang="fr-FR" sz="2000" dirty="0" smtClean="0"/>
              <a:t>ORM de </a:t>
            </a:r>
            <a:r>
              <a:rPr lang="fr-FR" sz="2000" dirty="0" err="1" smtClean="0"/>
              <a:t>symfony</a:t>
            </a:r>
            <a:endParaRPr lang="fr-FR" sz="2000" dirty="0"/>
          </a:p>
          <a:p>
            <a:pPr>
              <a:lnSpc>
                <a:spcPct val="200000"/>
              </a:lnSpc>
            </a:pPr>
            <a:r>
              <a:rPr lang="fr-FR" sz="2000" b="1" dirty="0" err="1" smtClean="0"/>
              <a:t>Faker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2000" dirty="0" smtClean="0"/>
              <a:t>Création des </a:t>
            </a:r>
            <a:r>
              <a:rPr lang="fr-FR" sz="2000" dirty="0" err="1" smtClean="0"/>
              <a:t>Fixtures</a:t>
            </a:r>
            <a:r>
              <a:rPr lang="fr-FR" sz="2000" dirty="0" smtClean="0"/>
              <a:t> avec fausses données</a:t>
            </a:r>
            <a:endParaRPr lang="fr-FR" sz="2000" dirty="0"/>
          </a:p>
          <a:p>
            <a:pPr>
              <a:lnSpc>
                <a:spcPct val="200000"/>
              </a:lnSpc>
            </a:pPr>
            <a:r>
              <a:rPr lang="fr-FR" sz="2000" b="1" dirty="0" smtClean="0"/>
              <a:t>JMS </a:t>
            </a:r>
            <a:r>
              <a:rPr lang="fr-FR" sz="2000" b="1" dirty="0" smtClean="0"/>
              <a:t>: </a:t>
            </a:r>
            <a:r>
              <a:rPr lang="fr-FR" sz="2000" dirty="0" smtClean="0"/>
              <a:t>Cette </a:t>
            </a:r>
            <a:r>
              <a:rPr lang="fr-FR" sz="2000" dirty="0"/>
              <a:t>bibliothèque </a:t>
            </a:r>
            <a:r>
              <a:rPr lang="fr-FR" sz="2000" dirty="0" smtClean="0"/>
              <a:t>permet </a:t>
            </a:r>
            <a:r>
              <a:rPr lang="fr-FR" sz="2000" dirty="0"/>
              <a:t>de </a:t>
            </a:r>
            <a:r>
              <a:rPr lang="fr-FR" sz="2000" dirty="0" smtClean="0"/>
              <a:t>sérialiser </a:t>
            </a:r>
            <a:r>
              <a:rPr lang="fr-FR" sz="2000" dirty="0"/>
              <a:t>des </a:t>
            </a:r>
            <a:r>
              <a:rPr lang="fr-FR" sz="2000" dirty="0" smtClean="0"/>
              <a:t>données</a:t>
            </a:r>
          </a:p>
          <a:p>
            <a:pPr>
              <a:lnSpc>
                <a:spcPct val="200000"/>
              </a:lnSpc>
            </a:pPr>
            <a:r>
              <a:rPr lang="fr-FR" sz="2000" b="1" dirty="0" err="1" smtClean="0"/>
              <a:t>Lexit</a:t>
            </a:r>
            <a:r>
              <a:rPr lang="fr-FR" sz="2000" b="1" dirty="0" smtClean="0"/>
              <a:t>/</a:t>
            </a:r>
            <a:r>
              <a:rPr lang="fr-FR" sz="2000" b="1" dirty="0" err="1" smtClean="0"/>
              <a:t>jwt-authentication</a:t>
            </a:r>
            <a:r>
              <a:rPr lang="fr-FR" sz="2000" dirty="0" smtClean="0"/>
              <a:t> </a:t>
            </a:r>
            <a:r>
              <a:rPr lang="fr-FR" sz="2000" dirty="0" smtClean="0"/>
              <a:t>: Pour l’</a:t>
            </a:r>
            <a:r>
              <a:rPr lang="fr-FR" sz="2000" dirty="0" err="1" smtClean="0"/>
              <a:t>authantification</a:t>
            </a:r>
            <a:r>
              <a:rPr lang="fr-FR" sz="2000" dirty="0" smtClean="0"/>
              <a:t> via un TOKEN JSON</a:t>
            </a:r>
            <a:endParaRPr lang="fr-FR" sz="2000" dirty="0"/>
          </a:p>
          <a:p>
            <a:pPr>
              <a:lnSpc>
                <a:spcPct val="200000"/>
              </a:lnSpc>
            </a:pPr>
            <a:r>
              <a:rPr lang="fr-FR" sz="2000" b="1" dirty="0" err="1" smtClean="0"/>
              <a:t>PagerFanta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2000" dirty="0" smtClean="0"/>
              <a:t>Permet la pagination</a:t>
            </a:r>
            <a:endParaRPr lang="fr-FR" sz="2000" dirty="0"/>
          </a:p>
          <a:p>
            <a:pPr>
              <a:lnSpc>
                <a:spcPct val="200000"/>
              </a:lnSpc>
            </a:pPr>
            <a:r>
              <a:rPr lang="fr-FR" sz="2000" b="1" dirty="0" err="1" smtClean="0"/>
              <a:t>psr</a:t>
            </a:r>
            <a:r>
              <a:rPr lang="fr-FR" sz="2000" b="1" dirty="0" smtClean="0"/>
              <a:t>/cache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2000" dirty="0" smtClean="0"/>
              <a:t>Gestion du cache</a:t>
            </a:r>
          </a:p>
          <a:p>
            <a:pPr>
              <a:lnSpc>
                <a:spcPct val="200000"/>
              </a:lnSpc>
            </a:pPr>
            <a:r>
              <a:rPr lang="fr-FR" sz="2000" b="1" dirty="0" err="1" smtClean="0"/>
              <a:t>willdurand</a:t>
            </a:r>
            <a:r>
              <a:rPr lang="fr-FR" sz="2000" b="1" dirty="0" smtClean="0"/>
              <a:t>/</a:t>
            </a:r>
            <a:r>
              <a:rPr lang="fr-FR" sz="2000" b="1" dirty="0" err="1" smtClean="0"/>
              <a:t>hateoas</a:t>
            </a:r>
            <a:r>
              <a:rPr lang="fr-FR" sz="2000" b="1" dirty="0" smtClean="0"/>
              <a:t> </a:t>
            </a:r>
            <a:r>
              <a:rPr lang="fr-FR" sz="2000" b="1" dirty="0"/>
              <a:t>: </a:t>
            </a:r>
            <a:r>
              <a:rPr lang="en-US" sz="2000" b="1" dirty="0"/>
              <a:t>H</a:t>
            </a:r>
            <a:r>
              <a:rPr lang="en-US" sz="2000" dirty="0"/>
              <a:t>ypermedia </a:t>
            </a:r>
            <a:r>
              <a:rPr lang="en-US" sz="2000" b="1" dirty="0"/>
              <a:t>A</a:t>
            </a:r>
            <a:r>
              <a:rPr lang="en-US" sz="2000" dirty="0"/>
              <a:t>s </a:t>
            </a:r>
            <a:r>
              <a:rPr lang="en-US" sz="2000" b="1" dirty="0"/>
              <a:t>T</a:t>
            </a:r>
            <a:r>
              <a:rPr lang="en-US" sz="2000" dirty="0"/>
              <a:t>he </a:t>
            </a:r>
            <a:r>
              <a:rPr lang="en-US" sz="2000" b="1" dirty="0"/>
              <a:t>E</a:t>
            </a:r>
            <a:r>
              <a:rPr lang="en-US" sz="2000" dirty="0"/>
              <a:t>ngine </a:t>
            </a:r>
            <a:r>
              <a:rPr lang="en-US" sz="2000" b="1" dirty="0"/>
              <a:t>O</a:t>
            </a:r>
            <a:r>
              <a:rPr lang="en-US" sz="2000" dirty="0"/>
              <a:t>f </a:t>
            </a:r>
            <a:r>
              <a:rPr lang="en-US" sz="2000" b="1" dirty="0"/>
              <a:t>A</a:t>
            </a:r>
            <a:r>
              <a:rPr lang="en-US" sz="2000" dirty="0"/>
              <a:t>pplication </a:t>
            </a:r>
            <a:r>
              <a:rPr lang="en-US" sz="2000" b="1" dirty="0" smtClean="0"/>
              <a:t>S</a:t>
            </a:r>
            <a:r>
              <a:rPr lang="en-US" sz="2000" dirty="0" smtClean="0"/>
              <a:t>tate, </a:t>
            </a:r>
            <a:r>
              <a:rPr lang="en-US" sz="2000" dirty="0" err="1" smtClean="0"/>
              <a:t>permet</a:t>
            </a:r>
            <a:r>
              <a:rPr lang="en-US" sz="2000" dirty="0" smtClean="0"/>
              <a:t> de </a:t>
            </a:r>
            <a:r>
              <a:rPr lang="en-US" sz="2000" dirty="0" err="1" smtClean="0"/>
              <a:t>rendre</a:t>
            </a:r>
            <a:r>
              <a:rPr lang="en-US" sz="2000" dirty="0" smtClean="0"/>
              <a:t> </a:t>
            </a:r>
            <a:r>
              <a:rPr lang="en-US" sz="2000" dirty="0" err="1" smtClean="0"/>
              <a:t>l’API</a:t>
            </a:r>
            <a:r>
              <a:rPr lang="en-US" sz="2000" dirty="0" smtClean="0"/>
              <a:t> auto </a:t>
            </a:r>
            <a:r>
              <a:rPr lang="en-US" sz="2000" dirty="0" err="1" smtClean="0"/>
              <a:t>découvrable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989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1006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Rappel du concept</a:t>
            </a:r>
          </a:p>
        </p:txBody>
      </p:sp>
      <p:graphicFrame>
        <p:nvGraphicFramePr>
          <p:cNvPr id="5" name="Espace réservé au contenu 2" descr="Graphique icône liste SmartArt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307526"/>
              </p:ext>
            </p:extLst>
          </p:nvPr>
        </p:nvGraphicFramePr>
        <p:xfrm>
          <a:off x="2724539" y="2133600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3459" y="4552306"/>
            <a:ext cx="3458542" cy="23056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3459" y="2329546"/>
            <a:ext cx="3458542" cy="26405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3458" y="1"/>
            <a:ext cx="3458541" cy="2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11262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34" y="51899"/>
            <a:ext cx="8911687" cy="1280890"/>
          </a:xfrm>
        </p:spPr>
        <p:txBody>
          <a:bodyPr rtlCol="0">
            <a:normAutofit/>
          </a:bodyPr>
          <a:lstStyle/>
          <a:p>
            <a:r>
              <a:rPr lang="fr-FR" dirty="0"/>
              <a:t>Cas </a:t>
            </a:r>
            <a:r>
              <a:rPr lang="fr-FR" dirty="0" smtClean="0"/>
              <a:t>d’utilisation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53" y="949122"/>
            <a:ext cx="75342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4757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4" y="2408180"/>
            <a:ext cx="9407122" cy="30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380" y="5154"/>
            <a:ext cx="12061700" cy="1773769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 smtClean="0"/>
              <a:t> Principaux </a:t>
            </a:r>
            <a:br>
              <a:rPr lang="fr-FR" dirty="0" smtClean="0"/>
            </a:br>
            <a:r>
              <a:rPr lang="fr-FR" dirty="0" smtClean="0"/>
              <a:t>Verbes et Codes HTTP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4305" y="2013848"/>
            <a:ext cx="6096000" cy="1881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Arial" panose="020B0604020202020204" pitchFamily="34" charset="0"/>
              </a:rPr>
              <a:t>POST : </a:t>
            </a:r>
            <a:r>
              <a:rPr lang="fr-FR" sz="2000" dirty="0" smtClean="0">
                <a:latin typeface="Arial" panose="020B0604020202020204" pitchFamily="34" charset="0"/>
              </a:rPr>
              <a:t>Créer </a:t>
            </a:r>
            <a:r>
              <a:rPr lang="fr-FR" sz="2000" dirty="0">
                <a:latin typeface="Arial" panose="020B0604020202020204" pitchFamily="34" charset="0"/>
              </a:rPr>
              <a:t>(</a:t>
            </a:r>
            <a:r>
              <a:rPr lang="fr-FR" sz="2000" dirty="0" err="1">
                <a:latin typeface="Arial" panose="020B0604020202020204" pitchFamily="34" charset="0"/>
              </a:rPr>
              <a:t>create</a:t>
            </a:r>
            <a:r>
              <a:rPr lang="fr-FR" sz="2000" dirty="0">
                <a:latin typeface="Arial" panose="020B0604020202020204" pitchFamily="34" charset="0"/>
              </a:rPr>
              <a:t>) 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Arial" panose="020B0604020202020204" pitchFamily="34" charset="0"/>
              </a:rPr>
              <a:t>GET :</a:t>
            </a:r>
            <a:r>
              <a:rPr lang="fr-FR" sz="2000" dirty="0">
                <a:latin typeface="Arial" panose="020B0604020202020204" pitchFamily="34" charset="0"/>
              </a:rPr>
              <a:t> Afficher (</a:t>
            </a:r>
            <a:r>
              <a:rPr lang="fr-FR" sz="2000" dirty="0" err="1">
                <a:latin typeface="Arial" panose="020B0604020202020204" pitchFamily="34" charset="0"/>
              </a:rPr>
              <a:t>read</a:t>
            </a:r>
            <a:r>
              <a:rPr lang="fr-FR" sz="2000" dirty="0">
                <a:latin typeface="Arial" panose="020B0604020202020204" pitchFamily="34" charset="0"/>
              </a:rPr>
              <a:t>)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Arial" panose="020B0604020202020204" pitchFamily="34" charset="0"/>
              </a:rPr>
              <a:t>PUT :</a:t>
            </a:r>
            <a:r>
              <a:rPr lang="fr-FR" sz="2000" dirty="0">
                <a:latin typeface="Arial" panose="020B0604020202020204" pitchFamily="34" charset="0"/>
              </a:rPr>
              <a:t> Mettre à jour (update)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Arial" panose="020B0604020202020204" pitchFamily="34" charset="0"/>
              </a:rPr>
              <a:t>DELETE :</a:t>
            </a:r>
            <a:r>
              <a:rPr lang="fr-FR" sz="2000" dirty="0">
                <a:latin typeface="Arial" panose="020B0604020202020204" pitchFamily="34" charset="0"/>
              </a:rPr>
              <a:t> Supprimer (</a:t>
            </a:r>
            <a:r>
              <a:rPr lang="fr-FR" sz="2000" dirty="0" err="1">
                <a:latin typeface="Arial" panose="020B0604020202020204" pitchFamily="34" charset="0"/>
              </a:rPr>
              <a:t>delete</a:t>
            </a:r>
            <a:r>
              <a:rPr lang="fr-FR" dirty="0">
                <a:latin typeface="Arial" panose="020B0604020202020204" pitchFamily="34" charset="0"/>
              </a:rPr>
              <a:t>) </a:t>
            </a:r>
            <a:endParaRPr lang="fr-FR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2819" y="19947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20x </a:t>
            </a:r>
            <a:r>
              <a:rPr lang="fr-FR" sz="2000" dirty="0">
                <a:latin typeface="arial" panose="020B0604020202020204" pitchFamily="34" charset="0"/>
              </a:rPr>
              <a:t>: succès de la requête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30x </a:t>
            </a:r>
            <a:r>
              <a:rPr lang="fr-FR" sz="2000" dirty="0">
                <a:latin typeface="arial" panose="020B0604020202020204" pitchFamily="34" charset="0"/>
              </a:rPr>
              <a:t>: </a:t>
            </a:r>
            <a:r>
              <a:rPr lang="fr-FR" sz="2000" dirty="0" smtClean="0">
                <a:latin typeface="arial" panose="020B0604020202020204" pitchFamily="34" charset="0"/>
              </a:rPr>
              <a:t>redirection</a:t>
            </a:r>
            <a:endParaRPr lang="fr-FR" sz="2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401 </a:t>
            </a:r>
            <a:r>
              <a:rPr lang="fr-FR" sz="2000" dirty="0">
                <a:latin typeface="arial" panose="020B0604020202020204" pitchFamily="34" charset="0"/>
              </a:rPr>
              <a:t>: utilisateur non authentifié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403 </a:t>
            </a:r>
            <a:r>
              <a:rPr lang="fr-FR" sz="2000" dirty="0">
                <a:latin typeface="arial" panose="020B0604020202020204" pitchFamily="34" charset="0"/>
              </a:rPr>
              <a:t>: accès refusé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404 </a:t>
            </a:r>
            <a:r>
              <a:rPr lang="fr-FR" sz="2000" dirty="0">
                <a:latin typeface="arial" panose="020B0604020202020204" pitchFamily="34" charset="0"/>
              </a:rPr>
              <a:t>: ressource non trouvée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</a:rPr>
              <a:t> 50X: </a:t>
            </a:r>
            <a:r>
              <a:rPr lang="fr-FR" sz="2000" dirty="0">
                <a:latin typeface="arial" panose="020B0604020202020204" pitchFamily="34" charset="0"/>
              </a:rPr>
              <a:t>erreurs serveur </a:t>
            </a:r>
          </a:p>
        </p:txBody>
      </p:sp>
    </p:spTree>
    <p:extLst>
      <p:ext uri="{BB962C8B-B14F-4D97-AF65-F5344CB8AC3E}">
        <p14:creationId xmlns:p14="http://schemas.microsoft.com/office/powerpoint/2010/main" val="23972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0" y="88282"/>
            <a:ext cx="12061700" cy="1002192"/>
          </a:xfrm>
        </p:spPr>
        <p:txBody>
          <a:bodyPr rtlCol="0">
            <a:normAutofit/>
          </a:bodyPr>
          <a:lstStyle/>
          <a:p>
            <a:r>
              <a:rPr lang="fr-FR" dirty="0"/>
              <a:t> M</a:t>
            </a:r>
            <a:r>
              <a:rPr lang="fr-FR" dirty="0" smtClean="0"/>
              <a:t>odèle de Richardson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120118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Niveau 0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Aucune </a:t>
            </a:r>
            <a:r>
              <a:rPr lang="fr-FR" dirty="0"/>
              <a:t>fonctionnalité HTTP. </a:t>
            </a:r>
            <a:r>
              <a:rPr lang="fr-FR" dirty="0" smtClean="0"/>
              <a:t>Un point </a:t>
            </a:r>
            <a:r>
              <a:rPr lang="fr-FR" dirty="0"/>
              <a:t>d’entrée unique, </a:t>
            </a:r>
            <a:r>
              <a:rPr lang="fr-FR" dirty="0" smtClean="0"/>
              <a:t>la </a:t>
            </a:r>
            <a:r>
              <a:rPr lang="fr-FR" dirty="0"/>
              <a:t>réponse sera toujours une </a:t>
            </a:r>
            <a:r>
              <a:rPr lang="fr-FR" dirty="0" smtClean="0"/>
              <a:t>200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Niveau 1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Chaque </a:t>
            </a:r>
            <a:r>
              <a:rPr lang="fr-FR" dirty="0"/>
              <a:t>ressource aura son propre </a:t>
            </a:r>
            <a:r>
              <a:rPr lang="fr-FR" dirty="0" err="1"/>
              <a:t>endpoint</a:t>
            </a:r>
            <a:r>
              <a:rPr lang="fr-FR" dirty="0"/>
              <a:t> </a:t>
            </a:r>
            <a:r>
              <a:rPr lang="fr-FR" dirty="0" smtClean="0"/>
              <a:t>(/api/client/{id})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Niveau 2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Utilisation des </a:t>
            </a:r>
            <a:r>
              <a:rPr lang="fr-FR" dirty="0"/>
              <a:t>verbes </a:t>
            </a:r>
            <a:r>
              <a:rPr lang="fr-FR" dirty="0" smtClean="0"/>
              <a:t>HTTP et des </a:t>
            </a:r>
            <a:r>
              <a:rPr lang="fr-FR" dirty="0"/>
              <a:t>codes de réponse HTTP (200, 400, </a:t>
            </a:r>
            <a:r>
              <a:rPr lang="fr-FR" dirty="0" err="1"/>
              <a:t>etc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Niveau 3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API entièrement </a:t>
            </a:r>
            <a:r>
              <a:rPr lang="fr-FR" dirty="0" err="1" smtClean="0"/>
              <a:t>RESTful</a:t>
            </a:r>
            <a:r>
              <a:rPr lang="fr-FR" dirty="0" smtClean="0"/>
              <a:t>, Possibilité  d’explorer l’API </a:t>
            </a:r>
            <a:r>
              <a:rPr lang="fr-FR" dirty="0"/>
              <a:t>sans documentation </a:t>
            </a:r>
            <a:r>
              <a:rPr lang="fr-FR" dirty="0" smtClean="0"/>
              <a:t>pour </a:t>
            </a:r>
            <a:r>
              <a:rPr lang="fr-FR" dirty="0"/>
              <a:t>permettre d’utiliser l’API sans aucune ressource supplémentaire</a:t>
            </a:r>
            <a:r>
              <a:rPr lang="fr-FR" sz="1200" dirty="0"/>
              <a:t>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713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12061700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Documentation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011" y="1281808"/>
            <a:ext cx="8619903" cy="53848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36524" y="912476"/>
            <a:ext cx="3555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https://127.0.0.1:8000/api/doc</a:t>
            </a:r>
          </a:p>
        </p:txBody>
      </p:sp>
    </p:spTree>
    <p:extLst>
      <p:ext uri="{BB962C8B-B14F-4D97-AF65-F5344CB8AC3E}">
        <p14:creationId xmlns:p14="http://schemas.microsoft.com/office/powerpoint/2010/main" val="36998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Démonstration de l’API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2" y="1348177"/>
            <a:ext cx="9135731" cy="50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Présentation de </a:t>
            </a:r>
            <a:r>
              <a:rPr lang="fr-FR" dirty="0" err="1"/>
              <a:t>Github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52" y="1251947"/>
            <a:ext cx="10089226" cy="525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1954</TotalTime>
  <Words>286</Words>
  <Application>Microsoft Office PowerPoint</Application>
  <PresentationFormat>Grand écran</PresentationFormat>
  <Paragraphs>53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Century Gothic</vt:lpstr>
      <vt:lpstr>Montserrat</vt:lpstr>
      <vt:lpstr>Wingdings 3</vt:lpstr>
      <vt:lpstr>Brin</vt:lpstr>
      <vt:lpstr>BileMo </vt:lpstr>
      <vt:lpstr>Rappel du concept</vt:lpstr>
      <vt:lpstr>Cas d’utilisation</vt:lpstr>
      <vt:lpstr>Diagramme de classe</vt:lpstr>
      <vt:lpstr> Principaux  Verbes et Codes HTTP </vt:lpstr>
      <vt:lpstr> Modèle de Richardson </vt:lpstr>
      <vt:lpstr>Documentation </vt:lpstr>
      <vt:lpstr>Démonstration de l’API</vt:lpstr>
      <vt:lpstr>Gestion du projet : Présentation de Github </vt:lpstr>
      <vt:lpstr>Gestion du projet : découpage des « issues » </vt:lpstr>
      <vt:lpstr>Suivis qualité du code : CODACY</vt:lpstr>
      <vt:lpstr>Principaux Paquets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ExpressFood</dc:title>
  <dc:creator>Vincent Gab</dc:creator>
  <cp:lastModifiedBy>NMPROOT</cp:lastModifiedBy>
  <cp:revision>112</cp:revision>
  <dcterms:created xsi:type="dcterms:W3CDTF">2021-08-12T06:19:35Z</dcterms:created>
  <dcterms:modified xsi:type="dcterms:W3CDTF">2022-06-03T09:44:17Z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