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4"/>
  </p:sldMasterIdLst>
  <p:notesMasterIdLst>
    <p:notesMasterId r:id="rId19"/>
  </p:notesMasterIdLst>
  <p:handoutMasterIdLst>
    <p:handoutMasterId r:id="rId20"/>
  </p:handoutMasterIdLst>
  <p:sldIdLst>
    <p:sldId id="268" r:id="rId5"/>
    <p:sldId id="269" r:id="rId6"/>
    <p:sldId id="287" r:id="rId7"/>
    <p:sldId id="273" r:id="rId8"/>
    <p:sldId id="276" r:id="rId9"/>
    <p:sldId id="267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3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b="0" i="0" dirty="0" smtClean="0"/>
            <a:t>Implémentation de nouvelles fonctionnalités 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b="0" i="0" dirty="0" smtClean="0"/>
            <a:t>Correction d’anomalies 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b="0" i="0" dirty="0" smtClean="0"/>
            <a:t>Implémentation de tests automatisés.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b="0" i="0" dirty="0" smtClean="0"/>
            <a:t>Relier les taches aux utilisateurs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b="0" i="0" dirty="0" smtClean="0"/>
            <a:t>Modification Auteur impossible</a:t>
          </a:r>
          <a:r>
            <a:rPr lang="fr-FR" b="0" i="0" dirty="0" smtClean="0"/>
            <a:t> 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b="0" i="0" dirty="0" smtClean="0"/>
            <a:t>Taches anonymes seulement modifiable par administrateur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b="0" i="0" kern="1200" dirty="0" smtClean="0"/>
            <a:t>Implémentation de nouvelles fonctionnalités </a:t>
          </a:r>
          <a:endParaRPr lang="fr-FR" sz="30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3825240"/>
            <a:satOff val="-5640"/>
            <a:lumOff val="-392"/>
            <a:alphaOff val="0"/>
          </a:schemeClr>
        </a:solidFill>
        <a:ln w="9525" cap="rnd" cmpd="sng" algn="ctr">
          <a:solidFill>
            <a:schemeClr val="accent2">
              <a:hueOff val="-3825240"/>
              <a:satOff val="-5640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b="0" i="0" kern="1200" dirty="0" smtClean="0"/>
            <a:t>Correction d’anomalies </a:t>
          </a:r>
          <a:endParaRPr lang="fr-FR" sz="30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b="0" i="0" kern="1200" dirty="0" smtClean="0"/>
            <a:t>Implémentation de tests automatisés.</a:t>
          </a:r>
          <a:endParaRPr lang="fr-FR" sz="3000" kern="1200" noProof="0" dirty="0"/>
        </a:p>
      </dsp:txBody>
      <dsp:txXfrm>
        <a:off x="0" y="2518218"/>
        <a:ext cx="4833256" cy="1258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i="0" kern="1200" dirty="0" smtClean="0"/>
            <a:t>Relier les taches aux utilisateurs</a:t>
          </a:r>
          <a:endParaRPr lang="fr-FR" sz="25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3825240"/>
            <a:satOff val="-5640"/>
            <a:lumOff val="-392"/>
            <a:alphaOff val="0"/>
          </a:schemeClr>
        </a:solidFill>
        <a:ln w="9525" cap="rnd" cmpd="sng" algn="ctr">
          <a:solidFill>
            <a:schemeClr val="accent2">
              <a:hueOff val="-3825240"/>
              <a:satOff val="-5640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i="0" kern="1200" dirty="0" smtClean="0"/>
            <a:t>Modification Auteur impossible</a:t>
          </a:r>
          <a:r>
            <a:rPr lang="fr-FR" sz="2500" b="0" i="0" kern="1200" dirty="0" smtClean="0"/>
            <a:t> </a:t>
          </a:r>
          <a:endParaRPr lang="fr-FR" sz="25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i="0" kern="1200" dirty="0" smtClean="0"/>
            <a:t>Taches anonymes seulement modifiable par administrateur</a:t>
          </a:r>
          <a:endParaRPr lang="fr-FR" sz="25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0709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93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06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D57ED5-9CB3-4471-9B6F-968F3C8F84E1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57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C21BD6-09AD-4CE8-91E4-0CCB39C35B1C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6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77B77F-91DD-4C26-904A-477D7569DB10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15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06333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3881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9C6408-3BC8-40DF-BC19-0E01079E3CE3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43106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489E5-EE2A-4D3B-B34D-823A7028B4FB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229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123ACB-C9EE-4C9E-B8CE-AAAC5E9A0232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13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60E4D8-56D9-4E46-AB44-CADDEB05CB81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5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1200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DDB20C-1774-4B16-9666-0BE66B3E81AC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90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37DF42-8FE2-4196-B087-A644399BE082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718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137669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AA5441-00F0-4727-A8C3-46A783FC5724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93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32274E-A475-49B8-A4A0-80F13BCA3C3A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24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CED46A-8872-470A-807E-03961E183B93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10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15/04/2022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0873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fr-FR" b="1" dirty="0" smtClean="0">
                <a:latin typeface="Montserrat"/>
              </a:rPr>
              <a:t>TODO-LIST</a:t>
            </a:r>
            <a:endParaRPr lang="fr-FR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12061700" cy="100219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Architecture du projet avec </a:t>
            </a:r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002452" y="1597743"/>
            <a:ext cx="89263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Bin: C</a:t>
            </a:r>
            <a:r>
              <a:rPr lang="fr-FR" sz="1600" dirty="0"/>
              <a:t>ontient les fichiers de commandes permettant d’effectuer des actions sur un projet Symfony. </a:t>
            </a:r>
          </a:p>
          <a:p>
            <a:endParaRPr lang="fr-FR" sz="1600" dirty="0"/>
          </a:p>
          <a:p>
            <a:r>
              <a:rPr lang="fr-FR" sz="1600" b="1" dirty="0"/>
              <a:t>Config</a:t>
            </a:r>
            <a:r>
              <a:rPr lang="fr-FR" sz="1600" dirty="0"/>
              <a:t> : Configuration des packages, services et routes (YAML)</a:t>
            </a:r>
          </a:p>
          <a:p>
            <a:endParaRPr lang="fr-FR" sz="1600" dirty="0"/>
          </a:p>
          <a:p>
            <a:r>
              <a:rPr lang="fr-FR" sz="1600" b="1" dirty="0"/>
              <a:t>Migration : </a:t>
            </a:r>
            <a:r>
              <a:rPr lang="fr-FR" sz="1600" dirty="0"/>
              <a:t>Contient les fichier de migrations Doctrine -&gt; BDD</a:t>
            </a:r>
          </a:p>
          <a:p>
            <a:endParaRPr lang="fr-FR" sz="1600" dirty="0"/>
          </a:p>
          <a:p>
            <a:r>
              <a:rPr lang="fr-FR" sz="1600" b="1" dirty="0"/>
              <a:t>Public</a:t>
            </a:r>
            <a:r>
              <a:rPr lang="fr-FR" sz="1600" dirty="0"/>
              <a:t> : Point d’entrée de l’application, </a:t>
            </a:r>
            <a:r>
              <a:rPr lang="fr-FR" sz="1600" dirty="0" err="1"/>
              <a:t>index.php</a:t>
            </a:r>
            <a:r>
              <a:rPr lang="fr-FR" sz="1600" dirty="0"/>
              <a:t>. Contient les images.</a:t>
            </a:r>
          </a:p>
          <a:p>
            <a:endParaRPr lang="fr-FR" sz="1600" dirty="0"/>
          </a:p>
          <a:p>
            <a:r>
              <a:rPr lang="fr-FR" sz="1600" b="1" dirty="0"/>
              <a:t>SRC</a:t>
            </a:r>
            <a:r>
              <a:rPr lang="fr-FR" sz="1600" dirty="0"/>
              <a:t> : Cœur du projet  !  Dossier qui contient la logique de votre application.</a:t>
            </a:r>
          </a:p>
          <a:p>
            <a:endParaRPr lang="fr-FR" sz="1600" dirty="0"/>
          </a:p>
          <a:p>
            <a:r>
              <a:rPr lang="fr-FR" sz="1600" b="1" dirty="0" err="1"/>
              <a:t>Templates</a:t>
            </a:r>
            <a:r>
              <a:rPr lang="fr-FR" sz="1600" dirty="0"/>
              <a:t> : Contient nos </a:t>
            </a:r>
            <a:r>
              <a:rPr lang="fr-FR" sz="1600" dirty="0" err="1"/>
              <a:t>Views</a:t>
            </a:r>
            <a:r>
              <a:rPr lang="fr-FR" sz="1600" dirty="0"/>
              <a:t>. Symfony utilise le moteur de Template </a:t>
            </a:r>
            <a:r>
              <a:rPr lang="fr-FR" sz="1600" dirty="0" err="1"/>
              <a:t>Twig</a:t>
            </a:r>
            <a:r>
              <a:rPr lang="fr-FR" sz="1600" dirty="0"/>
              <a:t> par défaut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b="1" dirty="0"/>
              <a:t>Tests </a:t>
            </a:r>
            <a:r>
              <a:rPr lang="fr-FR" dirty="0"/>
              <a:t>: Contient les fichiers de test pour PHPUNIT</a:t>
            </a:r>
          </a:p>
          <a:p>
            <a:endParaRPr lang="fr-FR" sz="1600" dirty="0"/>
          </a:p>
          <a:p>
            <a:r>
              <a:rPr lang="fr-FR" sz="1600" b="1" dirty="0" smtClean="0"/>
              <a:t>Var </a:t>
            </a:r>
            <a:r>
              <a:rPr lang="fr-FR" sz="1600" b="1" dirty="0"/>
              <a:t>: C</a:t>
            </a:r>
            <a:r>
              <a:rPr lang="fr-FR" sz="1600" dirty="0"/>
              <a:t>ache et fichiers de log.</a:t>
            </a:r>
          </a:p>
          <a:p>
            <a:endParaRPr lang="fr-FR" sz="1600" dirty="0"/>
          </a:p>
          <a:p>
            <a:r>
              <a:rPr lang="fr-FR" sz="1600" b="1" dirty="0" err="1"/>
              <a:t>Vendor</a:t>
            </a:r>
            <a:r>
              <a:rPr lang="fr-FR" sz="1600" dirty="0"/>
              <a:t> : Packages de </a:t>
            </a:r>
            <a:r>
              <a:rPr lang="fr-FR" sz="1600" dirty="0" err="1"/>
              <a:t>symfony</a:t>
            </a:r>
            <a:r>
              <a:rPr lang="fr-FR" sz="1600" dirty="0"/>
              <a:t> listés dans le Fichier </a:t>
            </a:r>
            <a:r>
              <a:rPr lang="fr-FR" sz="1600" dirty="0" err="1" smtClean="0"/>
              <a:t>Composer.json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b="1" dirty="0"/>
              <a:t>WEB </a:t>
            </a:r>
            <a:r>
              <a:rPr lang="fr-FR" dirty="0"/>
              <a:t>: Contient les résultats (rapport de couverture) des tests PHPUNIT</a:t>
            </a:r>
          </a:p>
          <a:p>
            <a:endParaRPr lang="fr-FR" sz="1600" dirty="0"/>
          </a:p>
        </p:txBody>
      </p:sp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189" y="1697496"/>
            <a:ext cx="2886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PHPUNIT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21607" y="503064"/>
            <a:ext cx="6084570" cy="122999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2" y="1866063"/>
            <a:ext cx="64389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8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BLACKFIRE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0946" y="1519026"/>
            <a:ext cx="3232853" cy="4424574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64429" y="130052"/>
            <a:ext cx="7863436" cy="66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8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COntribuer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048000" y="2395384"/>
            <a:ext cx="6096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Ajouter un espace membre / profil utilisateur, avec statistique des taches de l’utilisateur</a:t>
            </a:r>
            <a:endParaRPr lang="fr-FR" sz="2400" kern="150" dirty="0">
              <a:latin typeface="Liberation Serif"/>
              <a:ea typeface="SimSun" panose="02010600030101010101" pitchFamily="2" charset="-122"/>
              <a:cs typeface="Lucida Sans"/>
            </a:endParaRPr>
          </a:p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- Permettre l’ajout de nouvelle catégorie (ex : Taches mises en attente, taches abandonnés, …</a:t>
            </a:r>
            <a:r>
              <a:rPr lang="fr-FR" kern="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400" kern="150" dirty="0">
              <a:latin typeface="Liberation Serif"/>
              <a:ea typeface="SimSun" panose="02010600030101010101" pitchFamily="2" charset="-122"/>
              <a:cs typeface="Lucida Sans"/>
            </a:endParaRPr>
          </a:p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Ajout Date de fin prévisionnelle, date de fin effective, archivage ancienne taches</a:t>
            </a:r>
            <a:endParaRPr lang="fr-FR" sz="2400" kern="150" dirty="0">
              <a:latin typeface="Liberation Serif"/>
              <a:ea typeface="SimSun" panose="02010600030101010101" pitchFamily="2" charset="-122"/>
              <a:cs typeface="Lucida Sans"/>
            </a:endParaRPr>
          </a:p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Passage à Symfony 6</a:t>
            </a:r>
            <a:endParaRPr lang="fr-FR" sz="2400" kern="150" dirty="0">
              <a:latin typeface="Liberation Serif"/>
              <a:ea typeface="SimSun" panose="02010600030101010101" pitchFamily="2" charset="-122"/>
              <a:cs typeface="Lucida Sans"/>
            </a:endParaRPr>
          </a:p>
          <a:p>
            <a:pPr fontAlgn="auto">
              <a:lnSpc>
                <a:spcPts val="1425"/>
              </a:lnSpc>
              <a:spcAft>
                <a:spcPts val="0"/>
              </a:spcAft>
            </a:pPr>
            <a:r>
              <a:rPr lang="fr-FR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Optimisation des Templates (Trop de lignes de code)</a:t>
            </a:r>
            <a:endParaRPr lang="fr-FR" sz="2400" kern="150" dirty="0">
              <a:effectLst/>
              <a:latin typeface="Liberation Serif"/>
              <a:ea typeface="SimSun" panose="02010600030101010101" pitchFamily="2" charset="-122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9093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Démonstration du site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5" y="1178750"/>
            <a:ext cx="10850151" cy="54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09585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105" y="0"/>
            <a:ext cx="3222895" cy="23295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105" y="4709404"/>
            <a:ext cx="3222895" cy="21485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9105" y="2329546"/>
            <a:ext cx="3222895" cy="24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Fonctionnalités attendu</a:t>
            </a:r>
            <a:endParaRPr lang="fr-FR" dirty="0"/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224620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105" y="0"/>
            <a:ext cx="3222895" cy="23295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105" y="4709404"/>
            <a:ext cx="3222895" cy="21485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9105" y="2329546"/>
            <a:ext cx="3222895" cy="24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5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11262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34" y="51899"/>
            <a:ext cx="8911687" cy="1280890"/>
          </a:xfrm>
        </p:spPr>
        <p:txBody>
          <a:bodyPr rtlCol="0">
            <a:normAutofit/>
          </a:bodyPr>
          <a:lstStyle/>
          <a:p>
            <a:r>
              <a:rPr lang="fr-FR" dirty="0"/>
              <a:t>Cas d’utilisation : Gestion des taches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27" y="891849"/>
            <a:ext cx="5754208" cy="5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34" y="1239960"/>
            <a:ext cx="3480076" cy="5503147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Gestion </a:t>
            </a:r>
            <a:r>
              <a:rPr lang="fr-FR" dirty="0" smtClean="0"/>
              <a:t>des taches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05" y="188911"/>
            <a:ext cx="6608618" cy="64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4757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39" y="1631546"/>
            <a:ext cx="9181277" cy="40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Présentation de </a:t>
            </a:r>
            <a:r>
              <a:rPr lang="fr-FR" dirty="0" err="1"/>
              <a:t>Github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9" y="1211605"/>
            <a:ext cx="11105175" cy="55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découpage des « issues »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67" y="1094062"/>
            <a:ext cx="9445057" cy="56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Suivi du code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325" y="1260185"/>
            <a:ext cx="6456045" cy="5090739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905590" y="1276667"/>
            <a:ext cx="4873545" cy="1400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90" y="2970278"/>
            <a:ext cx="2300591" cy="19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359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1035</TotalTime>
  <Words>296</Words>
  <Application>Microsoft Office PowerPoint</Application>
  <PresentationFormat>Grand écran</PresentationFormat>
  <Paragraphs>52</Paragraphs>
  <Slides>14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5" baseType="lpstr">
      <vt:lpstr>SimSun</vt:lpstr>
      <vt:lpstr>Arial</vt:lpstr>
      <vt:lpstr>Calibri</vt:lpstr>
      <vt:lpstr>Century Gothic</vt:lpstr>
      <vt:lpstr>Consolas</vt:lpstr>
      <vt:lpstr>Liberation Serif</vt:lpstr>
      <vt:lpstr>Lucida Sans</vt:lpstr>
      <vt:lpstr>Montserrat</vt:lpstr>
      <vt:lpstr>Times New Roman</vt:lpstr>
      <vt:lpstr>Wingdings 3</vt:lpstr>
      <vt:lpstr>Brin</vt:lpstr>
      <vt:lpstr>TODO-LIST</vt:lpstr>
      <vt:lpstr>Rappel du concept</vt:lpstr>
      <vt:lpstr>Fonctionnalités attendu</vt:lpstr>
      <vt:lpstr>Cas d’utilisation : Gestion des taches</vt:lpstr>
      <vt:lpstr>Diagramme de séquence : Gestion des taches</vt:lpstr>
      <vt:lpstr>Diagramme de classe</vt:lpstr>
      <vt:lpstr>Gestion du projet : Présentation de Github </vt:lpstr>
      <vt:lpstr>Gestion du projet : découpage des « issues » </vt:lpstr>
      <vt:lpstr>Gestion du projet : Suivi du code</vt:lpstr>
      <vt:lpstr>Architecture du projet avec symfony</vt:lpstr>
      <vt:lpstr> PHPUNIT</vt:lpstr>
      <vt:lpstr> BLACKFIRE</vt:lpstr>
      <vt:lpstr> COntribuer</vt:lpstr>
      <vt:lpstr>Démonstration du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76</cp:revision>
  <dcterms:created xsi:type="dcterms:W3CDTF">2021-08-12T06:19:35Z</dcterms:created>
  <dcterms:modified xsi:type="dcterms:W3CDTF">2022-04-15T06:55:06Z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