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docker.com/engine/reference/commandline/create" TargetMode="External"/><Relationship Id="rId4" Type="http://schemas.openxmlformats.org/officeDocument/2006/relationships/hyperlink" Target="https://docs.docker.com/engine/reference/commandline/rename/" TargetMode="External"/><Relationship Id="rId9" Type="http://schemas.openxmlformats.org/officeDocument/2006/relationships/hyperlink" Target="https://docs.docker.com/engine/admin/logging/overview/" TargetMode="External"/><Relationship Id="rId5" Type="http://schemas.openxmlformats.org/officeDocument/2006/relationships/hyperlink" Target="https://docs.docker.com/engine/reference/commandline/run" TargetMode="External"/><Relationship Id="rId6" Type="http://schemas.openxmlformats.org/officeDocument/2006/relationships/hyperlink" Target="https://docs.docker.com/engine/reference/commandline/rm" TargetMode="External"/><Relationship Id="rId7" Type="http://schemas.openxmlformats.org/officeDocument/2006/relationships/hyperlink" Target="https://docs.docker.com/engine/reference/commandline/update/" TargetMode="External"/><Relationship Id="rId8" Type="http://schemas.openxmlformats.org/officeDocument/2006/relationships/hyperlink" Target="https://github.com/wsargent/docker-cheat-sheet/#volum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docker.com/engine/reference/commandline/start" TargetMode="External"/><Relationship Id="rId4" Type="http://schemas.openxmlformats.org/officeDocument/2006/relationships/hyperlink" Target="https://docs.docker.com/engine/reference/commandline/stop" TargetMode="External"/><Relationship Id="rId10" Type="http://schemas.openxmlformats.org/officeDocument/2006/relationships/hyperlink" Target="https://docs.docker.com/engine/reference/commandline/attach" TargetMode="External"/><Relationship Id="rId9" Type="http://schemas.openxmlformats.org/officeDocument/2006/relationships/hyperlink" Target="https://docs.docker.com/engine/reference/commandline/kill" TargetMode="External"/><Relationship Id="rId5" Type="http://schemas.openxmlformats.org/officeDocument/2006/relationships/hyperlink" Target="https://docs.docker.com/engine/reference/commandline/restart" TargetMode="External"/><Relationship Id="rId6" Type="http://schemas.openxmlformats.org/officeDocument/2006/relationships/hyperlink" Target="https://docs.docker.com/engine/reference/commandline/pause/" TargetMode="External"/><Relationship Id="rId7" Type="http://schemas.openxmlformats.org/officeDocument/2006/relationships/hyperlink" Target="https://docs.docker.com/engine/reference/commandline/unpause/" TargetMode="External"/><Relationship Id="rId8" Type="http://schemas.openxmlformats.org/officeDocument/2006/relationships/hyperlink" Target="https://docs.docker.com/engine/reference/commandline/wa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docker.com/engine/reference/commandline/cp" TargetMode="External"/><Relationship Id="rId4" Type="http://schemas.openxmlformats.org/officeDocument/2006/relationships/hyperlink" Target="https://docs.docker.com/engine/reference/commandline/export" TargetMode="External"/><Relationship Id="rId5" Type="http://schemas.openxmlformats.org/officeDocument/2006/relationships/hyperlink" Target="https://hub.docker.com/_/hello-world/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docker.com/engine/reference/commandline/ps" TargetMode="External"/><Relationship Id="rId4" Type="http://schemas.openxmlformats.org/officeDocument/2006/relationships/hyperlink" Target="https://docs.docker.com/engine/reference/commandline/logs" TargetMode="External"/><Relationship Id="rId10" Type="http://schemas.openxmlformats.org/officeDocument/2006/relationships/hyperlink" Target="https://docs.docker.com/engine/reference/commandline/diff" TargetMode="External"/><Relationship Id="rId9" Type="http://schemas.openxmlformats.org/officeDocument/2006/relationships/hyperlink" Target="https://docs.docker.com/engine/reference/commandline/stats" TargetMode="External"/><Relationship Id="rId5" Type="http://schemas.openxmlformats.org/officeDocument/2006/relationships/hyperlink" Target="https://docs.docker.com/engine/reference/commandline/inspect" TargetMode="External"/><Relationship Id="rId6" Type="http://schemas.openxmlformats.org/officeDocument/2006/relationships/hyperlink" Target="https://docs.docker.com/engine/reference/commandline/events" TargetMode="External"/><Relationship Id="rId7" Type="http://schemas.openxmlformats.org/officeDocument/2006/relationships/hyperlink" Target="https://docs.docker.com/engine/reference/commandline/port" TargetMode="External"/><Relationship Id="rId8" Type="http://schemas.openxmlformats.org/officeDocument/2006/relationships/hyperlink" Target="https://docs.docker.com/engine/reference/commandline/to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docker.com/engine/reference/commandline/cp" TargetMode="External"/><Relationship Id="rId4" Type="http://schemas.openxmlformats.org/officeDocument/2006/relationships/hyperlink" Target="https://docs.docker.com/engine/reference/commandline/expor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docker.com/engine/tutorials/dockerrepos/" TargetMode="External"/><Relationship Id="rId4" Type="http://schemas.openxmlformats.org/officeDocument/2006/relationships/hyperlink" Target="https://hub.docker.com/" TargetMode="External"/><Relationship Id="rId10" Type="http://schemas.openxmlformats.org/officeDocument/2006/relationships/hyperlink" Target="https://docs.docker.com/engine/reference/commandline/push" TargetMode="External"/><Relationship Id="rId9" Type="http://schemas.openxmlformats.org/officeDocument/2006/relationships/hyperlink" Target="https://docs.docker.com/engine/reference/commandline/pull" TargetMode="External"/><Relationship Id="rId5" Type="http://schemas.openxmlformats.org/officeDocument/2006/relationships/hyperlink" Target="https://titanous.com/posts/docker-insecurity" TargetMode="External"/><Relationship Id="rId6" Type="http://schemas.openxmlformats.org/officeDocument/2006/relationships/hyperlink" Target="https://docs.docker.com/engine/reference/commandline/login" TargetMode="External"/><Relationship Id="rId7" Type="http://schemas.openxmlformats.org/officeDocument/2006/relationships/hyperlink" Target="https://docs.docker.com/engine/reference/commandline/logout" TargetMode="External"/><Relationship Id="rId8" Type="http://schemas.openxmlformats.org/officeDocument/2006/relationships/hyperlink" Target="https://docs.docker.com/engine/reference/commandline/searc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How to create an Image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After creation of image you can verify it, with below command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images 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2564904"/>
            <a:ext cx="83248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ctrTitle"/>
          </p:nvPr>
        </p:nvSpPr>
        <p:spPr>
          <a:xfrm>
            <a:off x="179512" y="116632"/>
            <a:ext cx="8568952" cy="506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Upload Image to Docker Hub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3"/>
          <p:cNvSpPr txBox="1"/>
          <p:nvPr>
            <p:ph idx="1" type="subTitle"/>
          </p:nvPr>
        </p:nvSpPr>
        <p:spPr>
          <a:xfrm>
            <a:off x="251520" y="692696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Image you created can be kept local and be used. However incase you want to share it with others, you can upload Image to Docker Hub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$ docker login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You will be prompted for Docker Hub username and password.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38" y="3717032"/>
            <a:ext cx="8239125" cy="303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Difference between Image &amp; Container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Using an object-oriented programming analogy, thedifference between a Docker image and a Docker container is the same as that of the difference between a class and an object. An object is the runtime instance of a class. Similarly, a container is the runtime instance of an image.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Can there be multiple Containers running, using single Image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Yes, very much. Once you have an image you can run as many Containers as you want, from a single Image.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 is just like Oops single Class can have any number of objects/instances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ctrTitle"/>
          </p:nvPr>
        </p:nvSpPr>
        <p:spPr>
          <a:xfrm>
            <a:off x="251520" y="116632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 txBox="1"/>
          <p:nvPr>
            <p:ph idx="1" type="subTitle"/>
          </p:nvPr>
        </p:nvSpPr>
        <p:spPr>
          <a:xfrm>
            <a:off x="179512" y="764704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Difference between “docker run &amp; docker start”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run runs an </a:t>
            </a:r>
            <a:r>
              <a:rPr b="0" i="1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start starts a </a:t>
            </a:r>
            <a:r>
              <a:rPr b="0" i="1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Run: create a new container of an image, and execute the container. You can create N clones of the same image. The command is: docker run IMAGE_ID </a:t>
            </a: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and not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docker run CONTAINER_ID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Start: Launch a container previously stopped. For example, if you had stopped a database with the command docker stop CONTAINER_ID, you can relaunch the same container with the command docker start CONTAINER_ID, and the data and settings will be the same.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56" y="3212976"/>
            <a:ext cx="55530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5831" y="5661248"/>
            <a:ext cx="57531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323528" y="116632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79512" y="764704"/>
            <a:ext cx="8784976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create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creates a container but does not start it.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rename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allows the container to be renamed.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docker run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creates and starts a container in one operation.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docker rm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deletes a container.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docker update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updates a container's resource limits.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t/>
            </a:r>
            <a:endParaRPr b="0" i="0" sz="17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t/>
            </a:r>
            <a:endParaRPr b="0" i="0" sz="17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1" i="0" lang="en-US" sz="1760" u="sng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Few Docker run Options: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Normally if you run a container without options it will start and stop immediately, if you want keep it running you can use the command, docker run -td container_id this will use the option -t that will allocate a pseudo-TTY session and -d that will detach automatically the container (run container in background and print container ID).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If you want a transient container, docker run --rm will remove the container after it stops.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If you want to map a directory on the host to a docker container, docker run -v $HOSTDIR:$DOCKERDIR. Also see </a:t>
            </a: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Volumes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If you want to remove also the volumes associated with the container, the deletion of the container must include the -vswitch like in docker rm -v.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There's also a </a:t>
            </a:r>
            <a:r>
              <a:rPr b="0" i="0" lang="en-US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logging driver</a:t>
            </a: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available for individual containers in docker 1.10. To run docker with a custom log driver (i.e., to syslog), use docker run --log-driver=syslog.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b="0" i="0" lang="en-US" sz="1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Another useful option is docker run --name yourname docker_image because when you specify the --name inside the run command this will allow you to start and stop a container by calling it with the name the you specified when you created it.</a:t>
            </a:r>
            <a:endParaRPr b="0" i="0" sz="176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323528" y="332656"/>
            <a:ext cx="8820472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- Starting and Stopping Container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51520" y="980728"/>
            <a:ext cx="8640960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start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starts a container so it is running.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stop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stops a running container.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docker restart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stops and starts a container.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docker pause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pauses a running container, "freezing" it in place.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docker unpause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will unpause a running container.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docker wait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blocks until running container stops.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docker kill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sends a SIGKILL to a running container.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docker attach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will connect to a running container.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Import/Export commands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cp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copies files or folders between a container and the local filesystem.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export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turns container filesystem into tarball archive stream to STDOUT.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20592" y="3409995"/>
            <a:ext cx="9174435" cy="67965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347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000"/>
              <a:buFont typeface="Open Sans"/>
              <a:buNone/>
            </a:pPr>
            <a:r>
              <a:rPr b="0" i="0" lang="en-US" sz="2000" u="none" cap="none" strike="noStrike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Test that your installation works by running the simple Docker image, </a:t>
            </a:r>
            <a:r>
              <a:rPr b="0" i="0" lang="en-US" sz="2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hello-world</a:t>
            </a:r>
            <a:r>
              <a:rPr b="0" i="0" lang="en-US" sz="2000" u="none" cap="none" strike="noStrike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docker run hello-world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512" y="4089648"/>
            <a:ext cx="7632848" cy="2727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more Container commands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ps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running containers.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logs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gets logs from container. 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docker inspect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looks at all the info on a container (including IP address).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info – displays number of Containers, Images, etc…</a:t>
            </a:r>
            <a:endParaRPr b="0" i="0" sz="272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docker events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gets events from container.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docker port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public facing port of container.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docker top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running processes in container.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docker stats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containers' resource usage statistics.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docker diff</a:t>
            </a: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changed files in the container's FS.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ps -a shows running and stopped containers.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stats --all shows a running list of containers.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Import/Export commands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cp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copies files or folders between a container and the local filesystem.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export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turns container filesystem into tarball archive stream to STDOUT.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Registry &amp; Repository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 repository is a </a:t>
            </a:r>
            <a:r>
              <a:rPr b="0" i="1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hosted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collection of tagged images that together create the file system for a container.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 registry is a </a:t>
            </a:r>
            <a:r>
              <a:rPr b="0" i="1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-- a server that stores repositories and provides an HTTP API for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managing the uploading and downloading of repositories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Docker.com hosts its own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index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to a central registry which contains a large number of repositories. Having said that, the central docker registry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does not do a good job of verifying images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and should be avoided if you're worried about security.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docker login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to login to a registry.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docker logout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to logout from a registry.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docker search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searches registry for image.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docker pull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pulls an image from registry to local machine.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docker push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pushes an image to the registry from local machine.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Container Commands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Kill running containers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kill $(docker ps -q) </a:t>
            </a:r>
            <a:endParaRPr b="1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Delete all containers (force!! running or stopped containers)</a:t>
            </a:r>
            <a:endParaRPr b="1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rm -f $(docker ps -qa)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Delete stopped containers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rm -v $(docker ps -a -q -f status=exited)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Delete containers after stopping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stop $(docker ps -aq) &amp;&amp; docker rm -v $(docker ps -aq)</a:t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How to create an Image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One you create Dockerfile use “</a:t>
            </a: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build .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” command to create an image.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Now run the Image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run  - -name test &lt;image_id&gt;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076056" y="1556792"/>
            <a:ext cx="36724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Assuming Dockerfile is in current folder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>
            <a:off x="5868144" y="1340768"/>
            <a:ext cx="360040" cy="36004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8" name="Google Shape;138;p21"/>
          <p:cNvSpPr txBox="1"/>
          <p:nvPr/>
        </p:nvSpPr>
        <p:spPr>
          <a:xfrm>
            <a:off x="4932040" y="2566645"/>
            <a:ext cx="36724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test is name, using which it can be referred later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952" y="3212976"/>
            <a:ext cx="8280920" cy="344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