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62" r:id="rId10"/>
    <p:sldId id="270" r:id="rId11"/>
    <p:sldId id="263" r:id="rId12"/>
    <p:sldId id="265" r:id="rId13"/>
    <p:sldId id="266" r:id="rId14"/>
    <p:sldId id="271" r:id="rId15"/>
    <p:sldId id="267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803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85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420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942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05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393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771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04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527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990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5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DD868E-F05B-4115-B462-556495C3576F}" type="datetimeFigureOut">
              <a:rPr lang="ca-ES" smtClean="0"/>
              <a:t>20/1/2018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7D752A-CC9D-47A2-96F6-1AAF7CB8B1C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584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5D08F-F879-4385-A213-072E70CDE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Treball Tercer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28B29-BBD1-4E9B-AA09-8251DBD43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Angel </a:t>
            </a:r>
            <a:r>
              <a:rPr lang="ca-ES" dirty="0" err="1"/>
              <a:t>Bergantiños</a:t>
            </a:r>
            <a:r>
              <a:rPr lang="ca-ES" dirty="0"/>
              <a:t> i Arnau </a:t>
            </a:r>
            <a:r>
              <a:rPr lang="ca-ES" dirty="0" err="1"/>
              <a:t>Vancells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3152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3EC6C-D29A-4392-BD45-CA4E40B3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Configuració </a:t>
            </a:r>
            <a:r>
              <a:rPr lang="ca-ES" dirty="0" err="1"/>
              <a:t>Routers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7F645-1EE4-40AB-80AE-C56E8F0D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La connexió </a:t>
            </a:r>
            <a:r>
              <a:rPr lang="ca-ES" dirty="0" err="1"/>
              <a:t>router-router</a:t>
            </a:r>
            <a:r>
              <a:rPr lang="ca-ES" dirty="0"/>
              <a:t> es fa per Serial.</a:t>
            </a:r>
          </a:p>
          <a:p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5F7A20-5B44-48BF-9A71-E7A2EA1C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402004"/>
            <a:ext cx="8582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A45A3-ED59-40F5-9175-E9067DD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Connexió Subxarxes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13414-0D40-4332-8EB3-BFFD6657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Fem servir Routing </a:t>
            </a:r>
            <a:r>
              <a:rPr lang="ca-ES" dirty="0" err="1"/>
              <a:t>Information</a:t>
            </a:r>
            <a:r>
              <a:rPr lang="ca-ES" dirty="0"/>
              <a:t> Protocol (RIP) per crear les taules </a:t>
            </a:r>
            <a:r>
              <a:rPr lang="ca-ES" dirty="0" err="1"/>
              <a:t>d’enrutament</a:t>
            </a:r>
            <a:r>
              <a:rPr lang="ca-ES" dirty="0"/>
              <a:t>.</a:t>
            </a:r>
          </a:p>
          <a:p>
            <a:r>
              <a:rPr lang="ca-ES" dirty="0"/>
              <a:t>Necessitem saber els camins entre diferents subxarxes.</a:t>
            </a:r>
          </a:p>
          <a:p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41F7B1-30FA-47F3-ACB9-44BDF672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11" y="3098596"/>
            <a:ext cx="3162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A494A-0058-435C-A2B8-A6D3C65C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Configuració servidor Web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55B649-AF35-4E91-9A25-1177ACFEB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298" y="1828801"/>
            <a:ext cx="5134214" cy="435133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A9E0A8-5696-4DCB-81F5-61FB853E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1828801"/>
            <a:ext cx="4392894" cy="19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4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49ACF-1CFF-40D1-9B80-0986655C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Configuració servidor DNS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2C624-561C-48B2-879F-E5834F54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Afegim “</a:t>
            </a:r>
            <a:r>
              <a:rPr lang="ca-ES" dirty="0" err="1"/>
              <a:t>alias</a:t>
            </a:r>
            <a:r>
              <a:rPr lang="ca-ES" dirty="0"/>
              <a:t>” pel nostre servidor web.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Posem la IP del DNS al camp de DNS de tots els ordinadors.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E38AA6-B37D-4AAB-B8F6-9A65B965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33" y="2118001"/>
            <a:ext cx="6257925" cy="2219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3F3EC0-4ECE-447A-B079-D1D38FC3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39" y="5130144"/>
            <a:ext cx="4049947" cy="4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0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01DE9-168D-4264-808B-F690AB47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B90F1-99FF-46C9-B8EB-DFF7B854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9AC585-98DB-41F7-838B-80E308C5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77" y="2288010"/>
            <a:ext cx="77533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4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639CA-D2EE-43C4-9049-D8005B48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Connexió a ISP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D58EC-DC76-4C0A-824D-A826B323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Connectem un </a:t>
            </a:r>
            <a:r>
              <a:rPr lang="ca-ES" dirty="0" err="1"/>
              <a:t>router</a:t>
            </a:r>
            <a:r>
              <a:rPr lang="ca-ES" dirty="0"/>
              <a:t> a un proveïdor de serveis.</a:t>
            </a:r>
          </a:p>
          <a:p>
            <a:r>
              <a:rPr lang="ca-ES" dirty="0"/>
              <a:t>Un altre </a:t>
            </a:r>
            <a:r>
              <a:rPr lang="ca-ES" dirty="0" err="1"/>
              <a:t>router</a:t>
            </a:r>
            <a:r>
              <a:rPr lang="ca-ES" dirty="0"/>
              <a:t>, aliè a la nostra xarxa, pot connectar-se a nosaltres.</a:t>
            </a:r>
          </a:p>
        </p:txBody>
      </p:sp>
    </p:spTree>
    <p:extLst>
      <p:ext uri="{BB962C8B-B14F-4D97-AF65-F5344CB8AC3E}">
        <p14:creationId xmlns:p14="http://schemas.microsoft.com/office/powerpoint/2010/main" val="43289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802A7-6060-4EEA-8E1F-845A94DD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76A65-BC4A-4E06-B572-8877F713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950E9C-CB5E-42A0-9951-F867F105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4" y="291147"/>
            <a:ext cx="3295650" cy="1400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98CE40-9EFC-47A1-81EC-DFF0AC7B1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7"/>
          <a:stretch/>
        </p:blipFill>
        <p:spPr>
          <a:xfrm>
            <a:off x="255908" y="1828800"/>
            <a:ext cx="10925175" cy="42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81A7F-76B9-4A76-B7EF-3EE068E7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B080E-3816-4151-925C-112CF7B8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FD8E2E-BC60-4DC1-83CE-FED54525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69" y="365759"/>
            <a:ext cx="6287091" cy="58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9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CCEA9-2CE4-4200-A223-9607EF21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83" y="503238"/>
            <a:ext cx="9692640" cy="1325562"/>
          </a:xfrm>
        </p:spPr>
        <p:txBody>
          <a:bodyPr/>
          <a:lstStyle/>
          <a:p>
            <a:r>
              <a:rPr lang="ca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92D9D-1E1B-483A-9022-3E8BC428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174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934C-3E2F-4348-A96F-24460410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CISCO </a:t>
            </a:r>
            <a:r>
              <a:rPr lang="ca-ES" dirty="0" err="1"/>
              <a:t>packet</a:t>
            </a:r>
            <a:r>
              <a:rPr lang="ca-ES" dirty="0"/>
              <a:t> </a:t>
            </a:r>
            <a:r>
              <a:rPr lang="ca-ES" dirty="0" err="1"/>
              <a:t>tracer</a:t>
            </a:r>
            <a:endParaRPr lang="ca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03536E2-B6E4-4AF2-A43C-E599F3EC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637" y="1819469"/>
            <a:ext cx="5819032" cy="47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8F184-A0EC-4C5B-BB11-4EA190AC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12989-2CAC-422E-B39E-DD722334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5B042A-FEE6-413A-B029-53F38CCD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11248412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DED24-6D21-46A7-92FC-0931D3F1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Dispositius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17A13-0B26-4112-8409-822ABC7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5 </a:t>
            </a:r>
            <a:r>
              <a:rPr lang="ca-ES" dirty="0" err="1"/>
              <a:t>routers</a:t>
            </a:r>
            <a:endParaRPr lang="ca-ES" dirty="0"/>
          </a:p>
          <a:p>
            <a:r>
              <a:rPr lang="ca-ES" dirty="0"/>
              <a:t>10 </a:t>
            </a:r>
            <a:r>
              <a:rPr lang="ca-ES" dirty="0" err="1"/>
              <a:t>switchos</a:t>
            </a:r>
            <a:endParaRPr lang="ca-ES" dirty="0"/>
          </a:p>
          <a:p>
            <a:r>
              <a:rPr lang="ca-ES" dirty="0"/>
              <a:t>20 </a:t>
            </a:r>
            <a:r>
              <a:rPr lang="ca-ES" dirty="0" err="1"/>
              <a:t>PCs</a:t>
            </a:r>
            <a:endParaRPr lang="ca-ES" dirty="0"/>
          </a:p>
          <a:p>
            <a:r>
              <a:rPr lang="ca-ES" dirty="0"/>
              <a:t>2 servidors</a:t>
            </a:r>
          </a:p>
        </p:txBody>
      </p:sp>
    </p:spTree>
    <p:extLst>
      <p:ext uri="{BB962C8B-B14F-4D97-AF65-F5344CB8AC3E}">
        <p14:creationId xmlns:p14="http://schemas.microsoft.com/office/powerpoint/2010/main" val="262971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849B-15DA-4D72-8922-29C087F0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Disposició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3D562-9729-4895-B65F-34D2C036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38A19-344C-4721-868F-CDA1F0DB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1828800"/>
            <a:ext cx="10494181" cy="41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4054F-C182-4FD1-9B53-8069AB58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Càlculs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9DF28F-3752-4FAF-A38E-6D95C129D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a-ES" dirty="0"/>
                  <a:t>Necessitem al menys 10 subxarxes.</a:t>
                </a:r>
                <a:r>
                  <a:rPr lang="es-ES" dirty="0"/>
                  <a:t> </a:t>
                </a:r>
                <a:endParaRPr lang="es-ES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a-ES" i="1">
                        <a:latin typeface="Cambria Math" panose="02040503050406030204" pitchFamily="18" charset="0"/>
                      </a:rPr>
                      <m:t>−2≥10→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ES" dirty="0"/>
              </a:p>
              <a:p>
                <a:r>
                  <a:rPr lang="es-ES" dirty="0" err="1"/>
                  <a:t>Màscara</a:t>
                </a:r>
                <a:r>
                  <a:rPr lang="es-ES" dirty="0"/>
                  <a:t>: 255.255.240.0</a:t>
                </a:r>
              </a:p>
              <a:p>
                <a:r>
                  <a:rPr lang="es-ES" dirty="0" err="1"/>
                  <a:t>Fins</a:t>
                </a:r>
                <a:r>
                  <a:rPr lang="es-ES" dirty="0"/>
                  <a:t> a 4094 </a:t>
                </a:r>
                <a:r>
                  <a:rPr lang="es-ES" dirty="0" err="1"/>
                  <a:t>dispositius</a:t>
                </a:r>
                <a:r>
                  <a:rPr lang="es-ES" dirty="0"/>
                  <a:t> per </a:t>
                </a:r>
                <a:r>
                  <a:rPr lang="es-ES" dirty="0" err="1"/>
                  <a:t>subxarxa</a:t>
                </a:r>
                <a:r>
                  <a:rPr lang="es-ES" dirty="0"/>
                  <a:t>.</a:t>
                </a:r>
              </a:p>
              <a:p>
                <a:endParaRPr lang="ca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9DF28F-3752-4FAF-A38E-6D95C129D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6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A396C-6A4C-403A-8AAA-6D36D76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Configuració </a:t>
            </a:r>
            <a:r>
              <a:rPr lang="ca-ES" dirty="0" err="1"/>
              <a:t>PCs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1D819-B892-41AC-8857-C33A3BDF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042F25-A426-40C2-8749-BCA98618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87" y="1828800"/>
            <a:ext cx="1724025" cy="1847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8826F9-536E-46BC-BC75-B29D87D8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1990725"/>
            <a:ext cx="3629025" cy="1524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FB5070-9A26-4E8A-B877-07C789D41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68" y="4186718"/>
            <a:ext cx="6200775" cy="19240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D6E2500-2614-430A-9CB8-9E3047034DC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0712" y="2752725"/>
            <a:ext cx="214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0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0A213-924E-4408-B782-56BC0B7B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Configuració </a:t>
            </a:r>
            <a:r>
              <a:rPr lang="ca-ES" dirty="0" err="1"/>
              <a:t>PCs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3017B-00BA-4936-99F1-F2F21960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La connexió entre PC-</a:t>
            </a:r>
            <a:r>
              <a:rPr lang="ca-ES" dirty="0" err="1"/>
              <a:t>switch</a:t>
            </a:r>
            <a:r>
              <a:rPr lang="ca-ES" dirty="0"/>
              <a:t>-</a:t>
            </a:r>
            <a:r>
              <a:rPr lang="ca-ES" dirty="0" err="1"/>
              <a:t>router</a:t>
            </a:r>
            <a:r>
              <a:rPr lang="ca-ES" dirty="0"/>
              <a:t> es fa per </a:t>
            </a:r>
            <a:r>
              <a:rPr lang="ca-ES" dirty="0" err="1"/>
              <a:t>ethernet</a:t>
            </a:r>
            <a:r>
              <a:rPr lang="ca-ES" dirty="0"/>
              <a:t>.</a:t>
            </a:r>
          </a:p>
          <a:p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29AB39-D6B0-4676-B5C0-817A29FB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01" y="2250440"/>
            <a:ext cx="2771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5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340D8-AAC9-42A6-A987-3506408C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Configuració </a:t>
            </a:r>
            <a:r>
              <a:rPr lang="ca-ES" dirty="0" err="1"/>
              <a:t>Routers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41407-9FC6-489A-A5A6-1444B613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9EA31E-91F6-4A49-B8BD-3ABC9C45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31" y="2147130"/>
            <a:ext cx="3257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06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56</TotalTime>
  <Words>154</Words>
  <Application>Microsoft Office PowerPoint</Application>
  <PresentationFormat>Panorámica</PresentationFormat>
  <Paragraphs>36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Schoolbook</vt:lpstr>
      <vt:lpstr>Wingdings 2</vt:lpstr>
      <vt:lpstr>View</vt:lpstr>
      <vt:lpstr>Treball Tercer Parcial</vt:lpstr>
      <vt:lpstr>CISCO packet tracer</vt:lpstr>
      <vt:lpstr>Presentación de PowerPoint</vt:lpstr>
      <vt:lpstr>Dispositius</vt:lpstr>
      <vt:lpstr>Disposició final</vt:lpstr>
      <vt:lpstr>Càlculs</vt:lpstr>
      <vt:lpstr>Configuració PCs</vt:lpstr>
      <vt:lpstr>Configuració PCs</vt:lpstr>
      <vt:lpstr>Configuració Routers</vt:lpstr>
      <vt:lpstr>Configuració Routers</vt:lpstr>
      <vt:lpstr>Connexió Subxarxes</vt:lpstr>
      <vt:lpstr>Configuració servidor Web</vt:lpstr>
      <vt:lpstr>Configuració servidor DNS</vt:lpstr>
      <vt:lpstr>Presentación de PowerPoint</vt:lpstr>
      <vt:lpstr>Connexió a ISP</vt:lpstr>
      <vt:lpstr>Presentación de PowerPoint</vt:lpstr>
      <vt:lpstr>Presentación de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Treball Tercer Parcial</dc:title>
  <dc:creator>ARNAU VANCELLS LUJAN</dc:creator>
  <cp:lastModifiedBy>ARNAU VANCELLS LUJAN</cp:lastModifiedBy>
  <cp:revision>7</cp:revision>
  <dcterms:created xsi:type="dcterms:W3CDTF">2018-01-20T14:49:08Z</dcterms:created>
  <dcterms:modified xsi:type="dcterms:W3CDTF">2018-01-20T19:07:59Z</dcterms:modified>
</cp:coreProperties>
</file>