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37" r:id="rId3"/>
    <p:sldId id="338" r:id="rId4"/>
    <p:sldId id="339" r:id="rId5"/>
    <p:sldId id="340" r:id="rId6"/>
    <p:sldId id="341" r:id="rId7"/>
    <p:sldId id="344" r:id="rId8"/>
    <p:sldId id="345" r:id="rId9"/>
    <p:sldId id="346" r:id="rId10"/>
    <p:sldId id="347" r:id="rId11"/>
    <p:sldId id="348" r:id="rId12"/>
    <p:sldId id="349" r:id="rId13"/>
    <p:sldId id="367" r:id="rId14"/>
    <p:sldId id="351" r:id="rId15"/>
    <p:sldId id="352" r:id="rId16"/>
    <p:sldId id="354" r:id="rId17"/>
    <p:sldId id="353" r:id="rId18"/>
    <p:sldId id="355" r:id="rId19"/>
    <p:sldId id="356" r:id="rId20"/>
    <p:sldId id="350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5" r:id="rId29"/>
    <p:sldId id="364" r:id="rId30"/>
    <p:sldId id="366" r:id="rId31"/>
    <p:sldId id="368" r:id="rId32"/>
    <p:sldId id="369" r:id="rId33"/>
    <p:sldId id="278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2909B-278F-4970-BC0E-B6BC60142AFF}" v="1789" dt="2025-04-11T12:00:48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outlineViewPr>
    <p:cViewPr>
      <p:scale>
        <a:sx n="33" d="100"/>
        <a:sy n="33" d="100"/>
      </p:scale>
      <p:origin x="0" y="-147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vd Put" userId="81da23f61e521915" providerId="LiveId" clId="{9B9D5C0A-F968-469A-ACC7-E74652135411}"/>
    <pc:docChg chg="undo redo custSel addSld delSld modSld sldOrd">
      <pc:chgData name="Andre vd Put" userId="81da23f61e521915" providerId="LiveId" clId="{9B9D5C0A-F968-469A-ACC7-E74652135411}" dt="2021-10-01T08:38:34.524" v="2333"/>
      <pc:docMkLst>
        <pc:docMk/>
      </pc:docMkLst>
      <pc:sldChg chg="modSp mod">
        <pc:chgData name="Andre vd Put" userId="81da23f61e521915" providerId="LiveId" clId="{9B9D5C0A-F968-469A-ACC7-E74652135411}" dt="2021-09-21T09:27:22.407" v="1610" actId="20577"/>
        <pc:sldMkLst>
          <pc:docMk/>
          <pc:sldMk cId="3952953366" sldId="256"/>
        </pc:sldMkLst>
      </pc:sldChg>
      <pc:sldChg chg="modSp mod modTransition">
        <pc:chgData name="Andre vd Put" userId="81da23f61e521915" providerId="LiveId" clId="{9B9D5C0A-F968-469A-ACC7-E74652135411}" dt="2021-09-29T19:09:47.852" v="2251" actId="20577"/>
        <pc:sldMkLst>
          <pc:docMk/>
          <pc:sldMk cId="3801430163" sldId="263"/>
        </pc:sldMkLst>
      </pc:sldChg>
      <pc:sldChg chg="modSp mod modTransition">
        <pc:chgData name="Andre vd Put" userId="81da23f61e521915" providerId="LiveId" clId="{9B9D5C0A-F968-469A-ACC7-E74652135411}" dt="2021-09-21T09:33:17.706" v="1621" actId="20577"/>
        <pc:sldMkLst>
          <pc:docMk/>
          <pc:sldMk cId="565865157" sldId="264"/>
        </pc:sldMkLst>
      </pc:sldChg>
      <pc:sldChg chg="modSp mod modTransition">
        <pc:chgData name="Andre vd Put" userId="81da23f61e521915" providerId="LiveId" clId="{9B9D5C0A-F968-469A-ACC7-E74652135411}" dt="2021-09-21T09:33:37.792" v="1625" actId="20577"/>
        <pc:sldMkLst>
          <pc:docMk/>
          <pc:sldMk cId="2634810655" sldId="265"/>
        </pc:sldMkLst>
      </pc:sldChg>
      <pc:sldChg chg="addSp delSp modSp mod modTransition modNotesTx">
        <pc:chgData name="Andre vd Put" userId="81da23f61e521915" providerId="LiveId" clId="{9B9D5C0A-F968-469A-ACC7-E74652135411}" dt="2021-09-21T09:33:51.201" v="1629"/>
        <pc:sldMkLst>
          <pc:docMk/>
          <pc:sldMk cId="2597282868" sldId="266"/>
        </pc:sldMkLst>
      </pc:sldChg>
      <pc:sldChg chg="modSp mod modTransition">
        <pc:chgData name="Andre vd Put" userId="81da23f61e521915" providerId="LiveId" clId="{9B9D5C0A-F968-469A-ACC7-E74652135411}" dt="2021-09-28T14:11:21.845" v="2227" actId="20577"/>
        <pc:sldMkLst>
          <pc:docMk/>
          <pc:sldMk cId="3670320034" sldId="267"/>
        </pc:sldMkLst>
      </pc:sldChg>
      <pc:sldChg chg="modSp mod modTransition">
        <pc:chgData name="Andre vd Put" userId="81da23f61e521915" providerId="LiveId" clId="{9B9D5C0A-F968-469A-ACC7-E74652135411}" dt="2021-09-21T09:33:59.268" v="1632"/>
        <pc:sldMkLst>
          <pc:docMk/>
          <pc:sldMk cId="30020450" sldId="268"/>
        </pc:sldMkLst>
      </pc:sldChg>
      <pc:sldChg chg="addSp delSp modSp mod modTransition">
        <pc:chgData name="Andre vd Put" userId="81da23f61e521915" providerId="LiveId" clId="{9B9D5C0A-F968-469A-ACC7-E74652135411}" dt="2021-09-21T09:34:01.590" v="1633"/>
        <pc:sldMkLst>
          <pc:docMk/>
          <pc:sldMk cId="3925426759" sldId="269"/>
        </pc:sldMkLst>
      </pc:sldChg>
      <pc:sldChg chg="modSp mod modTransition">
        <pc:chgData name="Andre vd Put" userId="81da23f61e521915" providerId="LiveId" clId="{9B9D5C0A-F968-469A-ACC7-E74652135411}" dt="2021-09-21T09:34:03.898" v="1634"/>
        <pc:sldMkLst>
          <pc:docMk/>
          <pc:sldMk cId="3823926833" sldId="270"/>
        </pc:sldMkLst>
      </pc:sldChg>
      <pc:sldChg chg="modSp mod modTransition modNotesTx">
        <pc:chgData name="Andre vd Put" userId="81da23f61e521915" providerId="LiveId" clId="{9B9D5C0A-F968-469A-ACC7-E74652135411}" dt="2021-09-21T09:34:09.285" v="1636"/>
        <pc:sldMkLst>
          <pc:docMk/>
          <pc:sldMk cId="1768851168" sldId="271"/>
        </pc:sldMkLst>
      </pc:sldChg>
      <pc:sldChg chg="modSp mod modTransition">
        <pc:chgData name="Andre vd Put" userId="81da23f61e521915" providerId="LiveId" clId="{9B9D5C0A-F968-469A-ACC7-E74652135411}" dt="2021-09-21T09:34:14.323" v="1638"/>
        <pc:sldMkLst>
          <pc:docMk/>
          <pc:sldMk cId="463152069" sldId="272"/>
        </pc:sldMkLst>
      </pc:sldChg>
      <pc:sldChg chg="modSp mod modTransition">
        <pc:chgData name="Andre vd Put" userId="81da23f61e521915" providerId="LiveId" clId="{9B9D5C0A-F968-469A-ACC7-E74652135411}" dt="2021-09-21T09:34:16.843" v="1639"/>
        <pc:sldMkLst>
          <pc:docMk/>
          <pc:sldMk cId="4154345542" sldId="273"/>
        </pc:sldMkLst>
      </pc:sldChg>
      <pc:sldChg chg="addSp delSp modSp mod modTransition">
        <pc:chgData name="Andre vd Put" userId="81da23f61e521915" providerId="LiveId" clId="{9B9D5C0A-F968-469A-ACC7-E74652135411}" dt="2021-09-21T09:34:19.088" v="1640"/>
        <pc:sldMkLst>
          <pc:docMk/>
          <pc:sldMk cId="3702220337" sldId="274"/>
        </pc:sldMkLst>
      </pc:sldChg>
      <pc:sldChg chg="modSp del mod">
        <pc:chgData name="Andre vd Put" userId="81da23f61e521915" providerId="LiveId" clId="{9B9D5C0A-F968-469A-ACC7-E74652135411}" dt="2021-09-09T13:30:07.355" v="904" actId="2696"/>
        <pc:sldMkLst>
          <pc:docMk/>
          <pc:sldMk cId="3485688485" sldId="276"/>
        </pc:sldMkLst>
      </pc:sldChg>
      <pc:sldChg chg="addSp delSp modSp mod modTransition">
        <pc:chgData name="Andre vd Put" userId="81da23f61e521915" providerId="LiveId" clId="{9B9D5C0A-F968-469A-ACC7-E74652135411}" dt="2021-09-29T19:15:46.367" v="2331"/>
        <pc:sldMkLst>
          <pc:docMk/>
          <pc:sldMk cId="4134085932" sldId="277"/>
        </pc:sldMkLst>
      </pc:sldChg>
      <pc:sldChg chg="addSp delSp modSp mod modTransition setBg">
        <pc:chgData name="Andre vd Put" userId="81da23f61e521915" providerId="LiveId" clId="{9B9D5C0A-F968-469A-ACC7-E74652135411}" dt="2021-09-21T09:35:49.930" v="1656"/>
        <pc:sldMkLst>
          <pc:docMk/>
          <pc:sldMk cId="2408931309" sldId="278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559695064" sldId="279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218019379" sldId="280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893092165" sldId="281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911343931" sldId="282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681540377" sldId="283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212665987" sldId="284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339582478" sldId="285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854609003" sldId="286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904700673" sldId="287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4642047" sldId="288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309962440" sldId="289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643439928" sldId="290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899629041" sldId="291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859751901" sldId="292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056867979" sldId="293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990831724" sldId="294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49001736" sldId="295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457017371" sldId="296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960445306" sldId="297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215056119" sldId="298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830744909" sldId="299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20100017" sldId="300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195008619" sldId="301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893462167" sldId="302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99345088" sldId="303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234506123" sldId="304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121615482" sldId="305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232320429" sldId="306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184226707" sldId="307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273327424" sldId="308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915808545" sldId="309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390526784" sldId="310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039803868" sldId="311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504349063" sldId="312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493328189" sldId="313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910530266" sldId="314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995806553" sldId="315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216754786" sldId="316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610570225" sldId="317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154623165" sldId="318"/>
        </pc:sldMkLst>
      </pc:sldChg>
      <pc:sldChg chg="modSp mod modTransition modNotesTx">
        <pc:chgData name="Andre vd Put" userId="81da23f61e521915" providerId="LiveId" clId="{9B9D5C0A-F968-469A-ACC7-E74652135411}" dt="2021-09-21T09:33:54.051" v="1630"/>
        <pc:sldMkLst>
          <pc:docMk/>
          <pc:sldMk cId="4167546422" sldId="319"/>
        </pc:sldMkLst>
      </pc:sldChg>
      <pc:sldChg chg="modSp mod modTransition">
        <pc:chgData name="Andre vd Put" userId="81da23f61e521915" providerId="LiveId" clId="{9B9D5C0A-F968-469A-ACC7-E74652135411}" dt="2021-09-21T09:34:06.565" v="1635"/>
        <pc:sldMkLst>
          <pc:docMk/>
          <pc:sldMk cId="3125924923" sldId="321"/>
        </pc:sldMkLst>
      </pc:sldChg>
      <pc:sldChg chg="modSp mod modTransition">
        <pc:chgData name="Andre vd Put" userId="81da23f61e521915" providerId="LiveId" clId="{9B9D5C0A-F968-469A-ACC7-E74652135411}" dt="2021-09-21T09:34:33.889" v="1646"/>
        <pc:sldMkLst>
          <pc:docMk/>
          <pc:sldMk cId="1840803094" sldId="322"/>
        </pc:sldMkLst>
      </pc:sldChg>
      <pc:sldChg chg="modSp mod ord modTransition">
        <pc:chgData name="Andre vd Put" userId="81da23f61e521915" providerId="LiveId" clId="{9B9D5C0A-F968-469A-ACC7-E74652135411}" dt="2021-09-29T19:13:49.499" v="2323" actId="20577"/>
        <pc:sldMkLst>
          <pc:docMk/>
          <pc:sldMk cId="1621424999" sldId="323"/>
        </pc:sldMkLst>
      </pc:sldChg>
      <pc:sldChg chg="modSp mod modTransition">
        <pc:chgData name="Andre vd Put" userId="81da23f61e521915" providerId="LiveId" clId="{9B9D5C0A-F968-469A-ACC7-E74652135411}" dt="2021-09-21T09:33:44.842" v="1626"/>
        <pc:sldMkLst>
          <pc:docMk/>
          <pc:sldMk cId="1590565664" sldId="324"/>
        </pc:sldMkLst>
      </pc:sldChg>
      <pc:sldChg chg="addSp delSp modSp mod ord modTransition">
        <pc:chgData name="Andre vd Put" userId="81da23f61e521915" providerId="LiveId" clId="{9B9D5C0A-F968-469A-ACC7-E74652135411}" dt="2021-09-21T09:34:21.661" v="1641"/>
        <pc:sldMkLst>
          <pc:docMk/>
          <pc:sldMk cId="322730864" sldId="325"/>
        </pc:sldMkLst>
      </pc:sldChg>
      <pc:sldChg chg="modSp mod modTransition">
        <pc:chgData name="Andre vd Put" userId="81da23f61e521915" providerId="LiveId" clId="{9B9D5C0A-F968-469A-ACC7-E74652135411}" dt="2021-09-21T12:56:20.885" v="1771" actId="20577"/>
        <pc:sldMkLst>
          <pc:docMk/>
          <pc:sldMk cId="1040594177" sldId="326"/>
        </pc:sldMkLst>
      </pc:sldChg>
      <pc:sldChg chg="addSp delSp modSp mod modTransition modNotesTx">
        <pc:chgData name="Andre vd Put" userId="81da23f61e521915" providerId="LiveId" clId="{9B9D5C0A-F968-469A-ACC7-E74652135411}" dt="2021-09-21T09:34:11.778" v="1637"/>
        <pc:sldMkLst>
          <pc:docMk/>
          <pc:sldMk cId="988003513" sldId="327"/>
        </pc:sldMkLst>
      </pc:sldChg>
      <pc:sldChg chg="modSp del mod modTransition">
        <pc:chgData name="Andre vd Put" userId="81da23f61e521915" providerId="LiveId" clId="{9B9D5C0A-F968-469A-ACC7-E74652135411}" dt="2021-09-21T12:56:29.437" v="1772" actId="47"/>
        <pc:sldMkLst>
          <pc:docMk/>
          <pc:sldMk cId="1676358886" sldId="328"/>
        </pc:sldMkLst>
      </pc:sldChg>
      <pc:sldChg chg="addSp delSp modSp mod ord modTransition">
        <pc:chgData name="Andre vd Put" userId="81da23f61e521915" providerId="LiveId" clId="{9B9D5C0A-F968-469A-ACC7-E74652135411}" dt="2021-09-21T12:55:48.933" v="1760" actId="20577"/>
        <pc:sldMkLst>
          <pc:docMk/>
          <pc:sldMk cId="194495220" sldId="329"/>
        </pc:sldMkLst>
      </pc:sldChg>
      <pc:sldChg chg="modSp add mod modTransition">
        <pc:chgData name="Andre vd Put" userId="81da23f61e521915" providerId="LiveId" clId="{9B9D5C0A-F968-469A-ACC7-E74652135411}" dt="2021-09-21T09:34:29.165" v="1644"/>
        <pc:sldMkLst>
          <pc:docMk/>
          <pc:sldMk cId="2890147418" sldId="330"/>
        </pc:sldMkLst>
      </pc:sldChg>
      <pc:sldChg chg="modSp add mod modTransition">
        <pc:chgData name="Andre vd Put" userId="81da23f61e521915" providerId="LiveId" clId="{9B9D5C0A-F968-469A-ACC7-E74652135411}" dt="2021-09-21T09:34:31.459" v="1645"/>
        <pc:sldMkLst>
          <pc:docMk/>
          <pc:sldMk cId="942317236" sldId="331"/>
        </pc:sldMkLst>
      </pc:sldChg>
      <pc:sldChg chg="add del">
        <pc:chgData name="Andre vd Put" userId="81da23f61e521915" providerId="LiveId" clId="{9B9D5C0A-F968-469A-ACC7-E74652135411}" dt="2021-07-27T14:15:24.046" v="570" actId="47"/>
        <pc:sldMkLst>
          <pc:docMk/>
          <pc:sldMk cId="3753995574" sldId="332"/>
        </pc:sldMkLst>
      </pc:sldChg>
      <pc:sldChg chg="addSp delSp modSp add mod modTransition">
        <pc:chgData name="Andre vd Put" userId="81da23f61e521915" providerId="LiveId" clId="{9B9D5C0A-F968-469A-ACC7-E74652135411}" dt="2021-09-21T09:34:24.249" v="1642"/>
        <pc:sldMkLst>
          <pc:docMk/>
          <pc:sldMk cId="729373363" sldId="333"/>
        </pc:sldMkLst>
      </pc:sldChg>
      <pc:sldChg chg="addSp delSp modSp add mod modTransition">
        <pc:chgData name="Andre vd Put" userId="81da23f61e521915" providerId="LiveId" clId="{9B9D5C0A-F968-469A-ACC7-E74652135411}" dt="2021-09-21T09:34:26.776" v="1643"/>
        <pc:sldMkLst>
          <pc:docMk/>
          <pc:sldMk cId="3005434910" sldId="334"/>
        </pc:sldMkLst>
      </pc:sldChg>
      <pc:sldChg chg="addSp delSp modSp add mod ord modTransition">
        <pc:chgData name="Andre vd Put" userId="81da23f61e521915" providerId="LiveId" clId="{9B9D5C0A-F968-469A-ACC7-E74652135411}" dt="2021-10-01T08:38:34.524" v="2333"/>
        <pc:sldMkLst>
          <pc:docMk/>
          <pc:sldMk cId="673394390" sldId="335"/>
        </pc:sldMkLst>
      </pc:sldChg>
      <pc:sldChg chg="delSp modSp add mod">
        <pc:chgData name="Andre vd Put" userId="81da23f61e521915" providerId="LiveId" clId="{9B9D5C0A-F968-469A-ACC7-E74652135411}" dt="2021-09-21T13:06:52.270" v="2222" actId="20577"/>
        <pc:sldMkLst>
          <pc:docMk/>
          <pc:sldMk cId="4109174705" sldId="336"/>
        </pc:sldMkLst>
      </pc:sldChg>
    </pc:docChg>
  </pc:docChgLst>
  <pc:docChgLst>
    <pc:chgData name="Andre van der Put" userId="81da23f61e521915" providerId="LiveId" clId="{DC92909B-278F-4970-BC0E-B6BC60142AFF}"/>
    <pc:docChg chg="undo custSel addSld delSld modSld sldOrd">
      <pc:chgData name="Andre van der Put" userId="81da23f61e521915" providerId="LiveId" clId="{DC92909B-278F-4970-BC0E-B6BC60142AFF}" dt="2025-04-11T12:00:48.110" v="3642" actId="12"/>
      <pc:docMkLst>
        <pc:docMk/>
      </pc:docMkLst>
      <pc:sldChg chg="addSp modSp mod">
        <pc:chgData name="Andre van der Put" userId="81da23f61e521915" providerId="LiveId" clId="{DC92909B-278F-4970-BC0E-B6BC60142AFF}" dt="2025-03-26T13:02:15.632" v="46" actId="20577"/>
        <pc:sldMkLst>
          <pc:docMk/>
          <pc:sldMk cId="3952953366" sldId="256"/>
        </pc:sldMkLst>
        <pc:spChg chg="mod">
          <ac:chgData name="Andre van der Put" userId="81da23f61e521915" providerId="LiveId" clId="{DC92909B-278F-4970-BC0E-B6BC60142AFF}" dt="2025-03-26T12:54:54.539" v="20" actId="20577"/>
          <ac:spMkLst>
            <pc:docMk/>
            <pc:sldMk cId="3952953366" sldId="256"/>
            <ac:spMk id="3" creationId="{00000000-0000-0000-0000-000000000000}"/>
          </ac:spMkLst>
        </pc:spChg>
        <pc:spChg chg="mod">
          <ac:chgData name="Andre van der Put" userId="81da23f61e521915" providerId="LiveId" clId="{DC92909B-278F-4970-BC0E-B6BC60142AFF}" dt="2025-03-26T13:02:15.632" v="46" actId="20577"/>
          <ac:spMkLst>
            <pc:docMk/>
            <pc:sldMk cId="3952953366" sldId="256"/>
            <ac:spMk id="4" creationId="{1757F8FB-2F60-429F-9D0C-2BA89AFB405B}"/>
          </ac:spMkLst>
        </pc:spChg>
        <pc:picChg chg="add mod">
          <ac:chgData name="Andre van der Put" userId="81da23f61e521915" providerId="LiveId" clId="{DC92909B-278F-4970-BC0E-B6BC60142AFF}" dt="2025-03-26T13:02:04.908" v="40" actId="1076"/>
          <ac:picMkLst>
            <pc:docMk/>
            <pc:sldMk cId="3952953366" sldId="256"/>
            <ac:picMk id="5" creationId="{26DC2E32-7701-ABD2-2644-71D74D4E5BB5}"/>
          </ac:picMkLst>
        </pc:picChg>
        <pc:picChg chg="mod">
          <ac:chgData name="Andre van der Put" userId="81da23f61e521915" providerId="LiveId" clId="{DC92909B-278F-4970-BC0E-B6BC60142AFF}" dt="2025-03-26T12:55:17.254" v="25" actId="1076"/>
          <ac:picMkLst>
            <pc:docMk/>
            <pc:sldMk cId="3952953366" sldId="256"/>
            <ac:picMk id="6" creationId="{EF0BF64B-FB6B-4961-8800-E90C46EF34FD}"/>
          </ac:picMkLst>
        </pc:picChg>
        <pc:picChg chg="mod">
          <ac:chgData name="Andre van der Put" userId="81da23f61e521915" providerId="LiveId" clId="{DC92909B-278F-4970-BC0E-B6BC60142AFF}" dt="2025-03-26T12:55:11.600" v="23" actId="1076"/>
          <ac:picMkLst>
            <pc:docMk/>
            <pc:sldMk cId="3952953366" sldId="256"/>
            <ac:picMk id="8" creationId="{1002FCC5-FE97-4F62-980C-370D64B61EC9}"/>
          </ac:picMkLst>
        </pc:picChg>
        <pc:picChg chg="add mod">
          <ac:chgData name="Andre van der Put" userId="81da23f61e521915" providerId="LiveId" clId="{DC92909B-278F-4970-BC0E-B6BC60142AFF}" dt="2025-03-26T13:01:47.410" v="35" actId="1076"/>
          <ac:picMkLst>
            <pc:docMk/>
            <pc:sldMk cId="3952953366" sldId="256"/>
            <ac:picMk id="9" creationId="{74BC5AC0-816B-1127-B7D3-A6945CE11D63}"/>
          </ac:picMkLst>
        </pc:picChg>
        <pc:picChg chg="add mod">
          <ac:chgData name="Andre van der Put" userId="81da23f61e521915" providerId="LiveId" clId="{DC92909B-278F-4970-BC0E-B6BC60142AFF}" dt="2025-03-26T13:01:53.688" v="37" actId="1076"/>
          <ac:picMkLst>
            <pc:docMk/>
            <pc:sldMk cId="3952953366" sldId="256"/>
            <ac:picMk id="11" creationId="{385EA21D-40C7-1EC1-F6BC-BC690517E3BD}"/>
          </ac:picMkLst>
        </pc:picChg>
      </pc:sldChg>
      <pc:sldChg chg="del">
        <pc:chgData name="Andre van der Put" userId="81da23f61e521915" providerId="LiveId" clId="{DC92909B-278F-4970-BC0E-B6BC60142AFF}" dt="2025-03-26T13:03:46.326" v="49" actId="47"/>
        <pc:sldMkLst>
          <pc:docMk/>
          <pc:sldMk cId="3801430163" sldId="263"/>
        </pc:sldMkLst>
      </pc:sldChg>
      <pc:sldChg chg="delSp modSp del mod modAnim">
        <pc:chgData name="Andre van der Put" userId="81da23f61e521915" providerId="LiveId" clId="{DC92909B-278F-4970-BC0E-B6BC60142AFF}" dt="2025-03-26T13:36:49.539" v="1096" actId="47"/>
        <pc:sldMkLst>
          <pc:docMk/>
          <pc:sldMk cId="565865157" sldId="264"/>
        </pc:sldMkLst>
      </pc:sldChg>
      <pc:sldChg chg="del">
        <pc:chgData name="Andre van der Put" userId="81da23f61e521915" providerId="LiveId" clId="{DC92909B-278F-4970-BC0E-B6BC60142AFF}" dt="2025-03-31T12:29:51.893" v="3388" actId="2696"/>
        <pc:sldMkLst>
          <pc:docMk/>
          <pc:sldMk cId="2634810655" sldId="265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2597282868" sldId="266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670320034" sldId="267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0020450" sldId="268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925426759" sldId="269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823926833" sldId="270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768851168" sldId="271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63152069" sldId="272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154345542" sldId="273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702220337" sldId="274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134085932" sldId="277"/>
        </pc:sldMkLst>
      </pc:sldChg>
      <pc:sldChg chg="modSp mod">
        <pc:chgData name="Andre van der Put" userId="81da23f61e521915" providerId="LiveId" clId="{DC92909B-278F-4970-BC0E-B6BC60142AFF}" dt="2025-04-03T11:30:40.527" v="3598" actId="20577"/>
        <pc:sldMkLst>
          <pc:docMk/>
          <pc:sldMk cId="2408931309" sldId="278"/>
        </pc:sldMkLst>
        <pc:spChg chg="mod">
          <ac:chgData name="Andre van der Put" userId="81da23f61e521915" providerId="LiveId" clId="{DC92909B-278F-4970-BC0E-B6BC60142AFF}" dt="2025-04-03T11:30:40.527" v="3598" actId="20577"/>
          <ac:spMkLst>
            <pc:docMk/>
            <pc:sldMk cId="2408931309" sldId="278"/>
            <ac:spMk id="19" creationId="{00000000-0000-0000-0000-000000000000}"/>
          </ac:spMkLst>
        </pc:spChg>
        <pc:spChg chg="mod">
          <ac:chgData name="Andre van der Put" userId="81da23f61e521915" providerId="LiveId" clId="{DC92909B-278F-4970-BC0E-B6BC60142AFF}" dt="2025-04-03T11:30:32.108" v="3589" actId="1038"/>
          <ac:spMkLst>
            <pc:docMk/>
            <pc:sldMk cId="2408931309" sldId="278"/>
            <ac:spMk id="20" creationId="{00000000-0000-0000-0000-000000000000}"/>
          </ac:spMkLst>
        </pc:spChg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167546422" sldId="319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125924923" sldId="321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840803094" sldId="322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621424999" sldId="323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590565664" sldId="324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22730864" sldId="325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040594177" sldId="326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988003513" sldId="327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94495220" sldId="329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2890147418" sldId="330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942317236" sldId="331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729373363" sldId="333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005434910" sldId="334"/>
        </pc:sldMkLst>
      </pc:sldChg>
      <pc:sldChg chg="modSp del mod">
        <pc:chgData name="Andre van der Put" userId="81da23f61e521915" providerId="LiveId" clId="{DC92909B-278F-4970-BC0E-B6BC60142AFF}" dt="2025-03-26T13:25:05.253" v="736" actId="47"/>
        <pc:sldMkLst>
          <pc:docMk/>
          <pc:sldMk cId="673394390" sldId="335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109174705" sldId="336"/>
        </pc:sldMkLst>
      </pc:sldChg>
      <pc:sldChg chg="modSp add mod">
        <pc:chgData name="Andre van der Put" userId="81da23f61e521915" providerId="LiveId" clId="{DC92909B-278F-4970-BC0E-B6BC60142AFF}" dt="2025-03-26T13:07:05.363" v="72" actId="1076"/>
        <pc:sldMkLst>
          <pc:docMk/>
          <pc:sldMk cId="2401556648" sldId="337"/>
        </pc:sldMkLst>
        <pc:spChg chg="mod">
          <ac:chgData name="Andre van der Put" userId="81da23f61e521915" providerId="LiveId" clId="{DC92909B-278F-4970-BC0E-B6BC60142AFF}" dt="2025-03-26T13:04:36.299" v="60" actId="20577"/>
          <ac:spMkLst>
            <pc:docMk/>
            <pc:sldMk cId="2401556648" sldId="337"/>
            <ac:spMk id="19" creationId="{00000000-0000-0000-0000-000000000000}"/>
          </ac:spMkLst>
        </pc:spChg>
        <pc:spChg chg="mod">
          <ac:chgData name="Andre van der Put" userId="81da23f61e521915" providerId="LiveId" clId="{DC92909B-278F-4970-BC0E-B6BC60142AFF}" dt="2025-03-26T13:07:05.363" v="72" actId="1076"/>
          <ac:spMkLst>
            <pc:docMk/>
            <pc:sldMk cId="2401556648" sldId="337"/>
            <ac:spMk id="20" creationId="{00000000-0000-0000-0000-000000000000}"/>
          </ac:spMkLst>
        </pc:spChg>
      </pc:sldChg>
      <pc:sldChg chg="delSp modSp add mod delAnim">
        <pc:chgData name="Andre van der Put" userId="81da23f61e521915" providerId="LiveId" clId="{DC92909B-278F-4970-BC0E-B6BC60142AFF}" dt="2025-04-02T14:51:33.980" v="3569" actId="20577"/>
        <pc:sldMkLst>
          <pc:docMk/>
          <pc:sldMk cId="2389906439" sldId="338"/>
        </pc:sldMkLst>
        <pc:spChg chg="mod">
          <ac:chgData name="Andre van der Put" userId="81da23f61e521915" providerId="LiveId" clId="{DC92909B-278F-4970-BC0E-B6BC60142AFF}" dt="2025-04-02T14:51:33.980" v="3569" actId="20577"/>
          <ac:spMkLst>
            <pc:docMk/>
            <pc:sldMk cId="2389906439" sldId="338"/>
            <ac:spMk id="2" creationId="{02D0ABAF-36FC-BBFE-B976-B9DD906137D6}"/>
          </ac:spMkLst>
        </pc:spChg>
        <pc:spChg chg="mod">
          <ac:chgData name="Andre van der Put" userId="81da23f61e521915" providerId="LiveId" clId="{DC92909B-278F-4970-BC0E-B6BC60142AFF}" dt="2025-03-26T13:08:26.933" v="83" actId="20577"/>
          <ac:spMkLst>
            <pc:docMk/>
            <pc:sldMk cId="2389906439" sldId="338"/>
            <ac:spMk id="3" creationId="{C00CB786-BD96-E914-4639-489C8AB4BE89}"/>
          </ac:spMkLst>
        </pc:spChg>
      </pc:sldChg>
      <pc:sldChg chg="addSp modSp add mod modAnim">
        <pc:chgData name="Andre van der Put" userId="81da23f61e521915" providerId="LiveId" clId="{DC92909B-278F-4970-BC0E-B6BC60142AFF}" dt="2025-03-26T13:16:00.901" v="500"/>
        <pc:sldMkLst>
          <pc:docMk/>
          <pc:sldMk cId="1687935617" sldId="339"/>
        </pc:sldMkLst>
        <pc:spChg chg="mod">
          <ac:chgData name="Andre van der Put" userId="81da23f61e521915" providerId="LiveId" clId="{DC92909B-278F-4970-BC0E-B6BC60142AFF}" dt="2025-03-26T13:13:37.250" v="485" actId="20577"/>
          <ac:spMkLst>
            <pc:docMk/>
            <pc:sldMk cId="1687935617" sldId="339"/>
            <ac:spMk id="2" creationId="{4EFD2B0A-A270-98C1-E85D-B41F0A8D20A2}"/>
          </ac:spMkLst>
        </pc:spChg>
        <pc:spChg chg="mod">
          <ac:chgData name="Andre van der Put" userId="81da23f61e521915" providerId="LiveId" clId="{DC92909B-278F-4970-BC0E-B6BC60142AFF}" dt="2025-03-26T13:10:33.415" v="212" actId="20577"/>
          <ac:spMkLst>
            <pc:docMk/>
            <pc:sldMk cId="1687935617" sldId="339"/>
            <ac:spMk id="3" creationId="{769C6A7A-DEA7-757E-F1FC-CFED19656AA8}"/>
          </ac:spMkLst>
        </pc:spChg>
        <pc:picChg chg="add mod">
          <ac:chgData name="Andre van der Put" userId="81da23f61e521915" providerId="LiveId" clId="{DC92909B-278F-4970-BC0E-B6BC60142AFF}" dt="2025-03-26T13:15:15.414" v="493" actId="1076"/>
          <ac:picMkLst>
            <pc:docMk/>
            <pc:sldMk cId="1687935617" sldId="339"/>
            <ac:picMk id="5" creationId="{EC55391D-5157-B400-C655-EA1F0175CF57}"/>
          </ac:picMkLst>
        </pc:picChg>
        <pc:picChg chg="add mod">
          <ac:chgData name="Andre van der Put" userId="81da23f61e521915" providerId="LiveId" clId="{DC92909B-278F-4970-BC0E-B6BC60142AFF}" dt="2025-03-26T13:15:34.076" v="497" actId="1076"/>
          <ac:picMkLst>
            <pc:docMk/>
            <pc:sldMk cId="1687935617" sldId="339"/>
            <ac:picMk id="6" creationId="{1C6B9608-789E-F4A7-18AC-1AA955F6FD81}"/>
          </ac:picMkLst>
        </pc:picChg>
      </pc:sldChg>
      <pc:sldChg chg="delSp modSp add mod delAnim modAnim">
        <pc:chgData name="Andre van der Put" userId="81da23f61e521915" providerId="LiveId" clId="{DC92909B-278F-4970-BC0E-B6BC60142AFF}" dt="2025-03-26T13:22:35.817" v="657" actId="255"/>
        <pc:sldMkLst>
          <pc:docMk/>
          <pc:sldMk cId="4088787123" sldId="340"/>
        </pc:sldMkLst>
        <pc:spChg chg="mod">
          <ac:chgData name="Andre van der Put" userId="81da23f61e521915" providerId="LiveId" clId="{DC92909B-278F-4970-BC0E-B6BC60142AFF}" dt="2025-03-26T13:22:35.817" v="657" actId="255"/>
          <ac:spMkLst>
            <pc:docMk/>
            <pc:sldMk cId="4088787123" sldId="340"/>
            <ac:spMk id="2" creationId="{1BEABFA6-D039-EF33-150A-D4BEA34BA1D9}"/>
          </ac:spMkLst>
        </pc:spChg>
      </pc:sldChg>
      <pc:sldChg chg="addSp delSp modSp add mod ord">
        <pc:chgData name="Andre van der Put" userId="81da23f61e521915" providerId="LiveId" clId="{DC92909B-278F-4970-BC0E-B6BC60142AFF}" dt="2025-04-02T13:46:46.657" v="3457" actId="20577"/>
        <pc:sldMkLst>
          <pc:docMk/>
          <pc:sldMk cId="795459387" sldId="341"/>
        </pc:sldMkLst>
        <pc:spChg chg="mod">
          <ac:chgData name="Andre van der Put" userId="81da23f61e521915" providerId="LiveId" clId="{DC92909B-278F-4970-BC0E-B6BC60142AFF}" dt="2025-03-26T13:24:45.659" v="735" actId="20577"/>
          <ac:spMkLst>
            <pc:docMk/>
            <pc:sldMk cId="795459387" sldId="341"/>
            <ac:spMk id="2" creationId="{3634D4EA-D0DE-F693-FAE0-06C2DB1D9263}"/>
          </ac:spMkLst>
        </pc:spChg>
        <pc:spChg chg="mod">
          <ac:chgData name="Andre van der Put" userId="81da23f61e521915" providerId="LiveId" clId="{DC92909B-278F-4970-BC0E-B6BC60142AFF}" dt="2025-04-02T13:46:46.657" v="3457" actId="20577"/>
          <ac:spMkLst>
            <pc:docMk/>
            <pc:sldMk cId="795459387" sldId="341"/>
            <ac:spMk id="3" creationId="{F1CF696B-20F2-93C8-2CB5-7E17EDDEAF4D}"/>
          </ac:spMkLst>
        </pc:spChg>
        <pc:picChg chg="add mod">
          <ac:chgData name="Andre van der Put" userId="81da23f61e521915" providerId="LiveId" clId="{DC92909B-278F-4970-BC0E-B6BC60142AFF}" dt="2025-03-26T13:23:51.404" v="666" actId="1076"/>
          <ac:picMkLst>
            <pc:docMk/>
            <pc:sldMk cId="795459387" sldId="341"/>
            <ac:picMk id="7" creationId="{486ACFD5-EDAB-7B70-2ED9-2A2F07E2D1BA}"/>
          </ac:picMkLst>
        </pc:picChg>
      </pc:sldChg>
      <pc:sldChg chg="addSp delSp modSp add del mod modAnim">
        <pc:chgData name="Andre van der Put" userId="81da23f61e521915" providerId="LiveId" clId="{DC92909B-278F-4970-BC0E-B6BC60142AFF}" dt="2025-03-26T13:38:02.703" v="1107" actId="47"/>
        <pc:sldMkLst>
          <pc:docMk/>
          <pc:sldMk cId="4286148340" sldId="342"/>
        </pc:sldMkLst>
      </pc:sldChg>
      <pc:sldChg chg="add del">
        <pc:chgData name="Andre van der Put" userId="81da23f61e521915" providerId="LiveId" clId="{DC92909B-278F-4970-BC0E-B6BC60142AFF}" dt="2025-03-26T13:38:27.582" v="1114" actId="47"/>
        <pc:sldMkLst>
          <pc:docMk/>
          <pc:sldMk cId="535449578" sldId="343"/>
        </pc:sldMkLst>
      </pc:sldChg>
      <pc:sldChg chg="delSp modSp add mod delAnim modAnim">
        <pc:chgData name="Andre van der Put" userId="81da23f61e521915" providerId="LiveId" clId="{DC92909B-278F-4970-BC0E-B6BC60142AFF}" dt="2025-03-26T13:36:38.507" v="1095"/>
        <pc:sldMkLst>
          <pc:docMk/>
          <pc:sldMk cId="1234526203" sldId="344"/>
        </pc:sldMkLst>
        <pc:spChg chg="mod">
          <ac:chgData name="Andre van der Put" userId="81da23f61e521915" providerId="LiveId" clId="{DC92909B-278F-4970-BC0E-B6BC60142AFF}" dt="2025-03-26T13:36:27.792" v="1091"/>
          <ac:spMkLst>
            <pc:docMk/>
            <pc:sldMk cId="1234526203" sldId="344"/>
            <ac:spMk id="2" creationId="{5262845E-5CCC-B930-9974-580927B0C45E}"/>
          </ac:spMkLst>
        </pc:spChg>
        <pc:spChg chg="mod">
          <ac:chgData name="Andre van der Put" userId="81da23f61e521915" providerId="LiveId" clId="{DC92909B-278F-4970-BC0E-B6BC60142AFF}" dt="2025-03-26T13:36:18.715" v="1090"/>
          <ac:spMkLst>
            <pc:docMk/>
            <pc:sldMk cId="1234526203" sldId="344"/>
            <ac:spMk id="3" creationId="{4EC5F04A-1C80-F558-E6FE-D1291006B235}"/>
          </ac:spMkLst>
        </pc:spChg>
      </pc:sldChg>
      <pc:sldChg chg="addSp delSp modSp add mod delAnim">
        <pc:chgData name="Andre van der Put" userId="81da23f61e521915" providerId="LiveId" clId="{DC92909B-278F-4970-BC0E-B6BC60142AFF}" dt="2025-03-26T13:37:52.429" v="1106" actId="14100"/>
        <pc:sldMkLst>
          <pc:docMk/>
          <pc:sldMk cId="2030389223" sldId="345"/>
        </pc:sldMkLst>
        <pc:spChg chg="mod">
          <ac:chgData name="Andre van der Put" userId="81da23f61e521915" providerId="LiveId" clId="{DC92909B-278F-4970-BC0E-B6BC60142AFF}" dt="2025-03-26T13:37:10.869" v="1099"/>
          <ac:spMkLst>
            <pc:docMk/>
            <pc:sldMk cId="2030389223" sldId="345"/>
            <ac:spMk id="3" creationId="{269E8D22-F711-9EBA-56CE-8FB34AA19FDD}"/>
          </ac:spMkLst>
        </pc:spChg>
        <pc:picChg chg="add mod">
          <ac:chgData name="Andre van der Put" userId="81da23f61e521915" providerId="LiveId" clId="{DC92909B-278F-4970-BC0E-B6BC60142AFF}" dt="2025-03-26T13:37:52.429" v="1106" actId="14100"/>
          <ac:picMkLst>
            <pc:docMk/>
            <pc:sldMk cId="2030389223" sldId="345"/>
            <ac:picMk id="4" creationId="{B5A6C8D6-FA1F-FAAD-B623-313F21418001}"/>
          </ac:picMkLst>
        </pc:picChg>
      </pc:sldChg>
      <pc:sldChg chg="addSp delSp modSp add mod modAnim">
        <pc:chgData name="Andre van der Put" userId="81da23f61e521915" providerId="LiveId" clId="{DC92909B-278F-4970-BC0E-B6BC60142AFF}" dt="2025-03-26T13:39:36.747" v="1118"/>
        <pc:sldMkLst>
          <pc:docMk/>
          <pc:sldMk cId="1311810399" sldId="346"/>
        </pc:sldMkLst>
        <pc:spChg chg="mod">
          <ac:chgData name="Andre van der Put" userId="81da23f61e521915" providerId="LiveId" clId="{DC92909B-278F-4970-BC0E-B6BC60142AFF}" dt="2025-03-26T13:38:22.864" v="1112" actId="20577"/>
          <ac:spMkLst>
            <pc:docMk/>
            <pc:sldMk cId="1311810399" sldId="346"/>
            <ac:spMk id="3" creationId="{9ACF0850-5BB5-5D93-9FAC-29DE1400D4E5}"/>
          </ac:spMkLst>
        </pc:spChg>
        <pc:picChg chg="add mod">
          <ac:chgData name="Andre van der Put" userId="81da23f61e521915" providerId="LiveId" clId="{DC92909B-278F-4970-BC0E-B6BC60142AFF}" dt="2025-03-26T13:38:42.778" v="1115"/>
          <ac:picMkLst>
            <pc:docMk/>
            <pc:sldMk cId="1311810399" sldId="346"/>
            <ac:picMk id="2" creationId="{55DA3279-9532-3A27-D338-64BBA70D59DE}"/>
          </ac:picMkLst>
        </pc:picChg>
      </pc:sldChg>
      <pc:sldChg chg="modSp add ord modAnim">
        <pc:chgData name="Andre van der Put" userId="81da23f61e521915" providerId="LiveId" clId="{DC92909B-278F-4970-BC0E-B6BC60142AFF}" dt="2025-04-11T12:00:48.110" v="3642" actId="12"/>
        <pc:sldMkLst>
          <pc:docMk/>
          <pc:sldMk cId="1982778020" sldId="347"/>
        </pc:sldMkLst>
        <pc:spChg chg="mod">
          <ac:chgData name="Andre van der Put" userId="81da23f61e521915" providerId="LiveId" clId="{DC92909B-278F-4970-BC0E-B6BC60142AFF}" dt="2025-04-11T12:00:48.110" v="3642" actId="12"/>
          <ac:spMkLst>
            <pc:docMk/>
            <pc:sldMk cId="1982778020" sldId="347"/>
            <ac:spMk id="2" creationId="{EBCDAB54-8D70-35C6-2CEE-D49B37C31FB0}"/>
          </ac:spMkLst>
        </pc:spChg>
      </pc:sldChg>
      <pc:sldChg chg="addSp delSp modSp add mod delAnim">
        <pc:chgData name="Andre van der Put" userId="81da23f61e521915" providerId="LiveId" clId="{DC92909B-278F-4970-BC0E-B6BC60142AFF}" dt="2025-03-26T14:48:50.435" v="1294" actId="1076"/>
        <pc:sldMkLst>
          <pc:docMk/>
          <pc:sldMk cId="4065338097" sldId="348"/>
        </pc:sldMkLst>
        <pc:spChg chg="mod">
          <ac:chgData name="Andre van der Put" userId="81da23f61e521915" providerId="LiveId" clId="{DC92909B-278F-4970-BC0E-B6BC60142AFF}" dt="2025-03-26T14:48:20.689" v="1288" actId="20577"/>
          <ac:spMkLst>
            <pc:docMk/>
            <pc:sldMk cId="4065338097" sldId="348"/>
            <ac:spMk id="3" creationId="{9D345924-20C7-E299-0370-7853C8DDA6DA}"/>
          </ac:spMkLst>
        </pc:spChg>
        <pc:picChg chg="add mod">
          <ac:chgData name="Andre van der Put" userId="81da23f61e521915" providerId="LiveId" clId="{DC92909B-278F-4970-BC0E-B6BC60142AFF}" dt="2025-03-26T14:48:50.435" v="1294" actId="1076"/>
          <ac:picMkLst>
            <pc:docMk/>
            <pc:sldMk cId="4065338097" sldId="348"/>
            <ac:picMk id="7" creationId="{5AB71E62-CC47-14DC-B0F4-A5EDECECA9B2}"/>
          </ac:picMkLst>
        </pc:picChg>
      </pc:sldChg>
      <pc:sldChg chg="addSp delSp modSp add mod">
        <pc:chgData name="Andre van der Put" userId="81da23f61e521915" providerId="LiveId" clId="{DC92909B-278F-4970-BC0E-B6BC60142AFF}" dt="2025-03-28T15:17:41.141" v="1497" actId="14100"/>
        <pc:sldMkLst>
          <pc:docMk/>
          <pc:sldMk cId="2495871509" sldId="349"/>
        </pc:sldMkLst>
        <pc:picChg chg="add mod">
          <ac:chgData name="Andre van der Put" userId="81da23f61e521915" providerId="LiveId" clId="{DC92909B-278F-4970-BC0E-B6BC60142AFF}" dt="2025-03-28T15:17:41.141" v="1497" actId="14100"/>
          <ac:picMkLst>
            <pc:docMk/>
            <pc:sldMk cId="2495871509" sldId="349"/>
            <ac:picMk id="5" creationId="{E7927242-E4BC-F415-9FAA-4CAB274FF3B4}"/>
          </ac:picMkLst>
        </pc:picChg>
      </pc:sldChg>
      <pc:sldChg chg="addSp delSp modSp add mod modAnim">
        <pc:chgData name="Andre van der Put" userId="81da23f61e521915" providerId="LiveId" clId="{DC92909B-278F-4970-BC0E-B6BC60142AFF}" dt="2025-03-30T15:03:00.025" v="2798"/>
        <pc:sldMkLst>
          <pc:docMk/>
          <pc:sldMk cId="3676905296" sldId="350"/>
        </pc:sldMkLst>
        <pc:spChg chg="mod">
          <ac:chgData name="Andre van der Put" userId="81da23f61e521915" providerId="LiveId" clId="{DC92909B-278F-4970-BC0E-B6BC60142AFF}" dt="2025-03-30T15:03:00.025" v="2798"/>
          <ac:spMkLst>
            <pc:docMk/>
            <pc:sldMk cId="3676905296" sldId="350"/>
            <ac:spMk id="3" creationId="{252B65D0-CFDE-F3AE-3EC6-B223AB301889}"/>
          </ac:spMkLst>
        </pc:spChg>
        <pc:picChg chg="add mod">
          <ac:chgData name="Andre van der Put" userId="81da23f61e521915" providerId="LiveId" clId="{DC92909B-278F-4970-BC0E-B6BC60142AFF}" dt="2025-03-29T14:40:05.739" v="2345" actId="1035"/>
          <ac:picMkLst>
            <pc:docMk/>
            <pc:sldMk cId="3676905296" sldId="350"/>
            <ac:picMk id="7" creationId="{A3FC781C-E939-CDDA-CADE-2CD62FE74E2E}"/>
          </ac:picMkLst>
        </pc:picChg>
        <pc:picChg chg="add mod">
          <ac:chgData name="Andre van der Put" userId="81da23f61e521915" providerId="LiveId" clId="{DC92909B-278F-4970-BC0E-B6BC60142AFF}" dt="2025-03-29T14:44:41.729" v="2419" actId="1037"/>
          <ac:picMkLst>
            <pc:docMk/>
            <pc:sldMk cId="3676905296" sldId="350"/>
            <ac:picMk id="9" creationId="{5EDE8789-7D73-6093-CBC2-551E33350232}"/>
          </ac:picMkLst>
        </pc:picChg>
        <pc:picChg chg="add mod">
          <ac:chgData name="Andre van der Put" userId="81da23f61e521915" providerId="LiveId" clId="{DC92909B-278F-4970-BC0E-B6BC60142AFF}" dt="2025-03-29T14:44:50.541" v="2469" actId="1037"/>
          <ac:picMkLst>
            <pc:docMk/>
            <pc:sldMk cId="3676905296" sldId="350"/>
            <ac:picMk id="11" creationId="{B1400721-7FBA-29C4-9706-695AB3947766}"/>
          </ac:picMkLst>
        </pc:picChg>
      </pc:sldChg>
      <pc:sldChg chg="modSp add mod ord modAnim">
        <pc:chgData name="Andre van der Put" userId="81da23f61e521915" providerId="LiveId" clId="{DC92909B-278F-4970-BC0E-B6BC60142AFF}" dt="2025-03-28T16:19:51.432" v="1499" actId="20577"/>
        <pc:sldMkLst>
          <pc:docMk/>
          <pc:sldMk cId="3472689494" sldId="351"/>
        </pc:sldMkLst>
        <pc:spChg chg="mod">
          <ac:chgData name="Andre van der Put" userId="81da23f61e521915" providerId="LiveId" clId="{DC92909B-278F-4970-BC0E-B6BC60142AFF}" dt="2025-03-28T16:19:51.432" v="1499" actId="20577"/>
          <ac:spMkLst>
            <pc:docMk/>
            <pc:sldMk cId="3472689494" sldId="351"/>
            <ac:spMk id="2" creationId="{0CBDA405-AF8B-F11B-0D5E-0C37DAC06529}"/>
          </ac:spMkLst>
        </pc:spChg>
        <pc:spChg chg="mod">
          <ac:chgData name="Andre van der Put" userId="81da23f61e521915" providerId="LiveId" clId="{DC92909B-278F-4970-BC0E-B6BC60142AFF}" dt="2025-03-28T14:23:10.110" v="1307"/>
          <ac:spMkLst>
            <pc:docMk/>
            <pc:sldMk cId="3472689494" sldId="351"/>
            <ac:spMk id="3" creationId="{B9478E7C-CE6A-F612-EEEA-BB7874EB355E}"/>
          </ac:spMkLst>
        </pc:spChg>
      </pc:sldChg>
      <pc:sldChg chg="addSp delSp modSp add mod modAnim">
        <pc:chgData name="Andre van der Put" userId="81da23f61e521915" providerId="LiveId" clId="{DC92909B-278F-4970-BC0E-B6BC60142AFF}" dt="2025-03-29T13:49:27.034" v="2137"/>
        <pc:sldMkLst>
          <pc:docMk/>
          <pc:sldMk cId="504747746" sldId="352"/>
        </pc:sldMkLst>
        <pc:spChg chg="mod">
          <ac:chgData name="Andre van der Put" userId="81da23f61e521915" providerId="LiveId" clId="{DC92909B-278F-4970-BC0E-B6BC60142AFF}" dt="2025-03-29T13:48:53.250" v="2134" actId="6549"/>
          <ac:spMkLst>
            <pc:docMk/>
            <pc:sldMk cId="504747746" sldId="352"/>
            <ac:spMk id="2" creationId="{67AE03BA-76A2-A8F7-088B-EE08C2542DD4}"/>
          </ac:spMkLst>
        </pc:spChg>
        <pc:spChg chg="mod">
          <ac:chgData name="Andre van der Put" userId="81da23f61e521915" providerId="LiveId" clId="{DC92909B-278F-4970-BC0E-B6BC60142AFF}" dt="2025-03-28T14:27:34.835" v="1486" actId="20577"/>
          <ac:spMkLst>
            <pc:docMk/>
            <pc:sldMk cId="504747746" sldId="352"/>
            <ac:spMk id="3" creationId="{C3717F0E-A49B-2649-CF63-1027BAD0B374}"/>
          </ac:spMkLst>
        </pc:spChg>
        <pc:spChg chg="add mod ord">
          <ac:chgData name="Andre van der Put" userId="81da23f61e521915" providerId="LiveId" clId="{DC92909B-278F-4970-BC0E-B6BC60142AFF}" dt="2025-03-29T13:48:40.053" v="2132" actId="167"/>
          <ac:spMkLst>
            <pc:docMk/>
            <pc:sldMk cId="504747746" sldId="352"/>
            <ac:spMk id="4" creationId="{70E7C538-FB60-0043-FE63-E187CAA2AAF1}"/>
          </ac:spMkLst>
        </pc:spChg>
        <pc:spChg chg="add mod">
          <ac:chgData name="Andre van der Put" userId="81da23f61e521915" providerId="LiveId" clId="{DC92909B-278F-4970-BC0E-B6BC60142AFF}" dt="2025-03-28T16:52:06.216" v="1916" actId="1035"/>
          <ac:spMkLst>
            <pc:docMk/>
            <pc:sldMk cId="504747746" sldId="352"/>
            <ac:spMk id="6" creationId="{75C7CFB4-F7DD-4503-9C55-3486D698961F}"/>
          </ac:spMkLst>
        </pc:spChg>
      </pc:sldChg>
      <pc:sldChg chg="addSp delSp modSp add mod delAnim modAnim">
        <pc:chgData name="Andre van der Put" userId="81da23f61e521915" providerId="LiveId" clId="{DC92909B-278F-4970-BC0E-B6BC60142AFF}" dt="2025-03-29T14:05:21.979" v="2200" actId="14100"/>
        <pc:sldMkLst>
          <pc:docMk/>
          <pc:sldMk cId="918173960" sldId="353"/>
        </pc:sldMkLst>
        <pc:spChg chg="mod">
          <ac:chgData name="Andre van der Put" userId="81da23f61e521915" providerId="LiveId" clId="{DC92909B-278F-4970-BC0E-B6BC60142AFF}" dt="2025-03-28T16:41:32.110" v="1636" actId="20577"/>
          <ac:spMkLst>
            <pc:docMk/>
            <pc:sldMk cId="918173960" sldId="353"/>
            <ac:spMk id="3" creationId="{4D11FD7B-E117-7A30-DB43-823AD22DFDFD}"/>
          </ac:spMkLst>
        </pc:spChg>
        <pc:spChg chg="add mod ord">
          <ac:chgData name="Andre van der Put" userId="81da23f61e521915" providerId="LiveId" clId="{DC92909B-278F-4970-BC0E-B6BC60142AFF}" dt="2025-03-29T13:54:55.964" v="2167" actId="166"/>
          <ac:spMkLst>
            <pc:docMk/>
            <pc:sldMk cId="918173960" sldId="353"/>
            <ac:spMk id="11" creationId="{CE1EF9E5-D75A-C322-16C4-15C215FCF84C}"/>
          </ac:spMkLst>
        </pc:spChg>
        <pc:spChg chg="add mod">
          <ac:chgData name="Andre van der Put" userId="81da23f61e521915" providerId="LiveId" clId="{DC92909B-278F-4970-BC0E-B6BC60142AFF}" dt="2025-03-29T13:59:11.573" v="2191" actId="1076"/>
          <ac:spMkLst>
            <pc:docMk/>
            <pc:sldMk cId="918173960" sldId="353"/>
            <ac:spMk id="12" creationId="{332798A9-3D41-BE12-85D6-C762E2E59E79}"/>
          </ac:spMkLst>
        </pc:spChg>
        <pc:spChg chg="add mod">
          <ac:chgData name="Andre van der Put" userId="81da23f61e521915" providerId="LiveId" clId="{DC92909B-278F-4970-BC0E-B6BC60142AFF}" dt="2025-03-29T13:55:34.310" v="2172" actId="1582"/>
          <ac:spMkLst>
            <pc:docMk/>
            <pc:sldMk cId="918173960" sldId="353"/>
            <ac:spMk id="18" creationId="{E86E2274-188E-1921-8866-64E81A0EC074}"/>
          </ac:spMkLst>
        </pc:spChg>
        <pc:spChg chg="add mod">
          <ac:chgData name="Andre van der Put" userId="81da23f61e521915" providerId="LiveId" clId="{DC92909B-278F-4970-BC0E-B6BC60142AFF}" dt="2025-03-29T13:55:45.368" v="2174" actId="1076"/>
          <ac:spMkLst>
            <pc:docMk/>
            <pc:sldMk cId="918173960" sldId="353"/>
            <ac:spMk id="22" creationId="{C7AEA167-2BEA-A6C6-97CF-707EA035107F}"/>
          </ac:spMkLst>
        </pc:spChg>
        <pc:spChg chg="add mod">
          <ac:chgData name="Andre van der Put" userId="81da23f61e521915" providerId="LiveId" clId="{DC92909B-278F-4970-BC0E-B6BC60142AFF}" dt="2025-03-29T13:55:51.899" v="2176" actId="1076"/>
          <ac:spMkLst>
            <pc:docMk/>
            <pc:sldMk cId="918173960" sldId="353"/>
            <ac:spMk id="24" creationId="{A1E5F9D0-24C6-4A39-3823-CA789A123ACF}"/>
          </ac:spMkLst>
        </pc:spChg>
        <pc:spChg chg="add mod">
          <ac:chgData name="Andre van der Put" userId="81da23f61e521915" providerId="LiveId" clId="{DC92909B-278F-4970-BC0E-B6BC60142AFF}" dt="2025-03-29T13:57:42.864" v="2181" actId="1582"/>
          <ac:spMkLst>
            <pc:docMk/>
            <pc:sldMk cId="918173960" sldId="353"/>
            <ac:spMk id="25" creationId="{3325F9EB-7B86-0980-21C6-38F5AC9E6D4C}"/>
          </ac:spMkLst>
        </pc:spChg>
        <pc:picChg chg="add mod">
          <ac:chgData name="Andre van der Put" userId="81da23f61e521915" providerId="LiveId" clId="{DC92909B-278F-4970-BC0E-B6BC60142AFF}" dt="2025-03-28T16:43:43.114" v="1648" actId="14100"/>
          <ac:picMkLst>
            <pc:docMk/>
            <pc:sldMk cId="918173960" sldId="353"/>
            <ac:picMk id="10" creationId="{EDA0CFC4-46CD-A2C0-6726-CB50DB1C4B19}"/>
          </ac:picMkLst>
        </pc:picChg>
        <pc:picChg chg="add mod">
          <ac:chgData name="Andre van der Put" userId="81da23f61e521915" providerId="LiveId" clId="{DC92909B-278F-4970-BC0E-B6BC60142AFF}" dt="2025-03-29T14:05:21.979" v="2200" actId="14100"/>
          <ac:picMkLst>
            <pc:docMk/>
            <pc:sldMk cId="918173960" sldId="353"/>
            <ac:picMk id="14" creationId="{2806F10B-20F8-9ED7-BB50-8B469C318EBC}"/>
          </ac:picMkLst>
        </pc:picChg>
        <pc:cxnChg chg="add mod">
          <ac:chgData name="Andre van der Put" userId="81da23f61e521915" providerId="LiveId" clId="{DC92909B-278F-4970-BC0E-B6BC60142AFF}" dt="2025-03-29T13:59:11.573" v="2191" actId="1076"/>
          <ac:cxnSpMkLst>
            <pc:docMk/>
            <pc:sldMk cId="918173960" sldId="353"/>
            <ac:cxnSpMk id="16" creationId="{E624FF30-892E-CCBC-834C-EF6DCDE60B47}"/>
          </ac:cxnSpMkLst>
        </pc:cxnChg>
      </pc:sldChg>
      <pc:sldChg chg="delSp modSp add mod delAnim modAnim">
        <pc:chgData name="Andre van der Put" userId="81da23f61e521915" providerId="LiveId" clId="{DC92909B-278F-4970-BC0E-B6BC60142AFF}" dt="2025-03-29T13:49:46.186" v="2138"/>
        <pc:sldMkLst>
          <pc:docMk/>
          <pc:sldMk cId="3450084717" sldId="354"/>
        </pc:sldMkLst>
        <pc:spChg chg="mod">
          <ac:chgData name="Andre van der Put" userId="81da23f61e521915" providerId="LiveId" clId="{DC92909B-278F-4970-BC0E-B6BC60142AFF}" dt="2025-03-29T13:41:09.510" v="2120" actId="6549"/>
          <ac:spMkLst>
            <pc:docMk/>
            <pc:sldMk cId="3450084717" sldId="354"/>
            <ac:spMk id="2" creationId="{60D1673F-2442-AA1A-2B10-0951BBF45DCE}"/>
          </ac:spMkLst>
        </pc:spChg>
      </pc:sldChg>
      <pc:sldChg chg="addSp delSp modSp add mod ord delAnim">
        <pc:chgData name="Andre van der Put" userId="81da23f61e521915" providerId="LiveId" clId="{DC92909B-278F-4970-BC0E-B6BC60142AFF}" dt="2025-03-30T15:42:42.948" v="2939" actId="14826"/>
        <pc:sldMkLst>
          <pc:docMk/>
          <pc:sldMk cId="3678812399" sldId="355"/>
        </pc:sldMkLst>
        <pc:spChg chg="mod">
          <ac:chgData name="Andre van der Put" userId="81da23f61e521915" providerId="LiveId" clId="{DC92909B-278F-4970-BC0E-B6BC60142AFF}" dt="2025-03-30T15:02:43.876" v="2796" actId="20577"/>
          <ac:spMkLst>
            <pc:docMk/>
            <pc:sldMk cId="3678812399" sldId="355"/>
            <ac:spMk id="3" creationId="{D04B0070-A952-16DE-B169-EADC5D5F85F6}"/>
          </ac:spMkLst>
        </pc:spChg>
        <pc:picChg chg="add mod">
          <ac:chgData name="Andre van der Put" userId="81da23f61e521915" providerId="LiveId" clId="{DC92909B-278F-4970-BC0E-B6BC60142AFF}" dt="2025-03-30T15:42:42.948" v="2939" actId="14826"/>
          <ac:picMkLst>
            <pc:docMk/>
            <pc:sldMk cId="3678812399" sldId="355"/>
            <ac:picMk id="7" creationId="{D0DCF214-6412-81BA-A65B-0FCC9FC7532E}"/>
          </ac:picMkLst>
        </pc:picChg>
      </pc:sldChg>
      <pc:sldChg chg="addSp delSp modSp add mod modAnim">
        <pc:chgData name="Andre van der Put" userId="81da23f61e521915" providerId="LiveId" clId="{DC92909B-278F-4970-BC0E-B6BC60142AFF}" dt="2025-03-30T15:42:54.394" v="2940" actId="14826"/>
        <pc:sldMkLst>
          <pc:docMk/>
          <pc:sldMk cId="1952119020" sldId="356"/>
        </pc:sldMkLst>
        <pc:spChg chg="mod">
          <ac:chgData name="Andre van der Put" userId="81da23f61e521915" providerId="LiveId" clId="{DC92909B-278F-4970-BC0E-B6BC60142AFF}" dt="2025-03-30T15:02:56.366" v="2797"/>
          <ac:spMkLst>
            <pc:docMk/>
            <pc:sldMk cId="1952119020" sldId="356"/>
            <ac:spMk id="3" creationId="{1E2AA40B-62A0-7C5A-3F85-996F9F43C021}"/>
          </ac:spMkLst>
        </pc:spChg>
        <pc:picChg chg="add mod ord">
          <ac:chgData name="Andre van der Put" userId="81da23f61e521915" providerId="LiveId" clId="{DC92909B-278F-4970-BC0E-B6BC60142AFF}" dt="2025-03-30T15:42:54.394" v="2940" actId="14826"/>
          <ac:picMkLst>
            <pc:docMk/>
            <pc:sldMk cId="1952119020" sldId="356"/>
            <ac:picMk id="6" creationId="{CA4FFB14-8D2E-4A57-D09A-F2E38194F255}"/>
          </ac:picMkLst>
        </pc:picChg>
        <pc:picChg chg="add mod">
          <ac:chgData name="Andre van der Put" userId="81da23f61e521915" providerId="LiveId" clId="{DC92909B-278F-4970-BC0E-B6BC60142AFF}" dt="2025-03-29T14:15:44.950" v="2255" actId="14100"/>
          <ac:picMkLst>
            <pc:docMk/>
            <pc:sldMk cId="1952119020" sldId="356"/>
            <ac:picMk id="11" creationId="{6A09635F-11FF-C8A1-2F89-648040005D4A}"/>
          </ac:picMkLst>
        </pc:picChg>
      </pc:sldChg>
      <pc:sldChg chg="addSp delSp modSp add mod delAnim modAnim">
        <pc:chgData name="Andre van der Put" userId="81da23f61e521915" providerId="LiveId" clId="{DC92909B-278F-4970-BC0E-B6BC60142AFF}" dt="2025-03-30T15:03:15.899" v="2801"/>
        <pc:sldMkLst>
          <pc:docMk/>
          <pc:sldMk cId="1782515985" sldId="357"/>
        </pc:sldMkLst>
        <pc:spChg chg="mod">
          <ac:chgData name="Andre van der Put" userId="81da23f61e521915" providerId="LiveId" clId="{DC92909B-278F-4970-BC0E-B6BC60142AFF}" dt="2025-03-30T15:03:04.410" v="2799"/>
          <ac:spMkLst>
            <pc:docMk/>
            <pc:sldMk cId="1782515985" sldId="357"/>
            <ac:spMk id="3" creationId="{3A3A3333-7C53-A50B-C719-2D5737451C99}"/>
          </ac:spMkLst>
        </pc:spChg>
        <pc:picChg chg="add mod">
          <ac:chgData name="Andre van der Put" userId="81da23f61e521915" providerId="LiveId" clId="{DC92909B-278F-4970-BC0E-B6BC60142AFF}" dt="2025-03-29T14:45:46.552" v="2497" actId="1076"/>
          <ac:picMkLst>
            <pc:docMk/>
            <pc:sldMk cId="1782515985" sldId="357"/>
            <ac:picMk id="4" creationId="{CDA016E3-EB2A-457A-3C61-EA8436492B41}"/>
          </ac:picMkLst>
        </pc:picChg>
      </pc:sldChg>
      <pc:sldChg chg="modSp add mod ord modAnim">
        <pc:chgData name="Andre van der Put" userId="81da23f61e521915" providerId="LiveId" clId="{DC92909B-278F-4970-BC0E-B6BC60142AFF}" dt="2025-03-30T15:28:24.267" v="2917" actId="20577"/>
        <pc:sldMkLst>
          <pc:docMk/>
          <pc:sldMk cId="4112873709" sldId="358"/>
        </pc:sldMkLst>
        <pc:spChg chg="mod">
          <ac:chgData name="Andre van der Put" userId="81da23f61e521915" providerId="LiveId" clId="{DC92909B-278F-4970-BC0E-B6BC60142AFF}" dt="2025-03-29T14:48:23.788" v="2505" actId="6549"/>
          <ac:spMkLst>
            <pc:docMk/>
            <pc:sldMk cId="4112873709" sldId="358"/>
            <ac:spMk id="2" creationId="{6FCBF0D0-92E7-E4D3-6BAA-12C66C27C889}"/>
          </ac:spMkLst>
        </pc:spChg>
        <pc:spChg chg="mod">
          <ac:chgData name="Andre van der Put" userId="81da23f61e521915" providerId="LiveId" clId="{DC92909B-278F-4970-BC0E-B6BC60142AFF}" dt="2025-03-30T15:28:24.267" v="2917" actId="20577"/>
          <ac:spMkLst>
            <pc:docMk/>
            <pc:sldMk cId="4112873709" sldId="358"/>
            <ac:spMk id="3" creationId="{BBA130FE-0643-E505-9FFB-6A5B21943FD8}"/>
          </ac:spMkLst>
        </pc:spChg>
      </pc:sldChg>
      <pc:sldChg chg="modSp add mod modAnim">
        <pc:chgData name="Andre van der Put" userId="81da23f61e521915" providerId="LiveId" clId="{DC92909B-278F-4970-BC0E-B6BC60142AFF}" dt="2025-03-30T14:56:38.842" v="2743" actId="12"/>
        <pc:sldMkLst>
          <pc:docMk/>
          <pc:sldMk cId="1722650758" sldId="359"/>
        </pc:sldMkLst>
        <pc:spChg chg="mod">
          <ac:chgData name="Andre van der Put" userId="81da23f61e521915" providerId="LiveId" clId="{DC92909B-278F-4970-BC0E-B6BC60142AFF}" dt="2025-03-30T14:56:38.842" v="2743" actId="12"/>
          <ac:spMkLst>
            <pc:docMk/>
            <pc:sldMk cId="1722650758" sldId="359"/>
            <ac:spMk id="2" creationId="{CB6BEA14-2B16-BF06-EBC9-CC5775C913B3}"/>
          </ac:spMkLst>
        </pc:spChg>
        <pc:spChg chg="mod">
          <ac:chgData name="Andre van der Put" userId="81da23f61e521915" providerId="LiveId" clId="{DC92909B-278F-4970-BC0E-B6BC60142AFF}" dt="2025-03-29T14:48:55.695" v="2522" actId="20577"/>
          <ac:spMkLst>
            <pc:docMk/>
            <pc:sldMk cId="1722650758" sldId="359"/>
            <ac:spMk id="3" creationId="{B2AE724E-957E-CA0C-60E0-DAEA25335B87}"/>
          </ac:spMkLst>
        </pc:spChg>
      </pc:sldChg>
      <pc:sldChg chg="addSp modSp add mod modAnim">
        <pc:chgData name="Andre van der Put" userId="81da23f61e521915" providerId="LiveId" clId="{DC92909B-278F-4970-BC0E-B6BC60142AFF}" dt="2025-03-30T15:19:44.711" v="2847"/>
        <pc:sldMkLst>
          <pc:docMk/>
          <pc:sldMk cId="3460867292" sldId="360"/>
        </pc:sldMkLst>
        <pc:spChg chg="mod">
          <ac:chgData name="Andre van der Put" userId="81da23f61e521915" providerId="LiveId" clId="{DC92909B-278F-4970-BC0E-B6BC60142AFF}" dt="2025-03-30T15:02:10.458" v="2772" actId="6549"/>
          <ac:spMkLst>
            <pc:docMk/>
            <pc:sldMk cId="3460867292" sldId="360"/>
            <ac:spMk id="2" creationId="{05E0AA4B-FD7F-0574-5B22-5E520983EE85}"/>
          </ac:spMkLst>
        </pc:spChg>
        <pc:spChg chg="mod">
          <ac:chgData name="Andre van der Put" userId="81da23f61e521915" providerId="LiveId" clId="{DC92909B-278F-4970-BC0E-B6BC60142AFF}" dt="2025-03-30T14:56:59.870" v="2755" actId="5793"/>
          <ac:spMkLst>
            <pc:docMk/>
            <pc:sldMk cId="3460867292" sldId="360"/>
            <ac:spMk id="3" creationId="{976029C8-7CCF-B670-2508-E61A7234891A}"/>
          </ac:spMkLst>
        </pc:spChg>
        <pc:spChg chg="add mod">
          <ac:chgData name="Andre van der Put" userId="81da23f61e521915" providerId="LiveId" clId="{DC92909B-278F-4970-BC0E-B6BC60142AFF}" dt="2025-03-30T14:59:35.020" v="2759" actId="20577"/>
          <ac:spMkLst>
            <pc:docMk/>
            <pc:sldMk cId="3460867292" sldId="360"/>
            <ac:spMk id="4" creationId="{92AC7767-EF41-F289-FDE5-2BDE524F5383}"/>
          </ac:spMkLst>
        </pc:spChg>
        <pc:spChg chg="add mod">
          <ac:chgData name="Andre van der Put" userId="81da23f61e521915" providerId="LiveId" clId="{DC92909B-278F-4970-BC0E-B6BC60142AFF}" dt="2025-03-30T15:00:41.655" v="2768" actId="14100"/>
          <ac:spMkLst>
            <pc:docMk/>
            <pc:sldMk cId="3460867292" sldId="360"/>
            <ac:spMk id="5" creationId="{E93624CE-654D-12DA-8AA1-670982AF178A}"/>
          </ac:spMkLst>
        </pc:spChg>
      </pc:sldChg>
      <pc:sldChg chg="addSp delSp modSp add mod ord modAnim">
        <pc:chgData name="Andre van der Put" userId="81da23f61e521915" providerId="LiveId" clId="{DC92909B-278F-4970-BC0E-B6BC60142AFF}" dt="2025-03-30T15:19:26.343" v="2844" actId="478"/>
        <pc:sldMkLst>
          <pc:docMk/>
          <pc:sldMk cId="2277870129" sldId="361"/>
        </pc:sldMkLst>
        <pc:spChg chg="mod">
          <ac:chgData name="Andre van der Put" userId="81da23f61e521915" providerId="LiveId" clId="{DC92909B-278F-4970-BC0E-B6BC60142AFF}" dt="2025-03-30T15:03:26.763" v="2803" actId="20577"/>
          <ac:spMkLst>
            <pc:docMk/>
            <pc:sldMk cId="2277870129" sldId="361"/>
            <ac:spMk id="3" creationId="{14846332-8161-8A09-8D24-48199AAEA219}"/>
          </ac:spMkLst>
        </pc:spChg>
        <pc:spChg chg="add mod">
          <ac:chgData name="Andre van der Put" userId="81da23f61e521915" providerId="LiveId" clId="{DC92909B-278F-4970-BC0E-B6BC60142AFF}" dt="2025-03-30T15:16:17.935" v="2833" actId="552"/>
          <ac:spMkLst>
            <pc:docMk/>
            <pc:sldMk cId="2277870129" sldId="361"/>
            <ac:spMk id="8" creationId="{00366EF4-EE29-BEC1-9EC5-179161E8B367}"/>
          </ac:spMkLst>
        </pc:spChg>
        <pc:spChg chg="add mod">
          <ac:chgData name="Andre van der Put" userId="81da23f61e521915" providerId="LiveId" clId="{DC92909B-278F-4970-BC0E-B6BC60142AFF}" dt="2025-03-30T15:16:17.935" v="2833" actId="552"/>
          <ac:spMkLst>
            <pc:docMk/>
            <pc:sldMk cId="2277870129" sldId="361"/>
            <ac:spMk id="9" creationId="{64835A61-6B75-C870-291C-C20DA7D0BFD8}"/>
          </ac:spMkLst>
        </pc:spChg>
        <pc:picChg chg="add mod">
          <ac:chgData name="Andre van der Put" userId="81da23f61e521915" providerId="LiveId" clId="{DC92909B-278F-4970-BC0E-B6BC60142AFF}" dt="2025-03-30T15:08:19.586" v="2822" actId="14100"/>
          <ac:picMkLst>
            <pc:docMk/>
            <pc:sldMk cId="2277870129" sldId="361"/>
            <ac:picMk id="5" creationId="{2DDD97AC-8C2A-225C-DF86-D69049E7CF7D}"/>
          </ac:picMkLst>
        </pc:picChg>
        <pc:picChg chg="add mod ord">
          <ac:chgData name="Andre van der Put" userId="81da23f61e521915" providerId="LiveId" clId="{DC92909B-278F-4970-BC0E-B6BC60142AFF}" dt="2025-03-30T15:08:34.105" v="2823" actId="166"/>
          <ac:picMkLst>
            <pc:docMk/>
            <pc:sldMk cId="2277870129" sldId="361"/>
            <ac:picMk id="7" creationId="{CD39B5E0-68F7-47C3-2827-265478FCD5DA}"/>
          </ac:picMkLst>
        </pc:picChg>
        <pc:cxnChg chg="add mod">
          <ac:chgData name="Andre van der Put" userId="81da23f61e521915" providerId="LiveId" clId="{DC92909B-278F-4970-BC0E-B6BC60142AFF}" dt="2025-03-30T15:17:09.740" v="2839" actId="13822"/>
          <ac:cxnSpMkLst>
            <pc:docMk/>
            <pc:sldMk cId="2277870129" sldId="361"/>
            <ac:cxnSpMk id="16" creationId="{A46AD37B-23BA-37BB-7BFE-E14FC2757F2F}"/>
          </ac:cxnSpMkLst>
        </pc:cxnChg>
        <pc:cxnChg chg="add mod">
          <ac:chgData name="Andre van der Put" userId="81da23f61e521915" providerId="LiveId" clId="{DC92909B-278F-4970-BC0E-B6BC60142AFF}" dt="2025-03-30T15:17:09.740" v="2839" actId="13822"/>
          <ac:cxnSpMkLst>
            <pc:docMk/>
            <pc:sldMk cId="2277870129" sldId="361"/>
            <ac:cxnSpMk id="17" creationId="{08C5077C-ABA4-B284-B58A-12C8E0D2F3CA}"/>
          </ac:cxnSpMkLst>
        </pc:cxnChg>
      </pc:sldChg>
      <pc:sldChg chg="addSp modSp add mod ord modAnim">
        <pc:chgData name="Andre van der Put" userId="81da23f61e521915" providerId="LiveId" clId="{DC92909B-278F-4970-BC0E-B6BC60142AFF}" dt="2025-03-30T15:27:43.978" v="2915" actId="14826"/>
        <pc:sldMkLst>
          <pc:docMk/>
          <pc:sldMk cId="1602218625" sldId="362"/>
        </pc:sldMkLst>
        <pc:spChg chg="mod">
          <ac:chgData name="Andre van der Put" userId="81da23f61e521915" providerId="LiveId" clId="{DC92909B-278F-4970-BC0E-B6BC60142AFF}" dt="2025-03-30T15:25:05.867" v="2900"/>
          <ac:spMkLst>
            <pc:docMk/>
            <pc:sldMk cId="1602218625" sldId="362"/>
            <ac:spMk id="2" creationId="{215CCB3C-4E33-F1AE-C6D6-C13F3DC5F4C1}"/>
          </ac:spMkLst>
        </pc:spChg>
        <pc:spChg chg="mod">
          <ac:chgData name="Andre van der Put" userId="81da23f61e521915" providerId="LiveId" clId="{DC92909B-278F-4970-BC0E-B6BC60142AFF}" dt="2025-03-30T15:24:37.877" v="2875" actId="20577"/>
          <ac:spMkLst>
            <pc:docMk/>
            <pc:sldMk cId="1602218625" sldId="362"/>
            <ac:spMk id="3" creationId="{266FDF5C-9F10-4637-CDA4-93F68A2AB0BF}"/>
          </ac:spMkLst>
        </pc:spChg>
        <pc:picChg chg="add mod">
          <ac:chgData name="Andre van der Put" userId="81da23f61e521915" providerId="LiveId" clId="{DC92909B-278F-4970-BC0E-B6BC60142AFF}" dt="2025-03-30T15:27:43.978" v="2915" actId="14826"/>
          <ac:picMkLst>
            <pc:docMk/>
            <pc:sldMk cId="1602218625" sldId="362"/>
            <ac:picMk id="5" creationId="{187AE3D1-975A-9C07-CA49-864969532122}"/>
          </ac:picMkLst>
        </pc:picChg>
        <pc:picChg chg="add mod">
          <ac:chgData name="Andre van der Put" userId="81da23f61e521915" providerId="LiveId" clId="{DC92909B-278F-4970-BC0E-B6BC60142AFF}" dt="2025-03-30T15:25:59.005" v="2912" actId="1076"/>
          <ac:picMkLst>
            <pc:docMk/>
            <pc:sldMk cId="1602218625" sldId="362"/>
            <ac:picMk id="7" creationId="{D7AC01C8-5903-40FB-0466-DC2A0B38553A}"/>
          </ac:picMkLst>
        </pc:picChg>
      </pc:sldChg>
      <pc:sldChg chg="modSp add mod ord">
        <pc:chgData name="Andre van der Put" userId="81da23f61e521915" providerId="LiveId" clId="{DC92909B-278F-4970-BC0E-B6BC60142AFF}" dt="2025-03-30T15:28:49.115" v="2927"/>
        <pc:sldMkLst>
          <pc:docMk/>
          <pc:sldMk cId="4226214440" sldId="363"/>
        </pc:sldMkLst>
        <pc:spChg chg="mod">
          <ac:chgData name="Andre van der Put" userId="81da23f61e521915" providerId="LiveId" clId="{DC92909B-278F-4970-BC0E-B6BC60142AFF}" dt="2025-03-30T15:28:39.429" v="2923" actId="20577"/>
          <ac:spMkLst>
            <pc:docMk/>
            <pc:sldMk cId="4226214440" sldId="363"/>
            <ac:spMk id="3" creationId="{9806F875-7BDF-DD20-62B7-9BFC7466096B}"/>
          </ac:spMkLst>
        </pc:spChg>
      </pc:sldChg>
      <pc:sldChg chg="modSp add mod">
        <pc:chgData name="Andre van der Put" userId="81da23f61e521915" providerId="LiveId" clId="{DC92909B-278F-4970-BC0E-B6BC60142AFF}" dt="2025-03-31T12:13:07.881" v="3068" actId="20577"/>
        <pc:sldMkLst>
          <pc:docMk/>
          <pc:sldMk cId="2409281158" sldId="364"/>
        </pc:sldMkLst>
        <pc:spChg chg="mod">
          <ac:chgData name="Andre van der Put" userId="81da23f61e521915" providerId="LiveId" clId="{DC92909B-278F-4970-BC0E-B6BC60142AFF}" dt="2025-03-31T12:13:07.881" v="3068" actId="20577"/>
          <ac:spMkLst>
            <pc:docMk/>
            <pc:sldMk cId="2409281158" sldId="364"/>
            <ac:spMk id="3" creationId="{F596FD7A-D135-9A4A-E543-A3808D78663A}"/>
          </ac:spMkLst>
        </pc:spChg>
      </pc:sldChg>
      <pc:sldChg chg="addSp delSp modSp add mod modAnim">
        <pc:chgData name="Andre van der Put" userId="81da23f61e521915" providerId="LiveId" clId="{DC92909B-278F-4970-BC0E-B6BC60142AFF}" dt="2025-04-02T14:50:03.117" v="3499" actId="14826"/>
        <pc:sldMkLst>
          <pc:docMk/>
          <pc:sldMk cId="343985059" sldId="365"/>
        </pc:sldMkLst>
        <pc:spChg chg="mod">
          <ac:chgData name="Andre van der Put" userId="81da23f61e521915" providerId="LiveId" clId="{DC92909B-278F-4970-BC0E-B6BC60142AFF}" dt="2025-03-31T11:50:20.526" v="2982" actId="20577"/>
          <ac:spMkLst>
            <pc:docMk/>
            <pc:sldMk cId="343985059" sldId="365"/>
            <ac:spMk id="3" creationId="{D95B180B-81D2-D892-305B-5C0899BDFC38}"/>
          </ac:spMkLst>
        </pc:spChg>
        <pc:picChg chg="add mod">
          <ac:chgData name="Andre van der Put" userId="81da23f61e521915" providerId="LiveId" clId="{DC92909B-278F-4970-BC0E-B6BC60142AFF}" dt="2025-03-31T12:02:59.960" v="2991" actId="1076"/>
          <ac:picMkLst>
            <pc:docMk/>
            <pc:sldMk cId="343985059" sldId="365"/>
            <ac:picMk id="5" creationId="{4F582DD0-2656-2F1E-9E86-D5A40202D4F2}"/>
          </ac:picMkLst>
        </pc:picChg>
        <pc:picChg chg="add mod">
          <ac:chgData name="Andre van der Put" userId="81da23f61e521915" providerId="LiveId" clId="{DC92909B-278F-4970-BC0E-B6BC60142AFF}" dt="2025-03-31T12:03:02.929" v="2992" actId="1076"/>
          <ac:picMkLst>
            <pc:docMk/>
            <pc:sldMk cId="343985059" sldId="365"/>
            <ac:picMk id="7" creationId="{DBF2D0FC-0B6F-E274-95EF-82FA1733DECB}"/>
          </ac:picMkLst>
        </pc:picChg>
        <pc:picChg chg="add mod">
          <ac:chgData name="Andre van der Put" userId="81da23f61e521915" providerId="LiveId" clId="{DC92909B-278F-4970-BC0E-B6BC60142AFF}" dt="2025-04-02T14:50:03.117" v="3499" actId="14826"/>
          <ac:picMkLst>
            <pc:docMk/>
            <pc:sldMk cId="343985059" sldId="365"/>
            <ac:picMk id="9" creationId="{2545A856-9C67-F4A7-C133-FD4BA2401D52}"/>
          </ac:picMkLst>
        </pc:picChg>
        <pc:picChg chg="add mod">
          <ac:chgData name="Andre van der Put" userId="81da23f61e521915" providerId="LiveId" clId="{DC92909B-278F-4970-BC0E-B6BC60142AFF}" dt="2025-03-31T12:12:24.807" v="3024" actId="14826"/>
          <ac:picMkLst>
            <pc:docMk/>
            <pc:sldMk cId="343985059" sldId="365"/>
            <ac:picMk id="11" creationId="{680D0772-4ACD-F611-2A88-9CB718885C36}"/>
          </ac:picMkLst>
        </pc:picChg>
      </pc:sldChg>
      <pc:sldChg chg="add">
        <pc:chgData name="Andre van der Put" userId="81da23f61e521915" providerId="LiveId" clId="{DC92909B-278F-4970-BC0E-B6BC60142AFF}" dt="2025-03-31T12:12:47.943" v="3025" actId="2890"/>
        <pc:sldMkLst>
          <pc:docMk/>
          <pc:sldMk cId="850420914" sldId="366"/>
        </pc:sldMkLst>
      </pc:sldChg>
      <pc:sldChg chg="addSp delSp modSp add mod ord delAnim modAnim">
        <pc:chgData name="Andre van der Put" userId="81da23f61e521915" providerId="LiveId" clId="{DC92909B-278F-4970-BC0E-B6BC60142AFF}" dt="2025-03-31T12:18:36.222" v="3133"/>
        <pc:sldMkLst>
          <pc:docMk/>
          <pc:sldMk cId="1262871955" sldId="367"/>
        </pc:sldMkLst>
        <pc:spChg chg="mod">
          <ac:chgData name="Andre van der Put" userId="81da23f61e521915" providerId="LiveId" clId="{DC92909B-278F-4970-BC0E-B6BC60142AFF}" dt="2025-03-31T12:15:28.055" v="3125"/>
          <ac:spMkLst>
            <pc:docMk/>
            <pc:sldMk cId="1262871955" sldId="367"/>
            <ac:spMk id="2" creationId="{F8C89F6C-7AB4-07AE-A0CD-24146C671069}"/>
          </ac:spMkLst>
        </pc:spChg>
        <pc:spChg chg="mod">
          <ac:chgData name="Andre van der Put" userId="81da23f61e521915" providerId="LiveId" clId="{DC92909B-278F-4970-BC0E-B6BC60142AFF}" dt="2025-03-31T12:13:35.197" v="3079" actId="20577"/>
          <ac:spMkLst>
            <pc:docMk/>
            <pc:sldMk cId="1262871955" sldId="367"/>
            <ac:spMk id="3" creationId="{7099B9CC-20C5-68BF-3BDF-ED75A53D9E62}"/>
          </ac:spMkLst>
        </pc:spChg>
        <pc:picChg chg="mod">
          <ac:chgData name="Andre van der Put" userId="81da23f61e521915" providerId="LiveId" clId="{DC92909B-278F-4970-BC0E-B6BC60142AFF}" dt="2025-03-31T12:17:52.404" v="3126" actId="14826"/>
          <ac:picMkLst>
            <pc:docMk/>
            <pc:sldMk cId="1262871955" sldId="367"/>
            <ac:picMk id="5" creationId="{062C4416-4477-BFD0-7F9C-CF478E204097}"/>
          </ac:picMkLst>
        </pc:picChg>
        <pc:picChg chg="add mod">
          <ac:chgData name="Andre van der Put" userId="81da23f61e521915" providerId="LiveId" clId="{DC92909B-278F-4970-BC0E-B6BC60142AFF}" dt="2025-03-31T12:18:28.048" v="3132" actId="1076"/>
          <ac:picMkLst>
            <pc:docMk/>
            <pc:sldMk cId="1262871955" sldId="367"/>
            <ac:picMk id="6" creationId="{C6C7B51A-29AE-E067-DBEF-DD448630FE7A}"/>
          </ac:picMkLst>
        </pc:picChg>
      </pc:sldChg>
      <pc:sldChg chg="modSp add mod modAnim">
        <pc:chgData name="Andre van der Put" userId="81da23f61e521915" providerId="LiveId" clId="{DC92909B-278F-4970-BC0E-B6BC60142AFF}" dt="2025-03-31T12:28:39.815" v="3386"/>
        <pc:sldMkLst>
          <pc:docMk/>
          <pc:sldMk cId="303336522" sldId="368"/>
        </pc:sldMkLst>
        <pc:spChg chg="mod">
          <ac:chgData name="Andre van der Put" userId="81da23f61e521915" providerId="LiveId" clId="{DC92909B-278F-4970-BC0E-B6BC60142AFF}" dt="2025-03-31T12:28:36.523" v="3385" actId="12"/>
          <ac:spMkLst>
            <pc:docMk/>
            <pc:sldMk cId="303336522" sldId="368"/>
            <ac:spMk id="2" creationId="{2F555AA1-644D-AC5A-10BF-681B7960D9DD}"/>
          </ac:spMkLst>
        </pc:spChg>
        <pc:spChg chg="mod">
          <ac:chgData name="Andre van der Put" userId="81da23f61e521915" providerId="LiveId" clId="{DC92909B-278F-4970-BC0E-B6BC60142AFF}" dt="2025-03-31T12:19:36.541" v="3148" actId="20577"/>
          <ac:spMkLst>
            <pc:docMk/>
            <pc:sldMk cId="303336522" sldId="368"/>
            <ac:spMk id="3" creationId="{67A56210-70A9-927D-7959-0C181E0B56AE}"/>
          </ac:spMkLst>
        </pc:spChg>
      </pc:sldChg>
      <pc:sldChg chg="addSp modSp add mod modAnim">
        <pc:chgData name="Andre van der Put" userId="81da23f61e521915" providerId="LiveId" clId="{DC92909B-278F-4970-BC0E-B6BC60142AFF}" dt="2025-03-31T13:03:41.044" v="3443"/>
        <pc:sldMkLst>
          <pc:docMk/>
          <pc:sldMk cId="3526511959" sldId="369"/>
        </pc:sldMkLst>
        <pc:spChg chg="mod">
          <ac:chgData name="Andre van der Put" userId="81da23f61e521915" providerId="LiveId" clId="{DC92909B-278F-4970-BC0E-B6BC60142AFF}" dt="2025-03-31T13:00:59.883" v="3437" actId="255"/>
          <ac:spMkLst>
            <pc:docMk/>
            <pc:sldMk cId="3526511959" sldId="369"/>
            <ac:spMk id="2" creationId="{0BC4B87D-B694-3669-FFE2-FCD8ABF84A7D}"/>
          </ac:spMkLst>
        </pc:spChg>
        <pc:spChg chg="mod">
          <ac:chgData name="Andre van der Put" userId="81da23f61e521915" providerId="LiveId" clId="{DC92909B-278F-4970-BC0E-B6BC60142AFF}" dt="2025-03-31T13:00:20.990" v="3395" actId="20577"/>
          <ac:spMkLst>
            <pc:docMk/>
            <pc:sldMk cId="3526511959" sldId="369"/>
            <ac:spMk id="3" creationId="{E45E52BA-FF20-7F68-6B08-A442914587CE}"/>
          </ac:spMkLst>
        </pc:spChg>
        <pc:picChg chg="add mod">
          <ac:chgData name="Andre van der Put" userId="81da23f61e521915" providerId="LiveId" clId="{DC92909B-278F-4970-BC0E-B6BC60142AFF}" dt="2025-03-31T13:03:32.174" v="3442" actId="14100"/>
          <ac:picMkLst>
            <pc:docMk/>
            <pc:sldMk cId="3526511959" sldId="369"/>
            <ac:picMk id="5" creationId="{6B41B8E6-EC8D-1EA7-432F-8CCA4F2D22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FE735-7BEE-4CB1-8F81-4FC4DAC40758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14978-1DC2-46F7-AECB-32C1DD166E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32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66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4C00-7CFE-48B3-CA04-5225B611B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B0BC1E-F9A7-3EA7-D7FA-BC229E69C1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E8371A62-2F73-0109-C751-849809583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989603B-976F-78EB-55B2-8199656FE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B100626-4BF6-D499-A003-FE5BAF2B0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84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9582-CF01-84F1-E8B3-18F2700B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6FECEAC-CC01-DC15-BD49-88B39A6BD0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ECE2FC5-8E99-76BC-2F57-6146AE24F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3359233-45C4-5BEF-3541-4034E502E5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5E4BAB5-553E-6E42-716B-F3FB5E924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79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2639F-79F1-1AB3-B566-E3B17D13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83BED08-F7F3-A185-5F88-6773839196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45652ACC-29D2-25F4-EF09-5AF732991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04F6294-4BFF-89BF-33DC-F3AF93490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74E916A-277C-06D9-01D6-A9C8CF8A7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83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C7A7-3726-5551-7584-FFF1D4607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EBEC171-B98C-4AD3-F072-54FEAF3E59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CE19695C-5081-A423-4D6A-91725DAC7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E23C1F9-F126-CF8A-A124-A27A21011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1B72B9D-A82A-2C0C-24E0-4934EAE7B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95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B533-E878-0527-705D-CA96D48E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82C23E-E06A-E696-BB08-3F9E30D5C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91D7900E-176A-C9A2-7627-32E2F3E15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B088890-1049-262F-6ED0-D348D7245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A2C62F2-BEBD-C2FE-B729-409FE3493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83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80725-D506-7AC1-210D-4530DCA6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4282972-4318-8C1E-E64F-E83AC0845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205EA8FC-021F-E8B1-E651-1C605AC68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F3F2407-42FD-82A8-6F2D-4AB112ED3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9B1FA7F-189E-06F6-A274-4F775623A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60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F8C7D-52EA-64BB-6DAF-67D86B6C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0FFFDE-7926-7FEE-3926-9C4765C26D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46418FEB-BBAC-E57A-0E13-56A56FE9C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4F4993A-F076-1F59-5F8E-14081F2FB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D3817CC-74A0-7D81-57E0-0E0743426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57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F1A7-A399-35E3-478E-3C94A58C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ED069E-DBC9-CD95-227B-FB7303A88C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C393FAFB-1FE3-D7E9-2F09-3EFC9C191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85A26D3-6A38-D6E2-B358-514864E2C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ABB6108-0BFD-733B-48AE-43A700DC8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276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15A66-79B6-36B5-B446-F074DB59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D51FBB-89D1-00C3-6BF5-8295080C30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E03359F2-7F8C-ADFB-2FE3-EAAD8A6D8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5AB0B53-0D9D-D2D6-8A89-349F1AA9F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323EACCF-A377-765B-C81B-D47A54DA6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536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BAB7A-D3CD-72DB-0DE5-091CD6FF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089F072-1981-B031-3984-DDD13EB103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3C0FCAFE-9D86-DF51-92BE-A79E33129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EACECD8-C3AA-0E1F-E361-165DEFD9D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9EE43F0-31AB-4C77-73EE-1BA9A70B7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68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26E1B-6D92-8526-0C5B-9189846C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6D35AB8-84A8-05D5-5EBF-02F36CD7A8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55F28BD5-278D-3D02-729C-5374DD18C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B883294-0C3A-0450-7996-606281529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81F1412-0EDB-05CE-B67B-E367A8CEC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781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B9EC7-47E3-7595-7F73-6AB7748C9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5395ADE-A87F-87DE-51C9-075CF7E722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2FA4691D-74F5-C18F-1723-FEF73A104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76FDB98-2D2C-4E96-9182-74F31202B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BDAD6D8-5591-37FA-3AF0-849EE356D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613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374E-DDE1-CC7E-B53A-1112FE006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02E281A-558C-4298-7688-BB0ACEFAFF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E6E57A3-BFAE-27F3-99C4-34536A4B04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AB22658-CD0D-0AEF-8935-06A610A79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90B4BCE5-D747-3F71-EAFE-545D5E6BD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576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443C2-F840-C78E-3715-CDEB17D1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EA36876-D9ED-4833-1F9B-741CEF917B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20578013-0667-E1A5-61BD-467F49631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E7BA797-5842-97B7-0F30-CD8929830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4D5C861-3EA2-C522-B093-4846DFDF1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789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3DEA7-EC6F-7D33-A5B9-A943ED6F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1195054-AB01-7B88-9D86-D2A710B73A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122340E8-017C-5DA4-332D-F6AE35779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99872B3-25BB-AEEA-5390-386434D039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7E78027-31C8-D0DE-F063-487634D20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83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8B31D-7F51-DE0B-3B24-1AA47041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AC587FE-8D40-DDD8-FA78-5A36F24BD9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D957EB1F-DEDD-C9D1-EEDB-51707C021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99F71D8-5B55-B76D-C17E-69EE1847E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D4C3156-A303-9AD0-D8D7-82E200F2A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656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D262-9893-F4E0-D0DF-BC3E8A9CB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F7B6CDD-D140-4408-373C-926C88D015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DDF5752B-3E90-FB6C-B9D3-59778F5BE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E0A8160-F099-4E05-66EA-373D299BB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D9190041-C32B-7A42-00C1-5AE6DC350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409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03C91-3F47-B4BE-E730-1497D718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0AB4B5F-C6CC-2566-077E-7B06B0059F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C41E3E71-5608-B081-DF0F-58AFBE7C3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7F0A29C-19E7-9DF8-495F-204A3FBC0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A1F8ECC-45AF-4B0A-E5DB-78F7BAEBA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27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94715-D223-8D5C-69D6-E85B8992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A570387-7077-F438-0F15-BCBD08B766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8B181BFA-FC72-AD38-6640-7DDA006CC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75DC047-6364-CFD1-ED84-5A9E09C650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6AD4A21-5C39-D480-9252-10FE84ED3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773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51E0-0149-A857-F94B-161B6DDEB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BADDC6-0F3F-F0E7-F229-8E6CF336B1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CEA69C5-A6F0-6817-A287-BAF99FED5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CF2ED7D-755F-804A-F27E-F5C96F7DF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3013E09-EF18-1BE8-86FA-46E1FC2A4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760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8B41E-52A2-6F59-5EDA-0557CB59D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DB95D4C-5BFA-EF1A-89E2-F1FE2C6155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8EC03B8-E179-D56F-4008-E7DB8B251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1436831-5A5B-280A-5336-34C4B7048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EA592B5-ECDE-686C-FF38-3EB278036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77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F993F-E1DF-3E47-2B18-857AA08E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A45708-7A16-05AC-5148-4551A5A797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2B537DEA-9034-8509-E90D-B8A49BA8A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15EBB07-3B02-37C2-9CAE-7103EF57E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9253332D-D009-0B11-2852-F81D656DF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883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2349-274D-7411-7AB3-C5112628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82D1A43-E88F-33E3-CB53-1AEBD16E8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30A0720D-11CA-1B62-047B-C663357AF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D0B5186-1AE2-67D5-A84D-DAA5993D2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1D8426C-B531-4894-DAF5-E938C95CC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162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1758-7550-0530-0C5B-08A2842B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A434034-4BE0-DA81-05DA-BD9519A5F6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9B62EF46-8259-DA11-0CAD-5871561D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0BCF45E-571B-AD9D-CE1E-14641A474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1F0A246-BBD8-0DC2-9034-AB14EE825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614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nl-NL" sz="1200">
                <a:latin typeface="Times New Roman" panose="02020603050405020304" pitchFamily="18" charset="0"/>
              </a:rPr>
              <a:t>Open-i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fld id="{B0E0C697-6AF5-4A8D-9EF8-2F032A87704B}" type="slidenum">
              <a:rPr lang="nl-NL" sz="1200">
                <a:latin typeface="Times New Roman" panose="02020603050405020304" pitchFamily="18" charset="0"/>
              </a:rPr>
              <a:pPr eaLnBrk="1" hangingPunct="1"/>
              <a:t>33</a:t>
            </a:fld>
            <a:endParaRPr lang="nl-NL" sz="120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1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E6171-1CA8-E1FC-130F-B2F2C983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D043D3A-059E-570E-10C5-D6976E391E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37836FC3-C135-33C2-92C0-B41EDED9C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5B0B728-B5D7-2F37-D2EA-0FEDBFD31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322E0B1-B956-8C2C-8F6C-1C2F8EC26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35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132B2-794C-7A96-3190-96B0108F8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5A03220-4C62-5B08-3BE0-277F69BCC8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7396E8F4-6961-ADB0-9BAE-C984CB848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1F64B0D-A71C-E06C-7468-EAE04FACA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2C26C92-9441-0E94-6113-77BD41EFD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8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81607-A7D3-9423-4BFD-4A39FE4F8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065E5A0-A0AD-2A10-CA41-1618A1F063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73B394A4-1932-0FF3-8916-69EDAF827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859F754-9C0A-6ECA-891A-5E2A6B172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FA6D982-1B8E-008D-00B5-5542941DC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5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08CE-81B8-2B08-ED75-086A9250E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5E33E5-A1C4-C766-659C-01DEC5E07B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118ABB0A-9A34-0E3E-69AB-4012EC2C4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AD9F404-FF5B-312C-CCE7-8555CBC0D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4DA43F4-98CD-BAD2-8D20-3DB43F4F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58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104F-D940-150F-93A3-1A947D8BE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66E1179-791E-B065-3A03-9E228B4D4B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FE3C1FDD-52DA-816C-16F3-E89F0E9F1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4DF0DF4-1FE1-0D41-C2D5-E4C9ED14E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9A94B60C-4EEC-A8F8-34DF-A5B0032FE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324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9D73-0437-CA4D-C9E5-2DFC450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AD6ABB-F93C-211E-4BC7-B98CC99C08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E12DABA-09D5-D2DD-97C3-DD9F0C177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BE2FD1A-B286-AAE1-238D-624BC791E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F9B8B54-4F1A-3362-0EE3-505170FFD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00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27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6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7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49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4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79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3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41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46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.v.d.put@open-fine.nl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s://www.linkedin.com/in/andrevanderpu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05948" y="1203392"/>
            <a:ext cx="9144000" cy="3881791"/>
          </a:xfrm>
        </p:spPr>
        <p:txBody>
          <a:bodyPr>
            <a:normAutofit lnSpcReduction="10000"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APEX integration with Spotify, </a:t>
            </a:r>
            <a:r>
              <a:rPr lang="en-US" sz="7200" dirty="0" err="1">
                <a:solidFill>
                  <a:schemeClr val="accent1">
                    <a:lumMod val="75000"/>
                  </a:schemeClr>
                </a:solidFill>
              </a:rPr>
              <a:t>Discogs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, Jira, LinkedIn, etcetera – all at once!</a:t>
            </a:r>
            <a:endParaRPr lang="nl-NL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57F8FB-2F60-429F-9D0C-2BA89AFB405B}"/>
              </a:ext>
            </a:extLst>
          </p:cNvPr>
          <p:cNvSpPr txBox="1"/>
          <p:nvPr/>
        </p:nvSpPr>
        <p:spPr>
          <a:xfrm>
            <a:off x="2326420" y="5469941"/>
            <a:ext cx="448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André van der Put</a:t>
            </a:r>
          </a:p>
          <a:p>
            <a:r>
              <a:rPr lang="nl-NL" dirty="0"/>
              <a:t>11-4-2025</a:t>
            </a:r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EF0BF64B-FB6B-4961-8800-E90C46EF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2" y="2220429"/>
            <a:ext cx="657317" cy="69542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002FCC5-FE97-4F62-980C-370D64B61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7" y="1203392"/>
            <a:ext cx="876422" cy="83831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6DC2E32-7701-ABD2-2644-71D74D4E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64" y="2560750"/>
            <a:ext cx="1467179" cy="583537"/>
          </a:xfrm>
          <a:prstGeom prst="rect">
            <a:avLst/>
          </a:prstGeom>
        </p:spPr>
      </p:pic>
      <p:pic>
        <p:nvPicPr>
          <p:cNvPr id="9" name="Afbeelding 8" descr="Afbeelding met logo, symbool, Elektrisch blauw, Lettertype&#10;&#10;Door AI gegenereerde inhoud is mogelijk onjuist.">
            <a:extLst>
              <a:ext uri="{FF2B5EF4-FFF2-40B4-BE49-F238E27FC236}">
                <a16:creationId xmlns:a16="http://schemas.microsoft.com/office/drawing/2014/main" id="{74BC5AC0-816B-1127-B7D3-A6945CE11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8" y="3232665"/>
            <a:ext cx="657317" cy="7094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85EA21D-40C7-1EC1-F6BC-BC690517E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541" y="1519913"/>
            <a:ext cx="1594342" cy="5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5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D90-C9C5-2295-3BD2-A82E0D3CE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8FB789-AD11-F9B1-B436-6E3B7082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OAuth</a:t>
            </a:r>
            <a:r>
              <a:rPr lang="nl-NL" dirty="0"/>
              <a:t> 2.0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BCDAB54-8D70-35C6-2CEE-D49B37C3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APEX </a:t>
            </a:r>
            <a:r>
              <a:rPr lang="nl-NL" dirty="0" err="1"/>
              <a:t>only</a:t>
            </a:r>
            <a:r>
              <a:rPr lang="nl-NL" dirty="0"/>
              <a:t> supports </a:t>
            </a:r>
            <a:r>
              <a:rPr lang="nl-NL" dirty="0" err="1"/>
              <a:t>the</a:t>
            </a:r>
            <a:r>
              <a:rPr lang="nl-NL" dirty="0"/>
              <a:t> Client </a:t>
            </a:r>
            <a:r>
              <a:rPr lang="nl-NL" dirty="0" err="1"/>
              <a:t>Credentials</a:t>
            </a:r>
            <a:r>
              <a:rPr lang="nl-NL" dirty="0"/>
              <a:t> flow,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r>
              <a:rPr lang="nl-NL" dirty="0"/>
              <a:t> Code flow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But…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In </a:t>
            </a:r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r>
              <a:rPr lang="nl-NL" dirty="0"/>
              <a:t> Code flow </a:t>
            </a:r>
            <a:r>
              <a:rPr lang="nl-NL" dirty="0" err="1"/>
              <a:t>mechanism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  <a:p>
            <a:r>
              <a:rPr lang="nl-NL" dirty="0" err="1"/>
              <a:t>callback</a:t>
            </a:r>
            <a:r>
              <a:rPr lang="nl-NL" dirty="0"/>
              <a:t>: APEX_AUTHENTICATION.CALLBACK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8960BCB6-EC8B-0978-D2B1-FCE6F3C7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073085E-27D7-4EA2-ADD3-D61442F1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AA090358-27E6-F00B-D750-4BA0DA4D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00115468-390D-EC8A-3E6D-A157CB7A6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8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00FBB-2338-A260-3065-34A14170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D345924-20C7-E299-0370-7853C8DD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3F64C867-9B78-185A-DF57-D548271D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2A5AFDA3-9F7B-5F63-29DD-D976CE63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23ECC739-354A-6E62-F01C-E2019B7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1F0B44F4-3D55-903A-2FED-3BC6970FE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Afbeelding 6" descr="Afbeelding met tekst, schermopname, nummer, Parallel&#10;&#10;Door AI gegenereerde inhoud is mogelijk onjuist.">
            <a:extLst>
              <a:ext uri="{FF2B5EF4-FFF2-40B4-BE49-F238E27FC236}">
                <a16:creationId xmlns:a16="http://schemas.microsoft.com/office/drawing/2014/main" id="{5AB71E62-CC47-14DC-B0F4-A5EDECECA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75" y="111236"/>
            <a:ext cx="6149873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80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45FD-0309-8AA1-32EF-E214DA4F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D8A390-24E5-BAE1-0CA3-4521FDBA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53E8354B-F3CF-9ED9-6C01-A249E09F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F545EA95-6DA1-423F-6A27-45CAEC06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C3BD690B-1931-31C8-DECC-9E84A145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8B2DD2AD-4331-4D12-DF0D-52DEBED67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 descr="Afbeelding met tekst, schermopname, nummer, Parallel&#10;&#10;Door AI gegenereerde inhoud is mogelijk onjuist.">
            <a:extLst>
              <a:ext uri="{FF2B5EF4-FFF2-40B4-BE49-F238E27FC236}">
                <a16:creationId xmlns:a16="http://schemas.microsoft.com/office/drawing/2014/main" id="{E7927242-E4BC-F415-9FAA-4CAB274FF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81" y="136525"/>
            <a:ext cx="6023167" cy="6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715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59854-A828-7E77-5D28-442078A9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99B9CC-20C5-68BF-3BDF-ED75A53D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Spotify</a:t>
            </a:r>
            <a:r>
              <a:rPr lang="nl-NL" dirty="0"/>
              <a:t> - REST Data Source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8C89F6C-7AB4-07AE-A0CD-24146C67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Get </a:t>
            </a:r>
            <a:r>
              <a:rPr lang="nl-NL" dirty="0" err="1"/>
              <a:t>current</a:t>
            </a:r>
            <a:r>
              <a:rPr lang="nl-NL" dirty="0"/>
              <a:t> users </a:t>
            </a:r>
            <a:r>
              <a:rPr lang="nl-NL" dirty="0" err="1"/>
              <a:t>playlists</a:t>
            </a:r>
            <a:r>
              <a:rPr lang="nl-NL" dirty="0"/>
              <a:t>, </a:t>
            </a:r>
            <a:r>
              <a:rPr lang="nl-NL" dirty="0" err="1"/>
              <a:t>endpoint</a:t>
            </a:r>
            <a:r>
              <a:rPr lang="nl-NL" dirty="0"/>
              <a:t> /v1/me/</a:t>
            </a:r>
            <a:r>
              <a:rPr lang="nl-NL" dirty="0" err="1"/>
              <a:t>playlists</a:t>
            </a: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04004A55-C731-2E5D-53DA-C02D9265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AFFA61C2-3775-138E-3CD1-9D7D3BFC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C2C5B754-1069-1032-600F-76903FB8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3A51830-39FF-6B3D-9B23-15D035233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62C4416-4477-BFD0-7F9C-CF478E204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226" y="2336840"/>
            <a:ext cx="7053015" cy="2158900"/>
          </a:xfrm>
          <a:prstGeom prst="rect">
            <a:avLst/>
          </a:prstGeom>
        </p:spPr>
      </p:pic>
      <p:pic>
        <p:nvPicPr>
          <p:cNvPr id="6" name="Afbeelding 5" descr="Afbeelding met tekst, Lettertype, lijn, nummer&#10;&#10;Door AI gegenereerde inhoud is mogelijk onjuist.">
            <a:extLst>
              <a:ext uri="{FF2B5EF4-FFF2-40B4-BE49-F238E27FC236}">
                <a16:creationId xmlns:a16="http://schemas.microsoft.com/office/drawing/2014/main" id="{C6C7B51A-29AE-E067-DBEF-DD448630F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82" y="4630677"/>
            <a:ext cx="5982218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71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314C9-62BB-1274-7642-39923FA1A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478E7C-CE6A-F612-EEEA-BB7874EB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CBDA405-AF8B-F11B-0D5E-0C37DAC0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Demo 1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, but…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 </a:t>
            </a:r>
            <a:r>
              <a:rPr lang="nl-NL" dirty="0" err="1"/>
              <a:t>refresh</a:t>
            </a:r>
            <a:r>
              <a:rPr lang="nl-NL" dirty="0"/>
              <a:t> token,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is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token </a:t>
            </a:r>
            <a:r>
              <a:rPr lang="nl-NL" dirty="0" err="1"/>
              <a:t>lifetime</a:t>
            </a:r>
            <a:r>
              <a:rPr lang="nl-NL" dirty="0"/>
              <a:t> (1 </a:t>
            </a:r>
            <a:r>
              <a:rPr lang="nl-NL" dirty="0" err="1"/>
              <a:t>hour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 err="1"/>
              <a:t>Only</a:t>
            </a:r>
            <a:r>
              <a:rPr lang="nl-NL" dirty="0"/>
              <a:t> 1 </a:t>
            </a:r>
            <a:r>
              <a:rPr lang="nl-NL" dirty="0" err="1"/>
              <a:t>sign</a:t>
            </a:r>
            <a:r>
              <a:rPr lang="nl-NL" dirty="0"/>
              <a:t>-in per </a:t>
            </a:r>
            <a:r>
              <a:rPr lang="nl-NL" dirty="0" err="1"/>
              <a:t>session</a:t>
            </a: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EEBDCABD-3AAA-A496-A949-456644C8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851E0F2-6AEA-28D5-DA2F-085B1335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DA4D4EA3-4299-3526-D3B5-EA1F7FF7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371EF1A-460B-DDEE-7480-A79F5B565B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89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7EFB-1AF6-E027-939F-32E86106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0E7C538-FB60-0043-FE63-E187CAA2AAF1}"/>
              </a:ext>
            </a:extLst>
          </p:cNvPr>
          <p:cNvSpPr txBox="1"/>
          <p:nvPr/>
        </p:nvSpPr>
        <p:spPr>
          <a:xfrm>
            <a:off x="2874350" y="1284644"/>
            <a:ext cx="912533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auth_code_flow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name              varchar2(100)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scope    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extra_parameters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username_field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acw_pk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acw_uk1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(name)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3717F0E-A49B-2649-CF63-1027BAD0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</a:t>
            </a:r>
            <a:r>
              <a:rPr lang="nl-NL" dirty="0" err="1"/>
              <a:t>Authorization</a:t>
            </a:r>
            <a:r>
              <a:rPr lang="nl-NL" dirty="0"/>
              <a:t> Code flow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7AE03BA-76A2-A8F7-088B-EE08C254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PL/SQL code </a:t>
            </a:r>
            <a:r>
              <a:rPr lang="nl-NL" dirty="0" err="1"/>
              <a:t>to</a:t>
            </a:r>
            <a:endParaRPr lang="nl-NL" dirty="0"/>
          </a:p>
          <a:p>
            <a:r>
              <a:rPr lang="nl-NL" dirty="0" err="1"/>
              <a:t>redirect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r>
              <a:rPr lang="nl-NL" dirty="0"/>
              <a:t> </a:t>
            </a:r>
            <a:r>
              <a:rPr lang="nl-NL" dirty="0" err="1"/>
              <a:t>endpoint</a:t>
            </a:r>
            <a:endParaRPr lang="nl-NL" dirty="0"/>
          </a:p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callback</a:t>
            </a:r>
            <a:r>
              <a:rPr lang="nl-NL" dirty="0"/>
              <a:t>, </a:t>
            </a:r>
            <a:r>
              <a:rPr lang="nl-NL" dirty="0" err="1"/>
              <a:t>redirect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APEX </a:t>
            </a:r>
            <a:r>
              <a:rPr lang="nl-NL" dirty="0" err="1"/>
              <a:t>session</a:t>
            </a:r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returned</a:t>
            </a:r>
            <a:r>
              <a:rPr lang="nl-NL" dirty="0"/>
              <a:t> code, get token</a:t>
            </a:r>
          </a:p>
          <a:p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C34C2819-CE39-31DD-3A76-A1A94BA6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3D5B1831-97E1-1201-0E1B-59835657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5FAB613D-23C0-7E36-BB1D-4A31A95B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448EB41-EA0C-C290-9E61-6369BAF7E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75C7CFB4-F7DD-4503-9C55-3486D698961F}"/>
              </a:ext>
            </a:extLst>
          </p:cNvPr>
          <p:cNvSpPr/>
          <p:nvPr/>
        </p:nvSpPr>
        <p:spPr>
          <a:xfrm>
            <a:off x="2874350" y="3179625"/>
            <a:ext cx="2416629" cy="429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747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73EC4-7ED7-4EC9-1175-E9111D3B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66A2497-63EF-2A63-172D-047EFA21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</a:t>
            </a:r>
            <a:r>
              <a:rPr lang="nl-NL" dirty="0" err="1"/>
              <a:t>Authorization</a:t>
            </a:r>
            <a:r>
              <a:rPr lang="nl-NL" dirty="0"/>
              <a:t> Code flow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0D1673F-2442-AA1A-2B10-0951BBF4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Callback procedure</a:t>
            </a:r>
          </a:p>
          <a:p>
            <a:r>
              <a:rPr lang="nl-NL" dirty="0"/>
              <a:t>REST </a:t>
            </a:r>
            <a:r>
              <a:rPr lang="nl-NL" dirty="0" err="1"/>
              <a:t>enabled</a:t>
            </a:r>
            <a:r>
              <a:rPr lang="nl-NL" dirty="0"/>
              <a:t> PL/SQL?</a:t>
            </a:r>
          </a:p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redirect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page in </a:t>
            </a:r>
            <a:r>
              <a:rPr lang="nl-NL" dirty="0" err="1"/>
              <a:t>the</a:t>
            </a:r>
            <a:r>
              <a:rPr lang="nl-NL" dirty="0"/>
              <a:t> APEX </a:t>
            </a:r>
            <a:r>
              <a:rPr lang="nl-NL" dirty="0" err="1"/>
              <a:t>session</a:t>
            </a:r>
            <a:endParaRPr lang="nl-NL" dirty="0"/>
          </a:p>
          <a:p>
            <a:r>
              <a:rPr lang="nl-NL" dirty="0"/>
              <a:t>parameters: code, state, error</a:t>
            </a:r>
          </a:p>
          <a:p>
            <a:r>
              <a:rPr lang="nl-NL" dirty="0"/>
              <a:t>state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contain</a:t>
            </a:r>
            <a:endParaRPr lang="nl-NL" dirty="0"/>
          </a:p>
          <a:p>
            <a:pPr lvl="1"/>
            <a:r>
              <a:rPr lang="nl-NL" dirty="0"/>
              <a:t>REST </a:t>
            </a:r>
            <a:r>
              <a:rPr lang="nl-NL" dirty="0" err="1"/>
              <a:t>endpoint</a:t>
            </a:r>
            <a:r>
              <a:rPr lang="nl-NL" dirty="0"/>
              <a:t> </a:t>
            </a:r>
            <a:r>
              <a:rPr lang="nl-NL" dirty="0" err="1"/>
              <a:t>identification</a:t>
            </a:r>
            <a:endParaRPr lang="nl-NL" dirty="0"/>
          </a:p>
          <a:p>
            <a:pPr lvl="1"/>
            <a:r>
              <a:rPr lang="nl-NL" dirty="0"/>
              <a:t>APEX </a:t>
            </a:r>
            <a:r>
              <a:rPr lang="nl-NL" dirty="0" err="1"/>
              <a:t>session</a:t>
            </a:r>
            <a:r>
              <a:rPr lang="nl-NL" dirty="0"/>
              <a:t> ID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350A6A75-EB00-4966-AF92-0DB3341A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9FDBDD0-8E53-9904-15E9-D5BAA26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99D449EF-F0CC-7797-9FC1-9044CACE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CD05264B-3BC8-E76A-FBD8-5E941F0963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4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9382-0A9D-7E50-BD7F-DFA3369C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11FD7B-E117-7A30-DB43-823AD22D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Callback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2ABA2207-A11A-4CA2-4352-3167D77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A9E5FB3F-3F34-0742-59FA-17EC68F5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490FDE75-FC57-20AA-7594-D46BE341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A61A675F-EBF6-FC1F-BF76-8A53E17AFA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10" name="Tijdelijke aanduiding voor inhoud 9" descr="Afbeelding met tekst, software, schermopname, Computerpictogram&#10;&#10;Door AI gegenereerde inhoud is mogelijk onjuist.">
            <a:extLst>
              <a:ext uri="{FF2B5EF4-FFF2-40B4-BE49-F238E27FC236}">
                <a16:creationId xmlns:a16="http://schemas.microsoft.com/office/drawing/2014/main" id="{EDA0CFC4-46CD-A2C0-6726-CB50DB1C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4" y="1373958"/>
            <a:ext cx="11698245" cy="4795613"/>
          </a:xfr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32798A9-3D41-BE12-85D6-C762E2E59E79}"/>
              </a:ext>
            </a:extLst>
          </p:cNvPr>
          <p:cNvSpPr txBox="1"/>
          <p:nvPr/>
        </p:nvSpPr>
        <p:spPr>
          <a:xfrm>
            <a:off x="698173" y="5265551"/>
            <a:ext cx="105155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l_redirect_url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f?p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=125:1:'||state||'::::P1_CODE:'||code;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owa_util.redirect_url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l_redirect_url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true)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document.location.href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nl-NL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l_redirect_url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'"&gt;&lt;/body&gt;</a:t>
            </a:r>
          </a:p>
        </p:txBody>
      </p:sp>
      <p:pic>
        <p:nvPicPr>
          <p:cNvPr id="14" name="Afbeelding 13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2806F10B-20F8-9ED7-BB50-8B469C318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35" y="3969315"/>
            <a:ext cx="3294089" cy="914447"/>
          </a:xfrm>
          <a:prstGeom prst="rect">
            <a:avLst/>
          </a:prstGeom>
        </p:spPr>
      </p:pic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E624FF30-892E-CCBC-834C-EF6DCDE60B47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698173" y="5709566"/>
            <a:ext cx="6057191" cy="1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CE1EF9E5-D75A-C322-16C4-15C215FCF84C}"/>
              </a:ext>
            </a:extLst>
          </p:cNvPr>
          <p:cNvSpPr txBox="1"/>
          <p:nvPr/>
        </p:nvSpPr>
        <p:spPr>
          <a:xfrm>
            <a:off x="6357150" y="1373958"/>
            <a:ext cx="5438086" cy="4324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Options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0F0E"/>
                </a:solidFill>
                <a:effectLst/>
                <a:latin typeface="Oracle Sans"/>
              </a:rPr>
              <a:t>Collection Query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 - Executes a SQL query and transforms the result set into an ORDS Standard JSON representation. Result Format: JSON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0F0E"/>
                </a:solidFill>
                <a:effectLst/>
                <a:latin typeface="Oracle Sans"/>
              </a:rPr>
              <a:t>Collection Query Item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 - Executes a SQL query returning one row of data. Result Format: JSON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0F0E"/>
                </a:solidFill>
                <a:effectLst/>
                <a:latin typeface="Oracle Sans"/>
              </a:rPr>
              <a:t>PL/SQL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 - Executes an anonymous PL/SQL block and transforms any OUT or IN/OUT parameters into a JSON representation. Result Format: JSON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0F0E"/>
                </a:solidFill>
                <a:effectLst/>
                <a:latin typeface="Oracle Sans"/>
              </a:rPr>
              <a:t>Media Resource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 - Executes a SQL Query conforming to a specific format and turns the </a:t>
            </a:r>
            <a:r>
              <a:rPr lang="en-US" b="0" i="0" dirty="0" err="1">
                <a:solidFill>
                  <a:srgbClr val="100F0E"/>
                </a:solidFill>
                <a:effectLst/>
                <a:latin typeface="Oracle Sans"/>
              </a:rPr>
              <a:t>resultset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 into a binary representation with an accompanying HTTP Content-Type header identifying the internet media type of the representation. Typically used for media objects, such as images.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E86E2274-188E-1921-8866-64E81A0EC074}"/>
              </a:ext>
            </a:extLst>
          </p:cNvPr>
          <p:cNvSpPr/>
          <p:nvPr/>
        </p:nvSpPr>
        <p:spPr>
          <a:xfrm>
            <a:off x="9199984" y="2286000"/>
            <a:ext cx="804464" cy="328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C7AEA167-2BEA-A6C6-97CF-707EA035107F}"/>
              </a:ext>
            </a:extLst>
          </p:cNvPr>
          <p:cNvSpPr/>
          <p:nvPr/>
        </p:nvSpPr>
        <p:spPr>
          <a:xfrm>
            <a:off x="9326424" y="2850525"/>
            <a:ext cx="804464" cy="328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E5F9D0-24C6-4A39-3823-CA789A123ACF}"/>
              </a:ext>
            </a:extLst>
          </p:cNvPr>
          <p:cNvSpPr/>
          <p:nvPr/>
        </p:nvSpPr>
        <p:spPr>
          <a:xfrm>
            <a:off x="9175579" y="3679459"/>
            <a:ext cx="804464" cy="328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3325F9EB-7B86-0980-21C6-38F5AC9E6D4C}"/>
              </a:ext>
            </a:extLst>
          </p:cNvPr>
          <p:cNvSpPr/>
          <p:nvPr/>
        </p:nvSpPr>
        <p:spPr>
          <a:xfrm>
            <a:off x="8845420" y="4687993"/>
            <a:ext cx="2211356" cy="503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8173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1" grpId="1" animBg="1"/>
      <p:bldP spid="18" grpId="0" animBg="1"/>
      <p:bldP spid="18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99407-B655-633F-9B7C-D0107E15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04B0070-A952-16DE-B169-EADC5D5F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PL/SQL code - </a:t>
            </a:r>
            <a:r>
              <a:rPr lang="nl-NL" dirty="0" err="1"/>
              <a:t>authorize</a:t>
            </a: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7270FF9F-3694-9A44-8A2A-5951BC6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37577AF2-8F75-A581-22A9-3D056652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006D9DC9-84FD-7475-4FA9-47046A4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DAFD8CF-FA90-36DB-15DE-18849B6BE5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0DCF214-6412-81BA-A65B-0FCC9FC75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648" y="1278224"/>
            <a:ext cx="9192520" cy="5078126"/>
          </a:xfrm>
        </p:spPr>
      </p:pic>
    </p:spTree>
    <p:extLst>
      <p:ext uri="{BB962C8B-B14F-4D97-AF65-F5344CB8AC3E}">
        <p14:creationId xmlns:p14="http://schemas.microsoft.com/office/powerpoint/2010/main" val="36788123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62A1D-73A5-E4B0-FFDF-A55A852E6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2AA40B-62A0-7C5A-3F85-996F9F43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PL/SQL code - </a:t>
            </a:r>
            <a:r>
              <a:rPr lang="nl-NL" dirty="0" err="1"/>
              <a:t>callback</a:t>
            </a: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67C9BA16-294C-4361-394C-72090907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A1CBD29E-45FB-5640-14A1-D0142FBB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6D4B1376-ECB2-AB7F-8A48-84DF7CEE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125EDD6-DD38-F9F2-177A-3B9FD1F2D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6A09635F-11FF-C8A1-2F89-648040005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1" y="1387256"/>
            <a:ext cx="9323643" cy="4551089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A4FFB14-8D2E-4A57-D09A-F2E38194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187" y="1398819"/>
            <a:ext cx="11771625" cy="237093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119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AEF0EFE-E895-4C18-8EDA-9E2E2030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me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80B8A8-3E50-4E93-9E22-0E2F931B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Software </a:t>
            </a:r>
            <a:r>
              <a:rPr lang="nl-NL" dirty="0" err="1"/>
              <a:t>developer</a:t>
            </a:r>
            <a:r>
              <a:rPr lang="nl-NL" dirty="0"/>
              <a:t> at Open-Fine</a:t>
            </a:r>
          </a:p>
          <a:p>
            <a:pPr marL="0" indent="0">
              <a:buNone/>
            </a:pPr>
            <a:r>
              <a:rPr lang="nl-NL" dirty="0"/>
              <a:t>Oracle </a:t>
            </a:r>
            <a:r>
              <a:rPr lang="nl-NL" dirty="0" err="1"/>
              <a:t>developer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1997</a:t>
            </a:r>
          </a:p>
          <a:p>
            <a:pPr marL="0" indent="0">
              <a:buNone/>
            </a:pPr>
            <a:r>
              <a:rPr lang="nl-NL" dirty="0"/>
              <a:t>APEX </a:t>
            </a:r>
            <a:r>
              <a:rPr lang="nl-NL" dirty="0" err="1"/>
              <a:t>developer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2009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a.v.d.put@open-fine.nl</a:t>
            </a:r>
            <a:endParaRPr lang="nl-NL" dirty="0"/>
          </a:p>
          <a:p>
            <a:pPr marL="0" indent="0">
              <a:buNone/>
            </a:pPr>
            <a:r>
              <a:rPr lang="nl-NL" dirty="0">
                <a:hlinkClick r:id="rId4"/>
              </a:rPr>
              <a:t>linkedin.com/in/andrevanderput/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F439D1F-50D5-4218-8F75-A38D9FB7E0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8260"/>
            <a:ext cx="5903687" cy="1543956"/>
          </a:xfrm>
          <a:prstGeom prst="rect">
            <a:avLst/>
          </a:prstGeom>
        </p:spPr>
      </p:pic>
      <p:pic>
        <p:nvPicPr>
          <p:cNvPr id="5" name="Afbeelding 4" descr="Afbeelding met muziek, muziekinstrument, persoon, Percussie&#10;&#10;Door AI gegenereerde inhoud is mogelijk onjuist.">
            <a:extLst>
              <a:ext uri="{FF2B5EF4-FFF2-40B4-BE49-F238E27FC236}">
                <a16:creationId xmlns:a16="http://schemas.microsoft.com/office/drawing/2014/main" id="{1F50B182-9FA8-4B09-FFB1-BE3459BD6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0" y="1776925"/>
            <a:ext cx="4719320" cy="44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5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5432F-88CB-79A3-AEEE-2377A938F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2B65D0-CFDE-F3AE-3EC6-B223AB30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PL/SQL code - exchange code </a:t>
            </a:r>
            <a:r>
              <a:rPr lang="nl-NL" dirty="0" err="1"/>
              <a:t>for</a:t>
            </a:r>
            <a:r>
              <a:rPr lang="nl-NL" dirty="0"/>
              <a:t> token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4B8C0AC4-DC18-6248-2CD0-63853DF6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63B3F68E-2969-BE92-E68F-C9532A0B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B459B6C5-BEE5-AFD7-D009-9DD30E2C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2A74D1F-65E7-42C4-887F-67BBD08DA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Afbeelding 6" descr="Afbeelding met tekst, schermopname, nummer, Lettertype&#10;&#10;Door AI gegenereerde inhoud is mogelijk onjuist.">
            <a:extLst>
              <a:ext uri="{FF2B5EF4-FFF2-40B4-BE49-F238E27FC236}">
                <a16:creationId xmlns:a16="http://schemas.microsoft.com/office/drawing/2014/main" id="{A3FC781C-E939-CDDA-CADE-2CD62FE74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9" y="1270353"/>
            <a:ext cx="8367458" cy="4731486"/>
          </a:xfrm>
          <a:prstGeom prst="rect">
            <a:avLst/>
          </a:prstGeom>
        </p:spPr>
      </p:pic>
      <p:pic>
        <p:nvPicPr>
          <p:cNvPr id="9" name="Afbeelding 8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5EDE8789-7D73-6093-CBC2-551E33350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6" y="1270353"/>
            <a:ext cx="8724794" cy="3785309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B1400721-7FBA-29C4-9706-695AB3947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4" y="1270353"/>
            <a:ext cx="8561972" cy="51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05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85D01-A20A-2060-D82B-AD32AF47E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A3A3333-7C53-A50B-C719-2D573745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PL/SQL code – collect username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2F109FFF-99B8-388F-E1C2-808BFB05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561F5351-9C7D-6762-8927-94153EA3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B2284DC8-7396-83BC-25B1-D8AC897F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763235D-4CD5-675D-8DE8-C52852D94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4" name="Afbeelding 3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CDA016E3-EB2A-457A-3C61-EA8436492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0" y="1272298"/>
            <a:ext cx="9202648" cy="50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59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C25B-125B-A984-8076-DB0B2534E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A130FE-0643-E505-9FFB-6A5B219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2 - </a:t>
            </a:r>
            <a:r>
              <a:rPr lang="nl-NL" dirty="0" err="1"/>
              <a:t>Spotify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FCBF0D0-92E7-E4D3-6BAA-12C66C27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484B12EE-965C-030A-E0DE-428D2DE4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2DFD3F7F-873E-9227-30F4-6D266B2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E275AC2B-30E3-F0F2-DA96-9F9F50D5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0102E96C-F531-1672-F151-7701BDAFA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73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14D53-7D06-31F6-328F-591A2492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2AE724E-957E-CA0C-60E0-DAEA253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Jira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B6BEA14-2B16-BF06-EBC9-CC5775C9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In </a:t>
            </a:r>
            <a:r>
              <a:rPr lang="nl-NL" dirty="0" err="1"/>
              <a:t>principle</a:t>
            </a:r>
            <a:r>
              <a:rPr lang="nl-NL" dirty="0"/>
              <a:t> like </a:t>
            </a:r>
            <a:r>
              <a:rPr lang="nl-NL" dirty="0" err="1"/>
              <a:t>before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steps </a:t>
            </a:r>
            <a:r>
              <a:rPr lang="nl-NL" dirty="0" err="1"/>
              <a:t>necessary</a:t>
            </a:r>
            <a:r>
              <a:rPr lang="nl-NL" dirty="0"/>
              <a:t>:</a:t>
            </a:r>
          </a:p>
          <a:p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cloudid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site</a:t>
            </a:r>
          </a:p>
          <a:p>
            <a:r>
              <a:rPr lang="nl-NL" dirty="0"/>
              <a:t>Construct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request</a:t>
            </a:r>
            <a:r>
              <a:rPr lang="nl-NL" dirty="0"/>
              <a:t> URL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cloudid</a:t>
            </a:r>
            <a:endParaRPr lang="nl-NL" dirty="0"/>
          </a:p>
          <a:p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API,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access token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request</a:t>
            </a:r>
            <a:r>
              <a:rPr lang="nl-NL" dirty="0"/>
              <a:t> URL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86D5136B-0C93-977A-C318-7FACBC80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7DD0E61E-B038-2247-A0EA-C4EE521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232106A2-96FA-59D0-263B-434B6836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3981BF4-74BA-4797-B5D4-8E39B4CB51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D13D-829D-23DF-0FC6-79CFED076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76029C8-7CCF-B670-2508-E61A7234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Jira</a:t>
            </a:r>
            <a:r>
              <a:rPr lang="nl-NL" dirty="0"/>
              <a:t> - </a:t>
            </a:r>
            <a:r>
              <a:rPr lang="nl-NL" dirty="0" err="1"/>
              <a:t>table</a:t>
            </a:r>
            <a:r>
              <a:rPr lang="nl-NL" dirty="0"/>
              <a:t> 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5E0AA4B-FD7F-0574-5B22-5E520983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36DDDC8D-B41A-024F-2833-516C2C48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4E29ECC5-6E57-9F5C-0FA6-19BFDAEF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834AFD0E-FF6B-26A3-B5D2-90D9D762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D66D37F-2086-BD87-8150-B23254640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2AC7767-EF41-F289-FDE5-2BDE524F5383}"/>
              </a:ext>
            </a:extLst>
          </p:cNvPr>
          <p:cNvSpPr txBox="1"/>
          <p:nvPr/>
        </p:nvSpPr>
        <p:spPr>
          <a:xfrm>
            <a:off x="2874350" y="1284644"/>
            <a:ext cx="912533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auth_code_flow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name              varchar2(100)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scope    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extra_parameters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username_field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additional_info_url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additional_info_field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acw_pk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acw_uk1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(name)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93624CE-654D-12DA-8AA1-670982AF178A}"/>
              </a:ext>
            </a:extLst>
          </p:cNvPr>
          <p:cNvSpPr/>
          <p:nvPr/>
        </p:nvSpPr>
        <p:spPr>
          <a:xfrm>
            <a:off x="2901821" y="4338733"/>
            <a:ext cx="5393094" cy="569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86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9B98-127A-78C5-F8BD-2F78BE915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846332-8161-8A09-8D24-48199AAE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Jira</a:t>
            </a:r>
            <a:r>
              <a:rPr lang="nl-NL" dirty="0"/>
              <a:t> - PL/SQL code</a:t>
            </a:r>
          </a:p>
        </p:txBody>
      </p:sp>
      <p:pic>
        <p:nvPicPr>
          <p:cNvPr id="5" name="Tijdelijke aanduiding voor inhoud 4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2DDD97AC-8C2A-225C-DF86-D69049E7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27" y="2128197"/>
            <a:ext cx="6345997" cy="1325562"/>
          </a:xfrm>
        </p:spPr>
      </p:pic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6FB002AA-6634-3BAC-E102-E58F01BC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1D1D33BC-1FF1-217A-6DB4-01DDB01F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B6E9B50E-FE36-1E90-64E3-0A0F10F0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5FFFE19-1ED4-999C-DCAE-22099CFB3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Afbeelding 6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CD39B5E0-68F7-47C3-2827-265478FCD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6546"/>
            <a:ext cx="8571723" cy="506980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00366EF4-EE29-BEC1-9EC5-179161E8B367}"/>
              </a:ext>
            </a:extLst>
          </p:cNvPr>
          <p:cNvSpPr txBox="1"/>
          <p:nvPr/>
        </p:nvSpPr>
        <p:spPr>
          <a:xfrm>
            <a:off x="5425945" y="2665864"/>
            <a:ext cx="578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https://api.atlassian.com/oauth/token/accessible-resources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4835A61-6B75-C870-291C-C20DA7D0BFD8}"/>
              </a:ext>
            </a:extLst>
          </p:cNvPr>
          <p:cNvSpPr txBox="1"/>
          <p:nvPr/>
        </p:nvSpPr>
        <p:spPr>
          <a:xfrm>
            <a:off x="5425945" y="338819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[1].</a:t>
            </a:r>
            <a:r>
              <a:rPr lang="nl-NL" dirty="0" err="1"/>
              <a:t>id</a:t>
            </a:r>
            <a:endParaRPr lang="nl-NL" dirty="0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46AD37B-23BA-37BB-7BFE-E14FC2757F2F}"/>
              </a:ext>
            </a:extLst>
          </p:cNvPr>
          <p:cNvCxnSpPr/>
          <p:nvPr/>
        </p:nvCxnSpPr>
        <p:spPr>
          <a:xfrm flipV="1">
            <a:off x="3937518" y="2908337"/>
            <a:ext cx="1488427" cy="31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08C5077C-ABA4-B284-B58A-12C8E0D2F3CA}"/>
              </a:ext>
            </a:extLst>
          </p:cNvPr>
          <p:cNvCxnSpPr/>
          <p:nvPr/>
        </p:nvCxnSpPr>
        <p:spPr>
          <a:xfrm>
            <a:off x="4049486" y="3450164"/>
            <a:ext cx="1376459" cy="10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70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024B5-A4B7-C735-AEED-1D1CEF7C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66FDF5C-9F10-4637-CDA4-93F68A2A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Jira</a:t>
            </a:r>
            <a:r>
              <a:rPr lang="nl-NL" dirty="0"/>
              <a:t> - REST Data Source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CB3C-4E33-F1AE-C6D6-C13F3DC5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Get </a:t>
            </a:r>
            <a:r>
              <a:rPr lang="nl-NL" dirty="0" err="1"/>
              <a:t>Projects</a:t>
            </a:r>
            <a:r>
              <a:rPr lang="nl-NL" dirty="0"/>
              <a:t>, </a:t>
            </a:r>
            <a:r>
              <a:rPr lang="nl-NL" dirty="0" err="1"/>
              <a:t>endpoint</a:t>
            </a:r>
            <a:r>
              <a:rPr lang="nl-NL" dirty="0"/>
              <a:t> /rest/</a:t>
            </a:r>
            <a:r>
              <a:rPr lang="nl-NL" dirty="0" err="1"/>
              <a:t>api</a:t>
            </a:r>
            <a:r>
              <a:rPr lang="nl-NL" dirty="0"/>
              <a:t>/3/project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0D6A8A1D-54DE-62FD-4340-832B1DC1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4ACA81E1-06BA-44A4-E59A-8C9208F8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A0E1DF88-2FFC-BC19-542C-959E0E1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62C43D7-C46C-0ADA-7E3C-C993BC1E1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87AE3D1-975A-9C07-CA49-864969532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770" y="2336840"/>
            <a:ext cx="7183927" cy="2158900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D7AC01C8-5903-40FB-0466-DC2A0B385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27" y="4565952"/>
            <a:ext cx="6069360" cy="15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1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9F8F-A364-A51A-7841-55069B7FF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06F875-7BDF-DD20-62B7-9BFC7466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3 - </a:t>
            </a:r>
            <a:r>
              <a:rPr lang="nl-NL" dirty="0" err="1"/>
              <a:t>Jira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24A8EFF-FAE5-A424-09E2-86CFCB0F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C1E5A6F2-1157-8B41-F508-0E2CEA6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92B89D89-9B4A-5FEC-0441-DFD81DB9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1CB63E2C-9354-0EAA-B94C-9541F11C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63D96A0C-BD75-B1C7-C465-E40114D45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4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2886F-BD54-4B1C-4EA9-E1AA557B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95B180B-81D2-D892-305B-5C0899BD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Jira</a:t>
            </a:r>
            <a:r>
              <a:rPr lang="nl-NL" dirty="0"/>
              <a:t> issue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playlist</a:t>
            </a:r>
            <a:endParaRPr lang="nl-NL" dirty="0"/>
          </a:p>
        </p:txBody>
      </p:sp>
      <p:pic>
        <p:nvPicPr>
          <p:cNvPr id="5" name="Tijdelijke aanduiding voor inhoud 4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4F582DD0-2656-2F1E-9E86-D5A40202D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66" y="1994018"/>
            <a:ext cx="3901778" cy="1661304"/>
          </a:xfrm>
        </p:spPr>
      </p:pic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85D9D4AA-993C-EC7C-7C63-404EC2E8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EB12840-D926-B386-E937-47623AB7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3525C85B-BE60-735A-2A9F-B15E7DE8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B9F1EE77-FD8E-8E65-106C-029C6D9C2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DBF2D0FC-0B6F-E274-95EF-82FA1733D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2669"/>
            <a:ext cx="3337849" cy="146316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45A856-9C67-F4A7-C133-FD4BA2401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630" y="721974"/>
            <a:ext cx="11787260" cy="536283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80D0772-4ACD-F611-2A88-9CB718885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406" y="929086"/>
            <a:ext cx="10790019" cy="47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E83A-63E5-FC13-FCFD-C9137ACD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596FD7A-D135-9A4A-E543-A3808D78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3 </a:t>
            </a:r>
            <a:r>
              <a:rPr lang="nl-NL" dirty="0" err="1"/>
              <a:t>continued</a:t>
            </a:r>
            <a:r>
              <a:rPr lang="nl-NL" dirty="0"/>
              <a:t> -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Jira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83D89F1-B1C9-8860-DB0A-3B4AC53C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1EC510E1-7E22-E5A8-6AEA-418ACDAE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5FF579BB-D969-16DC-E018-BE071DEF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FA8F9BBB-0854-CA9B-43B7-D17D65DC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61E2AABF-845D-F54E-0E83-3E1085FC3F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1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CF7A-1A9F-D3E7-2EF0-92B483EC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0CB786-BD96-E914-4639-489C8AB4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2D0ABAF-36FC-BBFE-B976-B9DD9061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pPr marL="0" indent="0">
              <a:buNone/>
            </a:pPr>
            <a:r>
              <a:rPr lang="nl-NL" dirty="0" err="1"/>
              <a:t>OAuth</a:t>
            </a:r>
            <a:r>
              <a:rPr lang="nl-NL" dirty="0"/>
              <a:t> 2, </a:t>
            </a:r>
            <a:r>
              <a:rPr lang="nl-NL" dirty="0" err="1"/>
              <a:t>Authorization</a:t>
            </a:r>
            <a:r>
              <a:rPr lang="nl-NL" dirty="0"/>
              <a:t> Code Flow</a:t>
            </a:r>
          </a:p>
          <a:p>
            <a:pPr marL="0" indent="0">
              <a:buNone/>
            </a:pPr>
            <a:r>
              <a:rPr lang="nl-NL" dirty="0"/>
              <a:t>APEX </a:t>
            </a:r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-in, </a:t>
            </a:r>
            <a:r>
              <a:rPr lang="nl-NL" dirty="0" err="1"/>
              <a:t>custom</a:t>
            </a:r>
            <a:r>
              <a:rPr lang="nl-NL" dirty="0"/>
              <a:t> code </a:t>
            </a:r>
            <a:r>
              <a:rPr lang="nl-NL" dirty="0" err="1"/>
              <a:t>using</a:t>
            </a:r>
            <a:r>
              <a:rPr lang="nl-NL" dirty="0"/>
              <a:t> APEX API packages</a:t>
            </a:r>
          </a:p>
          <a:p>
            <a:pPr marL="0" indent="0">
              <a:buNone/>
            </a:pPr>
            <a:r>
              <a:rPr lang="nl-NL"/>
              <a:t>Demo’s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27FA72CB-51C9-77C9-5C4B-F496BCF9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150C5449-DEE1-F4AF-8BEC-ABB89183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DF73A527-3205-D41D-FCE6-4EEE9849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F3A95F6-C0C9-34F3-DF27-3998F6E69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643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9D27-EC3E-91A3-2883-7F2E8432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70BB439-A631-4913-591F-E44958E6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4 - LinkedIn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5884963-32B3-3C3D-1EBB-CF125069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612647F2-898C-0DE1-5804-66A814A1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7265722-6F19-15B7-7B0B-D98DE163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28631276-F88C-8F30-D237-6ACA4621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3C368342-9AAA-920D-0B54-A1090031F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0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11D38-7584-A52D-C6BF-510FA0763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7A56210-70A9-927D-7959-0C181E0B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Refresh</a:t>
            </a:r>
            <a:r>
              <a:rPr lang="nl-NL" dirty="0"/>
              <a:t> tokens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F555AA1-644D-AC5A-10BF-681B796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Access tokens are </a:t>
            </a:r>
            <a:r>
              <a:rPr lang="nl-NL" dirty="0" err="1"/>
              <a:t>generally</a:t>
            </a:r>
            <a:r>
              <a:rPr lang="nl-NL" dirty="0"/>
              <a:t>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1 </a:t>
            </a:r>
            <a:r>
              <a:rPr lang="nl-NL" dirty="0" err="1"/>
              <a:t>hour</a:t>
            </a:r>
            <a:r>
              <a:rPr lang="nl-NL" dirty="0"/>
              <a:t> (3600 </a:t>
            </a:r>
            <a:r>
              <a:rPr lang="nl-NL" dirty="0" err="1"/>
              <a:t>seconds</a:t>
            </a:r>
            <a:r>
              <a:rPr lang="nl-NL" dirty="0"/>
              <a:t>).</a:t>
            </a:r>
          </a:p>
          <a:p>
            <a:pPr marL="0" indent="0">
              <a:buNone/>
            </a:pPr>
            <a:r>
              <a:rPr lang="nl-NL" dirty="0" err="1"/>
              <a:t>Request</a:t>
            </a:r>
            <a:r>
              <a:rPr lang="nl-NL" dirty="0"/>
              <a:t> new access token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refresh</a:t>
            </a:r>
            <a:r>
              <a:rPr lang="nl-NL" dirty="0"/>
              <a:t> token</a:t>
            </a:r>
          </a:p>
          <a:p>
            <a:r>
              <a:rPr lang="nl-NL" dirty="0"/>
              <a:t>Client ID </a:t>
            </a:r>
            <a:r>
              <a:rPr lang="nl-NL" dirty="0" err="1"/>
              <a:t>and</a:t>
            </a:r>
            <a:r>
              <a:rPr lang="nl-NL" dirty="0"/>
              <a:t> Client </a:t>
            </a:r>
            <a:r>
              <a:rPr lang="nl-NL" dirty="0" err="1"/>
              <a:t>Secret</a:t>
            </a:r>
            <a:r>
              <a:rPr lang="nl-NL" dirty="0"/>
              <a:t> BASE64 </a:t>
            </a:r>
            <a:r>
              <a:rPr lang="nl-NL" dirty="0" err="1"/>
              <a:t>encoded</a:t>
            </a:r>
            <a:r>
              <a:rPr lang="nl-NL" dirty="0"/>
              <a:t> in Header</a:t>
            </a:r>
          </a:p>
          <a:p>
            <a:pPr marL="0" indent="0">
              <a:buNone/>
            </a:pPr>
            <a:r>
              <a:rPr lang="nl-NL" dirty="0"/>
              <a:t>e.g. </a:t>
            </a:r>
            <a:r>
              <a:rPr lang="nl-NL" dirty="0" err="1"/>
              <a:t>create</a:t>
            </a:r>
            <a:r>
              <a:rPr lang="nl-NL" dirty="0"/>
              <a:t> job </a:t>
            </a:r>
            <a:r>
              <a:rPr lang="nl-NL" dirty="0" err="1"/>
              <a:t>to</a:t>
            </a:r>
            <a:r>
              <a:rPr lang="nl-NL" dirty="0"/>
              <a:t> call </a:t>
            </a:r>
            <a:r>
              <a:rPr lang="nl-NL" dirty="0" err="1"/>
              <a:t>refresh</a:t>
            </a:r>
            <a:r>
              <a:rPr lang="nl-NL" dirty="0"/>
              <a:t> token </a:t>
            </a:r>
            <a:r>
              <a:rPr lang="nl-NL" dirty="0" err="1"/>
              <a:t>endpoint</a:t>
            </a:r>
            <a:r>
              <a:rPr lang="nl-NL" dirty="0"/>
              <a:t> at token </a:t>
            </a:r>
            <a:r>
              <a:rPr lang="nl-NL" dirty="0" err="1"/>
              <a:t>collection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start at 59 minutes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A65FA581-5546-6A53-BBF3-F2F21C1D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6290C653-652C-ACF0-0F0D-EDE24C24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83E7CBED-2870-59AD-D1FA-FF585303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1B66419C-8E97-6CE2-F4BA-5A9D10C27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6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6AB85-4FE7-22C9-3821-B5C5AC43C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45E52BA-FF20-7F68-6B08-A442914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BC4B87D-B694-3669-FFE2-FCD8ABF84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600" dirty="0"/>
              <a:t>Demo code is </a:t>
            </a:r>
            <a:r>
              <a:rPr lang="nl-NL" sz="2600" dirty="0" err="1"/>
              <a:t>available</a:t>
            </a:r>
            <a:r>
              <a:rPr lang="nl-NL" sz="2600" dirty="0"/>
              <a:t> at github.com:</a:t>
            </a:r>
          </a:p>
          <a:p>
            <a:pPr marL="0" indent="0">
              <a:buNone/>
            </a:pPr>
            <a:r>
              <a:rPr lang="nl-NL" sz="2600" dirty="0"/>
              <a:t>https://github.com/avanderput/demoos/tree/master/DEMO_ALLATONCE</a:t>
            </a:r>
          </a:p>
          <a:p>
            <a:pPr marL="0" indent="0">
              <a:buNone/>
            </a:pPr>
            <a:endParaRPr lang="nl-NL" sz="2600" dirty="0"/>
          </a:p>
          <a:p>
            <a:pPr marL="0" indent="0">
              <a:buNone/>
            </a:pPr>
            <a:endParaRPr lang="nl-NL" sz="2600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786641A6-E9E4-9237-5C88-5F2C31C9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B547B01-84F2-EB62-4F96-042C8661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14CC45D4-8373-6B4A-E3FE-C1EDD971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5B8F5F3-9CEA-E21F-412F-23A6E21ED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 descr="Afbeelding met patroon, Graphics, pixel, ontwerp&#10;&#10;Door AI gegenereerde inhoud is mogelijk onjuist.">
            <a:extLst>
              <a:ext uri="{FF2B5EF4-FFF2-40B4-BE49-F238E27FC236}">
                <a16:creationId xmlns:a16="http://schemas.microsoft.com/office/drawing/2014/main" id="{6B41B8E6-EC8D-1EA7-432F-8CCA4F2D2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2830673"/>
            <a:ext cx="3346289" cy="33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195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datum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11-4-2025</a:t>
            </a:r>
          </a:p>
        </p:txBody>
      </p:sp>
      <p:sp>
        <p:nvSpPr>
          <p:cNvPr id="2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284382" y="6356350"/>
            <a:ext cx="5775649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fld id="{40EF50FA-CA6E-46A4-83B8-A8CD581A445F}" type="slidenum">
              <a:rPr lang="nl-NL" sz="1400" smtClean="0">
                <a:latin typeface="Arial" panose="020B0604020202020204" pitchFamily="34" charset="0"/>
              </a:rPr>
              <a:pPr eaLnBrk="1" hangingPunct="1"/>
              <a:t>33</a:t>
            </a:fld>
            <a:endParaRPr lang="nl-NL" sz="1400" dirty="0">
              <a:latin typeface="Arial" panose="020B0604020202020204" pitchFamily="34" charset="0"/>
            </a:endParaRPr>
          </a:p>
        </p:txBody>
      </p:sp>
      <p:pic>
        <p:nvPicPr>
          <p:cNvPr id="23" name="Afbeelding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EF0EFE-E895-4C18-8EDA-9E2E2030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  <a:endParaRPr lang="nl-NL" dirty="0"/>
          </a:p>
        </p:txBody>
      </p:sp>
      <p:pic>
        <p:nvPicPr>
          <p:cNvPr id="1026" name="Picture 2" descr="Vragen">
            <a:extLst>
              <a:ext uri="{FF2B5EF4-FFF2-40B4-BE49-F238E27FC236}">
                <a16:creationId xmlns:a16="http://schemas.microsoft.com/office/drawing/2014/main" id="{A5056281-DD52-44BD-9221-164C35F1B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32" y="1690688"/>
            <a:ext cx="5405968" cy="40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313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F0AA2-2F53-FA77-8EE5-7AD80E8A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69C6A7A-DEA7-757E-F1FC-CFED196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Original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EFD2B0A-A270-98C1-E85D-B41F0A8D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 have a record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</a:t>
            </a:r>
            <a:r>
              <a:rPr lang="nl-NL" dirty="0" err="1"/>
              <a:t>Discogs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in </a:t>
            </a:r>
            <a:r>
              <a:rPr lang="nl-NL" dirty="0" err="1"/>
              <a:t>Spotify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tool… APEX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Both </a:t>
            </a:r>
            <a:r>
              <a:rPr lang="nl-NL" dirty="0" err="1"/>
              <a:t>Discogs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do have a REST API, APEX </a:t>
            </a:r>
            <a:r>
              <a:rPr lang="nl-NL" dirty="0" err="1"/>
              <a:t>can</a:t>
            </a:r>
            <a:r>
              <a:rPr lang="nl-NL" dirty="0"/>
              <a:t> do REST calls, </a:t>
            </a:r>
          </a:p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no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FF95515F-3366-2A14-8B56-456722C4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6C0589CE-ED05-34A0-3DA2-638875E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F206192D-9ADB-DC5C-10CD-AECCB3FE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F898400-9165-496D-B1F6-53B35ECDD8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C55391D-5157-B400-C655-EA1F0175C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691" y="1545513"/>
            <a:ext cx="1493926" cy="5602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C6B9608-789E-F4A7-18AC-1AA955F6F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9" y="2178683"/>
            <a:ext cx="1283639" cy="13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3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88E6-3570-3B22-E759-F7FEBFA7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9FDC24-A7B4-BADE-04A6-251CBC8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Original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BEABFA6-D039-EF33-150A-D4BEA34B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But…</a:t>
            </a:r>
          </a:p>
          <a:p>
            <a:pPr marL="0" indent="0">
              <a:buNone/>
            </a:pPr>
            <a:r>
              <a:rPr lang="nl-NL" dirty="0" err="1"/>
              <a:t>Discogs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OAuth2, but </a:t>
            </a:r>
            <a:r>
              <a:rPr lang="nl-NL" dirty="0" err="1"/>
              <a:t>OAuth</a:t>
            </a:r>
            <a:r>
              <a:rPr lang="nl-NL" dirty="0"/>
              <a:t> 1.0a </a:t>
            </a:r>
          </a:p>
          <a:p>
            <a:pPr marL="0" indent="0">
              <a:buNone/>
            </a:pPr>
            <a:r>
              <a:rPr lang="nl-NL" dirty="0"/>
              <a:t>My first REST call </a:t>
            </a:r>
            <a:r>
              <a:rPr lang="nl-NL" dirty="0" err="1"/>
              <a:t>gives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sz="2400" dirty="0"/>
              <a:t>An </a:t>
            </a:r>
            <a:r>
              <a:rPr lang="nl-NL" sz="2400" dirty="0" err="1"/>
              <a:t>internal</a:t>
            </a:r>
            <a:r>
              <a:rPr lang="nl-NL" sz="2400" dirty="0"/>
              <a:t> server error </a:t>
            </a:r>
            <a:r>
              <a:rPr lang="nl-NL" sz="2400" dirty="0" err="1"/>
              <a:t>occurred</a:t>
            </a:r>
            <a:r>
              <a:rPr lang="nl-NL" sz="2400" dirty="0"/>
              <a:t> (code: db0aedd587d742f1a618e29f8945746b)</a:t>
            </a:r>
          </a:p>
          <a:p>
            <a:pPr marL="0" indent="0">
              <a:buNone/>
            </a:pPr>
            <a:r>
              <a:rPr lang="nl-NL" dirty="0"/>
              <a:t>My support </a:t>
            </a:r>
            <a:r>
              <a:rPr lang="nl-NL" dirty="0" err="1"/>
              <a:t>request</a:t>
            </a:r>
            <a:r>
              <a:rPr lang="nl-NL" dirty="0"/>
              <a:t> has </a:t>
            </a:r>
            <a:r>
              <a:rPr lang="nl-NL" dirty="0" err="1"/>
              <a:t>not</a:t>
            </a:r>
            <a:r>
              <a:rPr lang="nl-NL" dirty="0"/>
              <a:t> been </a:t>
            </a:r>
            <a:r>
              <a:rPr lang="nl-NL" dirty="0" err="1"/>
              <a:t>answered</a:t>
            </a:r>
            <a:r>
              <a:rPr lang="nl-NL" dirty="0"/>
              <a:t> (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9590D2AD-259A-0A07-217B-AAFEDF36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49926E95-E9DA-C870-9AA2-181CB717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F08B93AC-1023-EB4B-E1C8-266B886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4F63B3A-C2B6-5306-425B-0DB356CD6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7414845-7C74-071F-9577-A1BB5AB87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691" y="1545513"/>
            <a:ext cx="1493926" cy="5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7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FCFBD-7D5D-6C42-42AF-3F0183A7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CF696B-20F2-93C8-2CB5-7E17EDDE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34D4EA-D0DE-F693-FAE0-06C2DB1D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 have a </a:t>
            </a:r>
            <a:r>
              <a:rPr lang="nl-NL" dirty="0" err="1"/>
              <a:t>task</a:t>
            </a:r>
            <a:r>
              <a:rPr lang="nl-NL" dirty="0"/>
              <a:t> list in </a:t>
            </a:r>
            <a:r>
              <a:rPr lang="nl-NL" dirty="0" err="1"/>
              <a:t>Jira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playlists</a:t>
            </a:r>
            <a:r>
              <a:rPr lang="nl-NL" dirty="0"/>
              <a:t> as a </a:t>
            </a:r>
            <a:r>
              <a:rPr lang="nl-NL" dirty="0" err="1"/>
              <a:t>task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tool… APEX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Both </a:t>
            </a:r>
            <a:r>
              <a:rPr lang="nl-NL" dirty="0" err="1"/>
              <a:t>Jira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do have a REST API, APEX </a:t>
            </a:r>
            <a:r>
              <a:rPr lang="nl-NL" dirty="0" err="1"/>
              <a:t>can</a:t>
            </a:r>
            <a:r>
              <a:rPr lang="nl-NL" dirty="0"/>
              <a:t> do REST calls, </a:t>
            </a:r>
          </a:p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no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09D16CC8-EAF9-04F8-F757-94B144D4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DC676CC8-619B-2A47-D69D-701FB142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0C6F56A8-B0C2-8694-8EE5-D6D043B7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AB83F3A-1940-A992-BA8C-614235B9DB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E791FBF-26C6-727C-8684-76B53825E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9" y="2178683"/>
            <a:ext cx="1283639" cy="130844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86ACFD5-EDAB-7B70-2ED9-2A2F07E2D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977" y="1561613"/>
            <a:ext cx="1551121" cy="6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59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33A68-497E-4000-3466-734BC9F55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EC5F04A-1C80-F558-E6FE-D129100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OAuth</a:t>
            </a:r>
            <a:r>
              <a:rPr lang="nl-NL" dirty="0"/>
              <a:t> 2.0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262845E-5CCC-B930-9974-580927B0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Spotify</a:t>
            </a:r>
            <a:r>
              <a:rPr lang="nl-NL" dirty="0"/>
              <a:t>, </a:t>
            </a:r>
            <a:r>
              <a:rPr lang="nl-NL" dirty="0" err="1"/>
              <a:t>Jira</a:t>
            </a:r>
            <a:r>
              <a:rPr lang="nl-NL" dirty="0"/>
              <a:t>, LinkedIn, Google, Facebook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support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OAuth</a:t>
            </a:r>
            <a:r>
              <a:rPr lang="nl-NL" dirty="0"/>
              <a:t> 2.0 protocol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To</a:t>
            </a:r>
            <a:r>
              <a:rPr lang="nl-NL" dirty="0"/>
              <a:t> access </a:t>
            </a:r>
            <a:r>
              <a:rPr lang="nl-NL" dirty="0" err="1"/>
              <a:t>general</a:t>
            </a:r>
            <a:r>
              <a:rPr lang="nl-NL" dirty="0"/>
              <a:t> data (like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artists</a:t>
            </a:r>
            <a:r>
              <a:rPr lang="nl-NL" dirty="0"/>
              <a:t>) </a:t>
            </a:r>
            <a:r>
              <a:rPr lang="nl-NL" dirty="0" err="1"/>
              <a:t>the</a:t>
            </a:r>
            <a:r>
              <a:rPr lang="nl-NL" dirty="0"/>
              <a:t> Client </a:t>
            </a:r>
            <a:r>
              <a:rPr lang="nl-NL" dirty="0" err="1"/>
              <a:t>Credentials</a:t>
            </a:r>
            <a:r>
              <a:rPr lang="nl-NL" dirty="0"/>
              <a:t> flow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To</a:t>
            </a:r>
            <a:r>
              <a:rPr lang="nl-NL" dirty="0"/>
              <a:t> access personal data (like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playlists</a:t>
            </a:r>
            <a:r>
              <a:rPr lang="nl-NL" dirty="0"/>
              <a:t>)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r>
              <a:rPr lang="nl-NL" dirty="0"/>
              <a:t> Code flow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E0DE38E3-0712-2F44-E957-9B8F070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7D5AEFF3-A566-2C6D-9D1F-1294D7E5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9220D95B-58E6-C5B4-E5D8-A09F22BB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AD926865-80EF-38FA-8D9D-C733CB9A3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26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8814F-F51F-8CBE-053F-EC9CA0841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69E8D22-F711-9EBA-56CE-8FB34AA1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Client </a:t>
            </a:r>
            <a:r>
              <a:rPr lang="nl-NL" dirty="0" err="1"/>
              <a:t>Credentials</a:t>
            </a:r>
            <a:r>
              <a:rPr lang="nl-NL" dirty="0"/>
              <a:t> flow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6ED54999-88DD-52ED-8CFC-2C4A16AA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F927356B-096B-A640-5435-E13109DA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6FA1CDDF-D15F-FB80-6922-3936F24B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0C1AB55D-7858-CD13-7138-FC70C6497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4" name="Tijdelijke aanduiding voor inhoud 7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B5A6C8D6-FA1F-FAAD-B623-313F21418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8" y="1253330"/>
            <a:ext cx="5782261" cy="51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892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9044-ADF5-9D69-7AC5-E61B9F13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ACF0850-5BB5-5D93-9FAC-29DE1400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Authorization</a:t>
            </a:r>
            <a:r>
              <a:rPr lang="nl-NL" dirty="0"/>
              <a:t> Code flow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43D8BCD1-3C52-2176-C9D5-4EAB36AC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2122AB16-DF66-A78E-3764-B99108E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6E9C6B17-002F-E0F8-4E1E-DE682751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16EB46E-F126-491B-88CB-A8BB05D31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2" name="Afbeelding 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5DA3279-9532-3A27-D338-64BBA70D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65" y="0"/>
            <a:ext cx="7550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10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1702</Words>
  <Application>Microsoft Office PowerPoint</Application>
  <PresentationFormat>Breedbeeld</PresentationFormat>
  <Paragraphs>304</Paragraphs>
  <Slides>33</Slides>
  <Notes>32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Oracle Sans</vt:lpstr>
      <vt:lpstr>Times New Roman</vt:lpstr>
      <vt:lpstr>Kantoorthema</vt:lpstr>
      <vt:lpstr>PowerPoint-presentatie</vt:lpstr>
      <vt:lpstr>About me</vt:lpstr>
      <vt:lpstr>Overview</vt:lpstr>
      <vt:lpstr>Original use case</vt:lpstr>
      <vt:lpstr>Original use case</vt:lpstr>
      <vt:lpstr>Alternative use case</vt:lpstr>
      <vt:lpstr>OAuth 2.0</vt:lpstr>
      <vt:lpstr>Client Credentials flow</vt:lpstr>
      <vt:lpstr>Authorization Code flow</vt:lpstr>
      <vt:lpstr>OAuth 2.0</vt:lpstr>
      <vt:lpstr>Social Sign-in</vt:lpstr>
      <vt:lpstr>Social Sign-in</vt:lpstr>
      <vt:lpstr>Spotify - REST Data Source</vt:lpstr>
      <vt:lpstr>Social Sign-in</vt:lpstr>
      <vt:lpstr>DIY Authorization Code flow</vt:lpstr>
      <vt:lpstr>DIY Authorization Code flow</vt:lpstr>
      <vt:lpstr>DIY Callback</vt:lpstr>
      <vt:lpstr>PL/SQL code - authorize</vt:lpstr>
      <vt:lpstr>PL/SQL code - callback</vt:lpstr>
      <vt:lpstr>PL/SQL code - exchange code for token</vt:lpstr>
      <vt:lpstr>PL/SQL code – collect username</vt:lpstr>
      <vt:lpstr>Demo 2 - Spotify</vt:lpstr>
      <vt:lpstr>Jira</vt:lpstr>
      <vt:lpstr>Jira - table </vt:lpstr>
      <vt:lpstr>Jira - PL/SQL code</vt:lpstr>
      <vt:lpstr>Jira - REST Data Source</vt:lpstr>
      <vt:lpstr>Demo 3 - Jira</vt:lpstr>
      <vt:lpstr>Create Jira issue from Spotify playlist</vt:lpstr>
      <vt:lpstr>Demo 3 continued - Spotify and Jira</vt:lpstr>
      <vt:lpstr>Demo 4 - LinkedIn</vt:lpstr>
      <vt:lpstr>Refresh tokens</vt:lpstr>
      <vt:lpstr>Github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max jager</dc:creator>
  <cp:lastModifiedBy>Andre van der Put</cp:lastModifiedBy>
  <cp:revision>49</cp:revision>
  <dcterms:created xsi:type="dcterms:W3CDTF">2016-01-28T11:02:17Z</dcterms:created>
  <dcterms:modified xsi:type="dcterms:W3CDTF">2025-04-11T12:00:57Z</dcterms:modified>
</cp:coreProperties>
</file>