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70" d="100"/>
          <a:sy n="70" d="100"/>
        </p:scale>
        <p:origin x="-30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0A14-F415-4D16-A937-5106F661F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DC115-CBA8-46EC-BD9B-BF4C1E88E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1118-49BE-4473-98EF-9922CBA6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F0C0-7EF6-456D-A8B1-BD7D96E9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53FC-1D17-4D4C-8553-8B58129A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1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955E-2B2B-49A6-ABBA-5C8B56C3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F2F0-B2CD-4261-B337-8D2C59D2D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0128-976B-44BF-B555-6425DCCE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F5AC-AD22-4145-9E8E-329C0B5F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EB4A-0A2F-4EEF-A5E5-FE75617E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8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03CA6-C6FF-475B-884A-C30E8029F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FE3CB-92A2-4DE4-818B-C8DE2D9C3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719FB-FFAD-457A-B99E-697222F2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E639-0CD3-4E65-89A9-2B3533AC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CAF8-0032-4F5F-8DF6-82152DED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81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485E-8638-46F5-896F-E6795CD3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D6B1-DE01-4E91-8ADF-EC476F5F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14CDD-C699-4C44-8234-DBFD6F77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77C8A-66D3-4269-934D-39448400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4618-8ABB-496C-8305-92831815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31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7076-B274-4454-A40E-B7E07529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E2855-91DB-4364-A8BC-FFFDD896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9BCB-E9A0-4ABF-9645-6D5E0392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B203-05CD-473E-AB4E-78F3B106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50B4-7BB9-47DC-A3D6-A641553D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E53B-AC5A-4144-948A-08AB2CA8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21DC-A4FD-4868-9263-9938F1789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7A641-13D2-4604-BE9E-672E091D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D2CB6-817F-40DD-8D10-E471A5C8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3B3C2-9C01-4424-87B0-A02EF9C3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8C8D0-3E3F-4841-875D-BA61DAA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52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9108-48D7-4778-9233-89CAB8E6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B897-FFDC-41D7-9FDC-9F0C3908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613D5-E880-43CE-B4BD-643AC6709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FAA3C-8040-477E-B2A0-998270251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CA273-0D3A-4F1C-B28D-6E770DA07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DA30E-CF89-47CF-AAC0-C9A47453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E115F-F56F-4974-A9B7-4EE1E406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AC950-BC93-49E9-9E0B-9BA7A5B9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92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1576-41C3-47D6-90AC-A29458B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B1421-9C6B-496A-BE4F-D23D151D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00958-4ED9-4677-B062-B02B6FB7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DE89-140B-4975-939B-71F71BF9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70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F9A51-C6FA-484A-ADBC-CEDB3072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66CB-CF99-4423-95E2-2DF00C5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D7785-0AA4-4EE1-97EE-74E73B6D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64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C123-BDE5-4E23-B875-0DC6919C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5775-B9D2-4231-9E9E-8876038D5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6731-09A9-4C88-B6ED-ABAF2A9B0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C0A7A-5465-45B2-89D0-2384659A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FCCB-544C-47F0-8734-9342B23F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94B90-F318-4682-BDCD-BFEC6566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63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19D3-6C0C-45A3-80E9-F87241EE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51558-1B8E-45CC-BD0D-0C04BBE8F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A8E09-9E5D-4778-8311-614F6CD2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D87BB-C546-48F2-A756-91E8E4D8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B1011-0A10-49DC-AC80-A3237C2B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CC2C-9756-47FA-88BE-B70FB957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6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16308-F8A8-4FD0-8C32-0753D9F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4A86C-FB63-4C7E-A7E8-D445ADD1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C76E-8DA9-467D-A0FE-F68B09D59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9031-F19C-44CC-8FED-DA78233981ED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E333-26C0-4802-9E5C-820D3A988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4A7D-0AF7-4006-8BD1-AE24689FC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ABD53-BAC1-40AF-81E9-3A3857BEA0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30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4B6C-EEB2-45EF-AC77-A6B513DFB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Networks Project</a:t>
            </a:r>
            <a:br>
              <a:rPr lang="en-US" dirty="0"/>
            </a:br>
            <a:r>
              <a:rPr lang="en-US" dirty="0"/>
              <a:t>Client-Server Chat Application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0E9BE-9A57-492B-9679-4C9B2AC34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7</a:t>
            </a:r>
          </a:p>
          <a:p>
            <a:r>
              <a:rPr lang="en-US" dirty="0"/>
              <a:t>Adam Vandolder</a:t>
            </a:r>
          </a:p>
        </p:txBody>
      </p:sp>
    </p:spTree>
    <p:extLst>
      <p:ext uri="{BB962C8B-B14F-4D97-AF65-F5344CB8AC3E}">
        <p14:creationId xmlns:p14="http://schemas.microsoft.com/office/powerpoint/2010/main" val="420819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21A5-E6B6-48B2-9913-AAA13F28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DB40-1F98-429F-8671-FACFEBC0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Terminal-based client-server chat application</a:t>
            </a:r>
          </a:p>
          <a:p>
            <a:r>
              <a:rPr lang="en-US" dirty="0"/>
              <a:t>Supports a variety of features inspired by IRC</a:t>
            </a:r>
          </a:p>
          <a:p>
            <a:r>
              <a:rPr lang="en-US" dirty="0"/>
              <a:t>Allows users to connect to central server</a:t>
            </a:r>
          </a:p>
          <a:p>
            <a:r>
              <a:rPr lang="en-US" dirty="0"/>
              <a:t>Users can set nicknames, join specific channels, direct message other users, etc.</a:t>
            </a:r>
          </a:p>
        </p:txBody>
      </p:sp>
    </p:spTree>
    <p:extLst>
      <p:ext uri="{BB962C8B-B14F-4D97-AF65-F5344CB8AC3E}">
        <p14:creationId xmlns:p14="http://schemas.microsoft.com/office/powerpoint/2010/main" val="29024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970E29-4969-4DD2-8B17-BC77D622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01" y="0"/>
            <a:ext cx="8368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94A7-E85A-4BF6-ADF5-19A8B4E8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4B66-F5BE-4155-9966-613D4B05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Written in Python</a:t>
            </a:r>
          </a:p>
          <a:p>
            <a:r>
              <a:rPr lang="en-CA" dirty="0"/>
              <a:t>Utilizes the socket, threading, curses libraries</a:t>
            </a:r>
          </a:p>
          <a:p>
            <a:r>
              <a:rPr lang="en-CA" dirty="0"/>
              <a:t>Server consists of multi-threaded TCP connection handler</a:t>
            </a:r>
          </a:p>
          <a:p>
            <a:r>
              <a:rPr lang="en-CA" dirty="0"/>
              <a:t>Client is single-threaded application with a TUI made with curses</a:t>
            </a:r>
          </a:p>
          <a:p>
            <a:r>
              <a:rPr lang="en-CA" dirty="0"/>
              <a:t>Makes use of type annotations (typing library) and </a:t>
            </a:r>
            <a:r>
              <a:rPr lang="en-CA" dirty="0" err="1"/>
              <a:t>mypy</a:t>
            </a:r>
            <a:endParaRPr lang="en-CA" dirty="0"/>
          </a:p>
          <a:p>
            <a:r>
              <a:rPr lang="en-CA" dirty="0"/>
              <a:t>git was used for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71668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E31D-C0B0-4244-ACBD-C0B04CFC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C47F-D5FF-4450-B3D6-0C789AFD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functions as initially desired</a:t>
            </a:r>
          </a:p>
          <a:p>
            <a:r>
              <a:rPr lang="en-US" dirty="0"/>
              <a:t>Learned a lot about socket programming and multi-threading</a:t>
            </a:r>
          </a:p>
          <a:p>
            <a:r>
              <a:rPr lang="en-US" dirty="0"/>
              <a:t>Thanks for listening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Computer Networks Project Client-Server Chat Application</vt:lpstr>
      <vt:lpstr>Features</vt:lpstr>
      <vt:lpstr>PowerPoint Presentation</vt:lpstr>
      <vt:lpstr>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Project Client-Server Chat Application</dc:title>
  <dc:creator>Adam Vandolder</dc:creator>
  <cp:lastModifiedBy>Adam Vandolder</cp:lastModifiedBy>
  <cp:revision>13</cp:revision>
  <dcterms:created xsi:type="dcterms:W3CDTF">2019-07-22T14:14:54Z</dcterms:created>
  <dcterms:modified xsi:type="dcterms:W3CDTF">2019-07-23T00:09:50Z</dcterms:modified>
</cp:coreProperties>
</file>